
<file path=[Content_Types].xml><?xml version="1.0" encoding="utf-8"?>
<Types xmlns="http://schemas.openxmlformats.org/package/2006/content-types">
  <Default ContentType="image/jpeg" Extension="jpg"/>
  <Default ContentType="application/x-fontdata" Extension="fntdata"/>
  <Default ContentType="application/xml" Extension="xml"/>
  <Default ContentType="image/png" Extension="png"/>
  <Default ContentType="application/vnd.openxmlformats-package.relationships+xml" Extension="rels"/>
  <Override ContentType="application/vnd.openxmlformats-officedocument.presentationml.notesSlide+xml" PartName="/ppt/notesSlides/notesSlide37.xml"/>
  <Override ContentType="application/vnd.openxmlformats-officedocument.presentationml.notesSlide+xml" PartName="/ppt/notesSlides/notesSlide29.xml"/>
  <Override ContentType="application/vnd.openxmlformats-officedocument.presentationml.notesSlide+xml" PartName="/ppt/notesSlides/notesSlide32.xml"/>
  <Override ContentType="application/vnd.openxmlformats-officedocument.presentationml.notesSlide+xml" PartName="/ppt/notesSlides/notesSlide3.xml"/>
  <Override ContentType="application/vnd.openxmlformats-officedocument.presentationml.notesSlide+xml" PartName="/ppt/notesSlides/notesSlide9.xml"/>
  <Override ContentType="application/vnd.openxmlformats-officedocument.presentationml.notesSlide+xml" PartName="/ppt/notesSlides/notesSlide28.xml"/>
  <Override ContentType="application/vnd.openxmlformats-officedocument.presentationml.notesSlide+xml" PartName="/ppt/notesSlides/notesSlide33.xml"/>
  <Override ContentType="application/vnd.openxmlformats-officedocument.presentationml.notesSlide+xml" PartName="/ppt/notesSlides/notesSlide15.xml"/>
  <Override ContentType="application/vnd.openxmlformats-officedocument.presentationml.notesSlide+xml" PartName="/ppt/notesSlides/notesSlide11.xml"/>
  <Override ContentType="application/vnd.openxmlformats-officedocument.presentationml.notesSlide+xml" PartName="/ppt/notesSlides/notesSlide24.xml"/>
  <Override ContentType="application/vnd.openxmlformats-officedocument.presentationml.notesSlide+xml" PartName="/ppt/notesSlides/notesSlide12.xml"/>
  <Override ContentType="application/vnd.openxmlformats-officedocument.presentationml.notesSlide+xml" PartName="/ppt/notesSlides/notesSlide20.xml"/>
  <Override ContentType="application/vnd.openxmlformats-officedocument.presentationml.notesSlide+xml" PartName="/ppt/notesSlides/notesSlide17.xml"/>
  <Override ContentType="application/vnd.openxmlformats-officedocument.presentationml.notesSlide+xml" PartName="/ppt/notesSlides/notesSlide16.xml"/>
  <Override ContentType="application/vnd.openxmlformats-officedocument.presentationml.notesSlide+xml" PartName="/ppt/notesSlides/notesSlide21.xml"/>
  <Override ContentType="application/vnd.openxmlformats-officedocument.presentationml.notesSlide+xml" PartName="/ppt/notesSlides/notesSlide8.xml"/>
  <Override ContentType="application/vnd.openxmlformats-officedocument.presentationml.notesSlide+xml" PartName="/ppt/notesSlides/notesSlide34.xml"/>
  <Override ContentType="application/vnd.openxmlformats-officedocument.presentationml.notesSlide+xml" PartName="/ppt/notesSlides/notesSlide4.xml"/>
  <Override ContentType="application/vnd.openxmlformats-officedocument.presentationml.notesSlide+xml" PartName="/ppt/notesSlides/notesSlide25.xml"/>
  <Override ContentType="application/vnd.openxmlformats-officedocument.presentationml.notesSlide+xml" PartName="/ppt/notesSlides/notesSlide18.xml"/>
  <Override ContentType="application/vnd.openxmlformats-officedocument.presentationml.notesSlide+xml" PartName="/ppt/notesSlides/notesSlide6.xml"/>
  <Override ContentType="application/vnd.openxmlformats-officedocument.presentationml.notesSlide+xml" PartName="/ppt/notesSlides/notesSlide13.xml"/>
  <Override ContentType="application/vnd.openxmlformats-officedocument.presentationml.notesSlide+xml" PartName="/ppt/notesSlides/notesSlide1.xml"/>
  <Override ContentType="application/vnd.openxmlformats-officedocument.presentationml.notesSlide+xml" PartName="/ppt/notesSlides/notesSlide30.xml"/>
  <Override ContentType="application/vnd.openxmlformats-officedocument.presentationml.notesSlide+xml" PartName="/ppt/notesSlides/notesSlide22.xml"/>
  <Override ContentType="application/vnd.openxmlformats-officedocument.presentationml.notesSlide+xml" PartName="/ppt/notesSlides/notesSlide7.xml"/>
  <Override ContentType="application/vnd.openxmlformats-officedocument.presentationml.notesSlide+xml" PartName="/ppt/notesSlides/notesSlide26.xml"/>
  <Override ContentType="application/vnd.openxmlformats-officedocument.presentationml.notesSlide+xml" PartName="/ppt/notesSlides/notesSlide35.xml"/>
  <Override ContentType="application/vnd.openxmlformats-officedocument.presentationml.notesSlide+xml" PartName="/ppt/notesSlides/notesSlide5.xml"/>
  <Override ContentType="application/vnd.openxmlformats-officedocument.presentationml.notesSlide+xml" PartName="/ppt/notesSlides/notesSlide31.xml"/>
  <Override ContentType="application/vnd.openxmlformats-officedocument.presentationml.notesSlide+xml" PartName="/ppt/notesSlides/notesSlide36.xml"/>
  <Override ContentType="application/vnd.openxmlformats-officedocument.presentationml.notesSlide+xml" PartName="/ppt/notesSlides/notesSlide19.xml"/>
  <Override ContentType="application/vnd.openxmlformats-officedocument.presentationml.notesSlide+xml" PartName="/ppt/notesSlides/notesSlide27.xml"/>
  <Override ContentType="application/vnd.openxmlformats-officedocument.presentationml.notesSlide+xml" PartName="/ppt/notesSlides/notesSlide14.xml"/>
  <Override ContentType="application/vnd.openxmlformats-officedocument.presentationml.notesSlide+xml" PartName="/ppt/notesSlides/notesSlide23.xml"/>
  <Override ContentType="application/vnd.openxmlformats-officedocument.presentationml.notesSlide+xml" PartName="/ppt/notesSlides/notesSlide2.xml"/>
  <Override ContentType="application/vnd.openxmlformats-officedocument.presentationml.notesSlide+xml" PartName="/ppt/notesSlides/notesSlide10.xml"/>
  <Override ContentType="application/vnd.openxmlformats-officedocument.presentationml.tableStyles+xml" PartName="/ppt/tableStyles.xml"/>
  <Override ContentType="application/vnd.openxmlformats-officedocument.presentationml.slideLayout+xml" PartName="/ppt/slideLayouts/slideLayout3.xml"/>
  <Override ContentType="application/vnd.openxmlformats-officedocument.presentationml.slideLayout+xml" PartName="/ppt/slideLayouts/slideLayout37.xml"/>
  <Override ContentType="application/vnd.openxmlformats-officedocument.presentationml.slideLayout+xml" PartName="/ppt/slideLayouts/slideLayout62.xml"/>
  <Override ContentType="application/vnd.openxmlformats-officedocument.presentationml.slideLayout+xml" PartName="/ppt/slideLayouts/slideLayout54.xml"/>
  <Override ContentType="application/vnd.openxmlformats-officedocument.presentationml.slideLayout+xml" PartName="/ppt/slideLayouts/slideLayout11.xml"/>
  <Override ContentType="application/vnd.openxmlformats-officedocument.presentationml.slideLayout+xml" PartName="/ppt/slideLayouts/slideLayout29.xml"/>
  <Override ContentType="application/vnd.openxmlformats-officedocument.presentationml.slideLayout+xml" PartName="/ppt/slideLayouts/slideLayout46.xml"/>
  <Override ContentType="application/vnd.openxmlformats-officedocument.presentationml.slideLayout+xml" PartName="/ppt/slideLayouts/slideLayout89.xml"/>
  <Override ContentType="application/vnd.openxmlformats-officedocument.presentationml.slideLayout+xml" PartName="/ppt/slideLayouts/slideLayout70.xml"/>
  <Override ContentType="application/vnd.openxmlformats-officedocument.presentationml.slideLayout+xml" PartName="/ppt/slideLayouts/slideLayout20.xml"/>
  <Override ContentType="application/vnd.openxmlformats-officedocument.presentationml.slideLayout+xml" PartName="/ppt/slideLayouts/slideLayout55.xml"/>
  <Override ContentType="application/vnd.openxmlformats-officedocument.presentationml.slideLayout+xml" PartName="/ppt/slideLayouts/slideLayout61.xml"/>
  <Override ContentType="application/vnd.openxmlformats-officedocument.presentationml.slideLayout+xml" PartName="/ppt/slideLayouts/slideLayout38.xml"/>
  <Override ContentType="application/vnd.openxmlformats-officedocument.presentationml.slideLayout+xml" PartName="/ppt/slideLayouts/slideLayout2.xml"/>
  <Override ContentType="application/vnd.openxmlformats-officedocument.presentationml.slideLayout+xml" PartName="/ppt/slideLayouts/slideLayout12.xml"/>
  <Override ContentType="application/vnd.openxmlformats-officedocument.presentationml.slideLayout+xml" PartName="/ppt/slideLayouts/slideLayout52.xml"/>
  <Override ContentType="application/vnd.openxmlformats-officedocument.presentationml.slideLayout+xml" PartName="/ppt/slideLayouts/slideLayout64.xml"/>
  <Override ContentType="application/vnd.openxmlformats-officedocument.presentationml.slideLayout+xml" PartName="/ppt/slideLayouts/slideLayout21.xml"/>
  <Override ContentType="application/vnd.openxmlformats-officedocument.presentationml.slideLayout+xml" PartName="/ppt/slideLayouts/slideLayout60.xml"/>
  <Override ContentType="application/vnd.openxmlformats-officedocument.presentationml.slideLayout+xml" PartName="/ppt/slideLayouts/slideLayout47.xml"/>
  <Override ContentType="application/vnd.openxmlformats-officedocument.presentationml.slideLayout+xml" PartName="/ppt/slideLayouts/slideLayout5.xml"/>
  <Override ContentType="application/vnd.openxmlformats-officedocument.presentationml.slideLayout+xml" PartName="/ppt/slideLayouts/slideLayout18.xml"/>
  <Override ContentType="application/vnd.openxmlformats-officedocument.presentationml.slideLayout+xml" PartName="/ppt/slideLayouts/slideLayout78.xml"/>
  <Override ContentType="application/vnd.openxmlformats-officedocument.presentationml.slideLayout+xml" PartName="/ppt/slideLayouts/slideLayout65.xml"/>
  <Override ContentType="application/vnd.openxmlformats-officedocument.presentationml.slideLayout+xml" PartName="/ppt/slideLayouts/slideLayout22.xml"/>
  <Override ContentType="application/vnd.openxmlformats-officedocument.presentationml.slideLayout+xml" PartName="/ppt/slideLayouts/slideLayout35.xml"/>
  <Override ContentType="application/vnd.openxmlformats-officedocument.presentationml.slideLayout+xml" PartName="/ppt/slideLayouts/slideLayout48.xml"/>
  <Override ContentType="application/vnd.openxmlformats-officedocument.presentationml.slideLayout+xml" PartName="/ppt/slideLayouts/slideLayout85.xml"/>
  <Override ContentType="application/vnd.openxmlformats-officedocument.presentationml.slideLayout+xml" PartName="/ppt/slideLayouts/slideLayout72.xml"/>
  <Override ContentType="application/vnd.openxmlformats-officedocument.presentationml.slideLayout+xml" PartName="/ppt/slideLayouts/slideLayout49.xml"/>
  <Override ContentType="application/vnd.openxmlformats-officedocument.presentationml.slideLayout+xml" PartName="/ppt/slideLayouts/slideLayout79.xml"/>
  <Override ContentType="application/vnd.openxmlformats-officedocument.presentationml.slideLayout+xml" PartName="/ppt/slideLayouts/slideLayout19.xml"/>
  <Override ContentType="application/vnd.openxmlformats-officedocument.presentationml.slideLayout+xml" PartName="/ppt/slideLayouts/slideLayout36.xml"/>
  <Override ContentType="application/vnd.openxmlformats-officedocument.presentationml.slideLayout+xml" PartName="/ppt/slideLayouts/slideLayout4.xml"/>
  <Override ContentType="application/vnd.openxmlformats-officedocument.presentationml.slideLayout+xml" PartName="/ppt/slideLayouts/slideLayout66.xml"/>
  <Override ContentType="application/vnd.openxmlformats-officedocument.presentationml.slideLayout+xml" PartName="/ppt/slideLayouts/slideLayout53.xml"/>
  <Override ContentType="application/vnd.openxmlformats-officedocument.presentationml.slideLayout+xml" PartName="/ppt/slideLayouts/slideLayout10.xml"/>
  <Override ContentType="application/vnd.openxmlformats-officedocument.presentationml.slideLayout+xml" PartName="/ppt/slideLayouts/slideLayout71.xml"/>
  <Override ContentType="application/vnd.openxmlformats-officedocument.presentationml.slideLayout+xml" PartName="/ppt/slideLayouts/slideLayout41.xml"/>
  <Override ContentType="application/vnd.openxmlformats-officedocument.presentationml.slideLayout+xml" PartName="/ppt/slideLayouts/slideLayout23.xml"/>
  <Override ContentType="application/vnd.openxmlformats-officedocument.presentationml.slideLayout+xml" PartName="/ppt/slideLayouts/slideLayout84.xml"/>
  <Override ContentType="application/vnd.openxmlformats-officedocument.presentationml.slideLayout+xml" PartName="/ppt/slideLayouts/slideLayout24.xml"/>
  <Override ContentType="application/vnd.openxmlformats-officedocument.presentationml.slideLayout+xml" PartName="/ppt/slideLayouts/slideLayout67.xml"/>
  <Override ContentType="application/vnd.openxmlformats-officedocument.presentationml.slideLayout+xml" PartName="/ppt/slideLayouts/slideLayout83.xml"/>
  <Override ContentType="application/vnd.openxmlformats-officedocument.presentationml.slideLayout+xml" PartName="/ppt/slideLayouts/slideLayout7.xml"/>
  <Override ContentType="application/vnd.openxmlformats-officedocument.presentationml.slideLayout+xml" PartName="/ppt/slideLayouts/slideLayout40.xml"/>
  <Override ContentType="application/vnd.openxmlformats-officedocument.presentationml.slideLayout+xml" PartName="/ppt/slideLayouts/slideLayout16.xml"/>
  <Override ContentType="application/vnd.openxmlformats-officedocument.presentationml.slideLayout+xml" PartName="/ppt/slideLayouts/slideLayout76.xml"/>
  <Override ContentType="application/vnd.openxmlformats-officedocument.presentationml.slideLayout+xml" PartName="/ppt/slideLayouts/slideLayout59.xml"/>
  <Override ContentType="application/vnd.openxmlformats-officedocument.presentationml.slideLayout+xml" PartName="/ppt/slideLayouts/slideLayout33.xml"/>
  <Override ContentType="application/vnd.openxmlformats-officedocument.presentationml.slideLayout+xml" PartName="/ppt/slideLayouts/slideLayout25.xml"/>
  <Override ContentType="application/vnd.openxmlformats-officedocument.presentationml.slideLayout+xml" PartName="/ppt/slideLayouts/slideLayout74.xml"/>
  <Override ContentType="application/vnd.openxmlformats-officedocument.presentationml.slideLayout+xml" PartName="/ppt/slideLayouts/slideLayout17.xml"/>
  <Override ContentType="application/vnd.openxmlformats-officedocument.presentationml.slideLayout+xml" PartName="/ppt/slideLayouts/slideLayout42.xml"/>
  <Override ContentType="application/vnd.openxmlformats-officedocument.presentationml.slideLayout+xml" PartName="/ppt/slideLayouts/slideLayout68.xml"/>
  <Override ContentType="application/vnd.openxmlformats-officedocument.presentationml.slideLayout+xml" PartName="/ppt/slideLayouts/slideLayout34.xml"/>
  <Override ContentType="application/vnd.openxmlformats-officedocument.presentationml.slideLayout+xml" PartName="/ppt/slideLayouts/slideLayout90.xml"/>
  <Override ContentType="application/vnd.openxmlformats-officedocument.presentationml.slideLayout+xml" PartName="/ppt/slideLayouts/slideLayout6.xml"/>
  <Override ContentType="application/vnd.openxmlformats-officedocument.presentationml.slideLayout+xml" PartName="/ppt/slideLayouts/slideLayout77.xml"/>
  <Override ContentType="application/vnd.openxmlformats-officedocument.presentationml.slideLayout+xml" PartName="/ppt/slideLayouts/slideLayout82.xml"/>
  <Override ContentType="application/vnd.openxmlformats-officedocument.presentationml.slideLayout+xml" PartName="/ppt/slideLayouts/slideLayout30.xml"/>
  <Override ContentType="application/vnd.openxmlformats-officedocument.presentationml.slideLayout+xml" PartName="/ppt/slideLayouts/slideLayout73.xml"/>
  <Override ContentType="application/vnd.openxmlformats-officedocument.presentationml.slideLayout+xml" PartName="/ppt/slideLayouts/slideLayout86.xml"/>
  <Override ContentType="application/vnd.openxmlformats-officedocument.presentationml.slideLayout+xml" PartName="/ppt/slideLayouts/slideLayout56.xml"/>
  <Override ContentType="application/vnd.openxmlformats-officedocument.presentationml.slideLayout+xml" PartName="/ppt/slideLayouts/slideLayout81.xml"/>
  <Override ContentType="application/vnd.openxmlformats-officedocument.presentationml.slideLayout+xml" PartName="/ppt/slideLayouts/slideLayout43.xml"/>
  <Override ContentType="application/vnd.openxmlformats-officedocument.presentationml.slideLayout+xml" PartName="/ppt/slideLayouts/slideLayout26.xml"/>
  <Override ContentType="application/vnd.openxmlformats-officedocument.presentationml.slideLayout+xml" PartName="/ppt/slideLayouts/slideLayout51.xml"/>
  <Override ContentType="application/vnd.openxmlformats-officedocument.presentationml.slideLayout+xml" PartName="/ppt/slideLayouts/slideLayout69.xml"/>
  <Override ContentType="application/vnd.openxmlformats-officedocument.presentationml.slideLayout+xml" PartName="/ppt/slideLayouts/slideLayout13.xml"/>
  <Override ContentType="application/vnd.openxmlformats-officedocument.presentationml.slideLayout+xml" PartName="/ppt/slideLayouts/slideLayout1.xml"/>
  <Override ContentType="application/vnd.openxmlformats-officedocument.presentationml.slideLayout+xml" PartName="/ppt/slideLayouts/slideLayout39.xml"/>
  <Override ContentType="application/vnd.openxmlformats-officedocument.presentationml.slideLayout+xml" PartName="/ppt/slideLayouts/slideLayout57.xml"/>
  <Override ContentType="application/vnd.openxmlformats-officedocument.presentationml.slideLayout+xml" PartName="/ppt/slideLayouts/slideLayout87.xml"/>
  <Override ContentType="application/vnd.openxmlformats-officedocument.presentationml.slideLayout+xml" PartName="/ppt/slideLayouts/slideLayout9.xml"/>
  <Override ContentType="application/vnd.openxmlformats-officedocument.presentationml.slideLayout+xml" PartName="/ppt/slideLayouts/slideLayout31.xml"/>
  <Override ContentType="application/vnd.openxmlformats-officedocument.presentationml.slideLayout+xml" PartName="/ppt/slideLayouts/slideLayout50.xml"/>
  <Override ContentType="application/vnd.openxmlformats-officedocument.presentationml.slideLayout+xml" PartName="/ppt/slideLayouts/slideLayout80.xml"/>
  <Override ContentType="application/vnd.openxmlformats-officedocument.presentationml.slideLayout+xml" PartName="/ppt/slideLayouts/slideLayout44.xml"/>
  <Override ContentType="application/vnd.openxmlformats-officedocument.presentationml.slideLayout+xml" PartName="/ppt/slideLayouts/slideLayout14.xml"/>
  <Override ContentType="application/vnd.openxmlformats-officedocument.presentationml.slideLayout+xml" PartName="/ppt/slideLayouts/slideLayout63.xml"/>
  <Override ContentType="application/vnd.openxmlformats-officedocument.presentationml.slideLayout+xml" PartName="/ppt/slideLayouts/slideLayout28.xml"/>
  <Override ContentType="application/vnd.openxmlformats-officedocument.presentationml.slideLayout+xml" PartName="/ppt/slideLayouts/slideLayout27.xml"/>
  <Override ContentType="application/vnd.openxmlformats-officedocument.presentationml.slideLayout+xml" PartName="/ppt/slideLayouts/slideLayout58.xml"/>
  <Override ContentType="application/vnd.openxmlformats-officedocument.presentationml.slideLayout+xml" PartName="/ppt/slideLayouts/slideLayout15.xml"/>
  <Override ContentType="application/vnd.openxmlformats-officedocument.presentationml.slideLayout+xml" PartName="/ppt/slideLayouts/slideLayout88.xml"/>
  <Override ContentType="application/vnd.openxmlformats-officedocument.presentationml.slideLayout+xml" PartName="/ppt/slideLayouts/slideLayout8.xml"/>
  <Override ContentType="application/vnd.openxmlformats-officedocument.presentationml.slideLayout+xml" PartName="/ppt/slideLayouts/slideLayout75.xml"/>
  <Override ContentType="application/vnd.openxmlformats-officedocument.presentationml.slideLayout+xml" PartName="/ppt/slideLayouts/slideLayout45.xml"/>
  <Override ContentType="application/vnd.openxmlformats-officedocument.presentationml.slideLayout+xml" PartName="/ppt/slideLayouts/slideLayout32.xml"/>
  <Override ContentType="application/vnd.openxmlformats-officedocument.presentationml.slideMaster+xml" PartName="/ppt/slideMasters/slideMaster3.xml"/>
  <Override ContentType="application/vnd.openxmlformats-officedocument.presentationml.slideMaster+xml" PartName="/ppt/slideMasters/slideMaster2.xml"/>
  <Override ContentType="application/vnd.openxmlformats-officedocument.presentationml.slideMaster+xml" PartName="/ppt/slideMasters/slideMaster1.xml"/>
  <Override ContentType="application/vnd.openxmlformats-officedocument.presentationml.slide+xml" PartName="/ppt/slides/slide4.xml"/>
  <Override ContentType="application/vnd.openxmlformats-officedocument.presentationml.slide+xml" PartName="/ppt/slides/slide18.xml"/>
  <Override ContentType="application/vnd.openxmlformats-officedocument.presentationml.slide+xml" PartName="/ppt/slides/slide30.xml"/>
  <Override ContentType="application/vnd.openxmlformats-officedocument.presentationml.slide+xml" PartName="/ppt/slides/slide22.xml"/>
  <Override ContentType="application/vnd.openxmlformats-officedocument.presentationml.slide+xml" PartName="/ppt/slides/slide35.xml"/>
  <Override ContentType="application/vnd.openxmlformats-officedocument.presentationml.slide+xml" PartName="/ppt/slides/slide26.xml"/>
  <Override ContentType="application/vnd.openxmlformats-officedocument.presentationml.slide+xml" PartName="/ppt/slides/slide19.xml"/>
  <Override ContentType="application/vnd.openxmlformats-officedocument.presentationml.slide+xml" PartName="/ppt/slides/slide3.xml"/>
  <Override ContentType="application/vnd.openxmlformats-officedocument.presentationml.slide+xml" PartName="/ppt/slides/slide9.xml"/>
  <Override ContentType="application/vnd.openxmlformats-officedocument.presentationml.slide+xml" PartName="/ppt/slides/slide13.xml"/>
  <Override ContentType="application/vnd.openxmlformats-officedocument.presentationml.slide+xml" PartName="/ppt/slides/slide5.xml"/>
  <Override ContentType="application/vnd.openxmlformats-officedocument.presentationml.slide+xml" PartName="/ppt/slides/slide12.xml"/>
  <Override ContentType="application/vnd.openxmlformats-officedocument.presentationml.slide+xml" PartName="/ppt/slides/slide17.xml"/>
  <Override ContentType="application/vnd.openxmlformats-officedocument.presentationml.slide+xml" PartName="/ppt/slides/slide25.xml"/>
  <Override ContentType="application/vnd.openxmlformats-officedocument.presentationml.slide+xml" PartName="/ppt/slides/slide34.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33.xml"/>
  <Override ContentType="application/vnd.openxmlformats-officedocument.presentationml.slide+xml" PartName="/ppt/slides/slide16.xml"/>
  <Override ContentType="application/vnd.openxmlformats-officedocument.presentationml.slide+xml" PartName="/ppt/slides/slide8.xml"/>
  <Override ContentType="application/vnd.openxmlformats-officedocument.presentationml.slide+xml" PartName="/ppt/slides/slide29.xml"/>
  <Override ContentType="application/vnd.openxmlformats-officedocument.presentationml.slide+xml" PartName="/ppt/slides/slide24.xml"/>
  <Override ContentType="application/vnd.openxmlformats-officedocument.presentationml.slide+xml" PartName="/ppt/slides/slide11.xml"/>
  <Override ContentType="application/vnd.openxmlformats-officedocument.presentationml.slide+xml" PartName="/ppt/slides/slide32.xml"/>
  <Override ContentType="application/vnd.openxmlformats-officedocument.presentationml.slide+xml" PartName="/ppt/slides/slide37.xml"/>
  <Override ContentType="application/vnd.openxmlformats-officedocument.presentationml.slide+xml" PartName="/ppt/slides/slide1.xml"/>
  <Override ContentType="application/vnd.openxmlformats-officedocument.presentationml.slide+xml" PartName="/ppt/slides/slide28.xml"/>
  <Override ContentType="application/vnd.openxmlformats-officedocument.presentationml.slide+xml" PartName="/ppt/slides/slide7.xml"/>
  <Override ContentType="application/vnd.openxmlformats-officedocument.presentationml.slide+xml" PartName="/ppt/slides/slide15.xml"/>
  <Override ContentType="application/vnd.openxmlformats-officedocument.presentationml.slide+xml" PartName="/ppt/slides/slide36.xml"/>
  <Override ContentType="application/vnd.openxmlformats-officedocument.presentationml.slide+xml" PartName="/ppt/slides/slide31.xml"/>
  <Override ContentType="application/vnd.openxmlformats-officedocument.presentationml.slide+xml" PartName="/ppt/slides/slide23.xml"/>
  <Override ContentType="application/vnd.openxmlformats-officedocument.presentationml.slide+xml" PartName="/ppt/slides/slide27.xml"/>
  <Override ContentType="application/vnd.openxmlformats-officedocument.presentationml.slide+xml" PartName="/ppt/slides/slide10.xml"/>
  <Override ContentType="application/vnd.openxmlformats-officedocument.presentationml.slide+xml" PartName="/ppt/slides/slide2.xml"/>
  <Override ContentType="application/vnd.openxmlformats-officedocument.presentationml.slide+xml" PartName="/ppt/slides/slide6.xml"/>
  <Override ContentType="application/vnd.openxmlformats-officedocument.presentationml.slide+xml" PartName="/ppt/slides/slide14.xml"/>
  <Override ContentType="application/vnd.openxmlformats-officedocument.presentationml.notesMaster+xml" PartName="/ppt/notesMasters/notesMaster1.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theme+xml" PartName="/ppt/theme/theme3.xml"/>
  <Override ContentType="application/vnd.openxmlformats-officedocument.theme+xml" PartName="/ppt/theme/theme4.xml"/>
  <Override ContentType="application/vnd.openxmlformats-officedocument.presentationml.viewProps+xml" PartName="/ppt/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embedTrueTypeFonts="1" strictFirstAndLastChars="0" saveSubsetFonts="1">
  <p:sldMasterIdLst>
    <p:sldMasterId id="2147483738" r:id="rId5"/>
    <p:sldMasterId id="2147483739" r:id="rId6"/>
    <p:sldMasterId id="2147483740" r:id="rId7"/>
  </p:sldMasterIdLst>
  <p:notesMasterIdLst>
    <p:notesMasterId r:id="rId8"/>
  </p:notesMasterIdLst>
  <p:sldIdLst>
    <p:sldId id="256" r:id="rId9"/>
    <p:sldId id="257" r:id="rId10"/>
    <p:sldId id="258" r:id="rId11"/>
    <p:sldId id="259" r:id="rId12"/>
    <p:sldId id="260" r:id="rId13"/>
    <p:sldId id="261" r:id="rId14"/>
    <p:sldId id="262" r:id="rId15"/>
    <p:sldId id="263" r:id="rId16"/>
    <p:sldId id="264" r:id="rId17"/>
    <p:sldId id="265" r:id="rId18"/>
    <p:sldId id="266" r:id="rId19"/>
    <p:sldId id="267" r:id="rId20"/>
    <p:sldId id="268" r:id="rId21"/>
    <p:sldId id="269" r:id="rId22"/>
    <p:sldId id="270" r:id="rId23"/>
    <p:sldId id="271" r:id="rId24"/>
    <p:sldId id="272" r:id="rId25"/>
    <p:sldId id="273" r:id="rId26"/>
    <p:sldId id="274" r:id="rId27"/>
    <p:sldId id="275" r:id="rId28"/>
    <p:sldId id="276" r:id="rId29"/>
    <p:sldId id="277" r:id="rId30"/>
    <p:sldId id="278" r:id="rId31"/>
    <p:sldId id="279" r:id="rId32"/>
    <p:sldId id="280" r:id="rId33"/>
    <p:sldId id="281" r:id="rId34"/>
    <p:sldId id="282" r:id="rId35"/>
    <p:sldId id="283" r:id="rId36"/>
    <p:sldId id="284" r:id="rId37"/>
    <p:sldId id="285" r:id="rId38"/>
    <p:sldId id="286" r:id="rId39"/>
    <p:sldId id="287" r:id="rId40"/>
    <p:sldId id="288" r:id="rId41"/>
    <p:sldId id="289" r:id="rId42"/>
    <p:sldId id="290" r:id="rId43"/>
    <p:sldId id="291" r:id="rId44"/>
    <p:sldId id="292" r:id="rId45"/>
  </p:sldIdLst>
  <p:sldSz cy="5143500" cx="9144000"/>
  <p:notesSz cx="6858000" cy="9144000"/>
  <p:embeddedFontLst>
    <p:embeddedFont>
      <p:font typeface="Poppins"/>
      <p:regular r:id="rId46"/>
      <p:bold r:id="rId47"/>
      <p:italic r:id="rId48"/>
      <p:boldItalic r:id="rId49"/>
    </p:embeddedFont>
    <p:embeddedFont>
      <p:font typeface="Poppins Light"/>
      <p:regular r:id="rId50"/>
      <p:bold r:id="rId51"/>
      <p:italic r:id="rId52"/>
      <p:boldItalic r:id="rId53"/>
    </p:embeddedFont>
    <p:embeddedFont>
      <p:font typeface="Poppins Medium"/>
      <p:regular r:id="rId54"/>
      <p:bold r:id="rId55"/>
      <p:italic r:id="rId56"/>
      <p:boldItalic r:id="rId57"/>
    </p:embeddedFont>
    <p:embeddedFont>
      <p:font typeface="Poppins ExtraLight"/>
      <p:regular r:id="rId58"/>
      <p:bold r:id="rId59"/>
      <p:italic r:id="rId60"/>
      <p:boldItalic r:id="rId61"/>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EFAFB233-063F-42B5-8137-9DF3F51BA10A}">
      <p15:sldGuideLst>
        <p15:guide id="1" orient="horz" pos="1741">
          <p15:clr>
            <a:srgbClr val="A4A3A4"/>
          </p15:clr>
        </p15:guide>
        <p15:guide id="2" pos="2880">
          <p15:clr>
            <a:srgbClr val="A4A3A4"/>
          </p15:clr>
        </p15:guide>
        <p15:guide id="3" orient="horz" pos="2664">
          <p15:clr>
            <a:srgbClr val="9AA0A6"/>
          </p15:clr>
        </p15:guide>
      </p15:sldGuideLst>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tableStyles.xml><?xml version="1.0" encoding="utf-8"?>
<a:tblStyleLst xmlns:a="http://schemas.openxmlformats.org/drawingml/2006/main" xmlns:r="http://schemas.openxmlformats.org/officeDocument/2006/relationships" def="{918729D8-75E2-4F54-AF8D-FA8B120D933D}">
  <a:tblStyle styleId="{918729D8-75E2-4F54-AF8D-FA8B120D933D}" styleName="Table_0">
    <a:wholeTbl>
      <a:tcTxStyle b="off" i="off">
        <a:font>
          <a:latin typeface="Poppins"/>
          <a:ea typeface="Poppins"/>
          <a:cs typeface="Poppins"/>
        </a:font>
        <a:schemeClr val="dk1"/>
      </a:tcTxStyle>
      <a:tcStyle>
        <a:tcBdr>
          <a:left>
            <a:ln cap="flat" cmpd="sng" w="12700">
              <a:solidFill>
                <a:schemeClr val="lt1"/>
              </a:solidFill>
              <a:prstDash val="solid"/>
              <a:round/>
              <a:headEnd len="sm" w="sm" type="none"/>
              <a:tailEnd len="sm" w="sm" type="none"/>
            </a:ln>
          </a:left>
          <a:right>
            <a:ln cap="flat" cmpd="sng" w="12700">
              <a:solidFill>
                <a:schemeClr val="lt1"/>
              </a:solidFill>
              <a:prstDash val="solid"/>
              <a:round/>
              <a:headEnd len="sm" w="sm" type="none"/>
              <a:tailEnd len="sm" w="sm" type="none"/>
            </a:ln>
          </a:right>
          <a:top>
            <a:ln cap="flat" cmpd="sng" w="12700">
              <a:solidFill>
                <a:schemeClr val="lt1"/>
              </a:solidFill>
              <a:prstDash val="solid"/>
              <a:round/>
              <a:headEnd len="sm" w="sm" type="none"/>
              <a:tailEnd len="sm" w="sm" type="none"/>
            </a:ln>
          </a:top>
          <a:bottom>
            <a:ln cap="flat" cmpd="sng" w="12700">
              <a:solidFill>
                <a:schemeClr val="lt1"/>
              </a:solidFill>
              <a:prstDash val="solid"/>
              <a:round/>
              <a:headEnd len="sm" w="sm" type="none"/>
              <a:tailEnd len="sm" w="sm" type="none"/>
            </a:ln>
          </a:bottom>
          <a:insideH>
            <a:ln cap="flat" cmpd="sng" w="12700">
              <a:solidFill>
                <a:schemeClr val="lt1"/>
              </a:solidFill>
              <a:prstDash val="solid"/>
              <a:round/>
              <a:headEnd len="sm" w="sm" type="none"/>
              <a:tailEnd len="sm" w="sm" type="none"/>
            </a:ln>
          </a:insideH>
          <a:insideV>
            <a:ln cap="flat" cmpd="sng" w="12700">
              <a:solidFill>
                <a:schemeClr val="lt1"/>
              </a:solidFill>
              <a:prstDash val="solid"/>
              <a:round/>
              <a:headEnd len="sm" w="sm" type="none"/>
              <a:tailEnd len="sm" w="sm" type="none"/>
            </a:ln>
          </a:insideV>
        </a:tcBdr>
        <a:fill>
          <a:solidFill>
            <a:srgbClr val="FFEAE8"/>
          </a:solidFill>
        </a:fill>
      </a:tcStyle>
    </a:wholeTbl>
    <a:band1H>
      <a:tcTxStyle/>
      <a:tcStyle>
        <a:fill>
          <a:solidFill>
            <a:srgbClr val="FFD2CD"/>
          </a:solidFill>
        </a:fill>
      </a:tcStyle>
    </a:band1H>
    <a:band2H>
      <a:tcTxStyle/>
    </a:band2H>
    <a:band1V>
      <a:tcTxStyle/>
      <a:tcStyle>
        <a:fill>
          <a:solidFill>
            <a:srgbClr val="FFD2CD"/>
          </a:solidFill>
        </a:fill>
      </a:tcStyle>
    </a:band1V>
    <a:band2V>
      <a:tcTxStyle/>
    </a:band2V>
    <a:lastCol>
      <a:tcTxStyle b="on" i="off">
        <a:font>
          <a:latin typeface="Poppins"/>
          <a:ea typeface="Poppins"/>
          <a:cs typeface="Poppins"/>
        </a:font>
        <a:schemeClr val="lt1"/>
      </a:tcTxStyle>
      <a:tcStyle>
        <a:fill>
          <a:solidFill>
            <a:schemeClr val="accent1"/>
          </a:solidFill>
        </a:fill>
      </a:tcStyle>
    </a:lastCol>
    <a:firstCol>
      <a:tcTxStyle b="on" i="off">
        <a:font>
          <a:latin typeface="Poppins"/>
          <a:ea typeface="Poppins"/>
          <a:cs typeface="Poppins"/>
        </a:font>
        <a:schemeClr val="lt1"/>
      </a:tcTxStyle>
      <a:tcStyle>
        <a:fill>
          <a:solidFill>
            <a:schemeClr val="accent1"/>
          </a:solidFill>
        </a:fill>
      </a:tcStyle>
    </a:firstCol>
    <a:lastRow>
      <a:tcTxStyle b="on" i="off">
        <a:font>
          <a:latin typeface="Poppins"/>
          <a:ea typeface="Poppins"/>
          <a:cs typeface="Poppins"/>
        </a:font>
        <a:schemeClr val="lt1"/>
      </a:tcTxStyle>
      <a:tcStyle>
        <a:tcBdr>
          <a:top>
            <a:ln cap="flat" cmpd="sng" w="38100">
              <a:solidFill>
                <a:schemeClr val="lt1"/>
              </a:solidFill>
              <a:prstDash val="solid"/>
              <a:round/>
              <a:headEnd len="sm" w="sm" type="none"/>
              <a:tailEnd len="sm" w="sm" type="none"/>
            </a:ln>
          </a:top>
        </a:tcBdr>
        <a:fill>
          <a:solidFill>
            <a:schemeClr val="accent1"/>
          </a:solidFill>
        </a:fill>
      </a:tcStyle>
    </a:lastRow>
    <a:seCell>
      <a:tcTxStyle/>
    </a:seCell>
    <a:swCell>
      <a:tcTxStyle/>
    </a:swCell>
    <a:firstRow>
      <a:tcTxStyle b="on" i="off">
        <a:font>
          <a:latin typeface="Poppins"/>
          <a:ea typeface="Poppins"/>
          <a:cs typeface="Poppins"/>
        </a:font>
        <a:schemeClr val="lt1"/>
      </a:tcTxStyle>
      <a:tcStyle>
        <a:tcBdr>
          <a:bottom>
            <a:ln cap="flat" cmpd="sng" w="38100">
              <a:solidFill>
                <a:schemeClr val="lt1"/>
              </a:solidFill>
              <a:prstDash val="solid"/>
              <a:round/>
              <a:headEnd len="sm" w="sm" type="none"/>
              <a:tailEnd len="sm" w="sm" type="none"/>
            </a:ln>
          </a:bottom>
        </a:tcBdr>
        <a:fill>
          <a:solidFill>
            <a:schemeClr val="accent1"/>
          </a:solidFill>
        </a:fill>
      </a:tcStyle>
    </a:firstRow>
    <a:neCell>
      <a:tcTxStyle/>
    </a:neCell>
    <a:nwCell>
      <a:tcTxStyle/>
    </a:nwCell>
  </a:tblStyle>
  <a:tblStyle styleId="{2118FA9E-66B5-4D1C-9452-5267C2EBB30E}" styleName="Table_1">
    <a:wholeTbl>
      <a:tcTxStyle b="off" i="off">
        <a:font>
          <a:latin typeface="Arial"/>
          <a:ea typeface="Arial"/>
          <a:cs typeface="Arial"/>
        </a:font>
        <a:srgbClr val="000000"/>
      </a:tcTxStyle>
    </a:wholeTbl>
    <a:band1H>
      <a:tcTxStyle b="off" i="off"/>
    </a:band1H>
    <a:band2H>
      <a:tcTxStyle b="off" i="off"/>
    </a:band2H>
    <a:band1V>
      <a:tcTxStyle b="off" i="off"/>
    </a:band1V>
    <a:band2V>
      <a:tcTxStyle b="off" i="off"/>
    </a:band2V>
    <a:lastCol>
      <a:tcTxStyle b="off" i="off"/>
    </a:lastCol>
    <a:firstCol>
      <a:tcTxStyle b="off" i="off"/>
    </a:firstCol>
    <a:lastRow>
      <a:tcTxStyle b="off" i="off"/>
    </a:lastRow>
    <a:seCell>
      <a:tcTxStyle b="off" i="off"/>
    </a:seCell>
    <a:swCell>
      <a:tcTxStyle b="off" i="off"/>
    </a:swCell>
    <a:firstRow>
      <a:tcTxStyle b="off" i="off"/>
    </a:firstRow>
    <a:neCell>
      <a:tcTxStyle b="off" i="off"/>
    </a:neCell>
    <a:nwCell>
      <a:tcTxStyle b="off" i="off"/>
    </a:nwCell>
  </a:tblStyle>
</a:tblStyleLst>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Comments="0">
  <p:slideViewPr>
    <p:cSldViewPr snapToGrid="0">
      <p:cViewPr varScale="1">
        <p:scale>
          <a:sx n="100" d="100"/>
          <a:sy n="100" d="100"/>
        </p:scale>
        <p:origin x="0" y="0"/>
      </p:cViewPr>
      <p:guideLst>
        <p:guide pos="1741" orient="horz"/>
        <p:guide pos="2880"/>
        <p:guide pos="2664" orient="horz"/>
      </p:guideLst>
    </p:cSldViewPr>
  </p:slideViewPr>
</p:viewPr>
</file>

<file path=ppt/_rels/presentation.xml.rels><?xml version="1.0" encoding="UTF-8" standalone="yes"?><Relationships xmlns="http://schemas.openxmlformats.org/package/2006/relationships"><Relationship Id="rId40" Type="http://schemas.openxmlformats.org/officeDocument/2006/relationships/slide" Target="slides/slide32.xml"/><Relationship Id="rId42" Type="http://schemas.openxmlformats.org/officeDocument/2006/relationships/slide" Target="slides/slide34.xml"/><Relationship Id="rId41" Type="http://schemas.openxmlformats.org/officeDocument/2006/relationships/slide" Target="slides/slide33.xml"/><Relationship Id="rId44" Type="http://schemas.openxmlformats.org/officeDocument/2006/relationships/slide" Target="slides/slide36.xml"/><Relationship Id="rId43" Type="http://schemas.openxmlformats.org/officeDocument/2006/relationships/slide" Target="slides/slide35.xml"/><Relationship Id="rId46" Type="http://schemas.openxmlformats.org/officeDocument/2006/relationships/font" Target="fonts/Poppins-regular.fntdata"/><Relationship Id="rId45" Type="http://schemas.openxmlformats.org/officeDocument/2006/relationships/slide" Target="slides/slide37.xml"/><Relationship Id="rId1" Type="http://schemas.openxmlformats.org/officeDocument/2006/relationships/theme" Target="theme/theme1.xml"/><Relationship Id="rId2" Type="http://schemas.openxmlformats.org/officeDocument/2006/relationships/viewProps" Target="viewProps.xml"/><Relationship Id="rId3" Type="http://schemas.openxmlformats.org/officeDocument/2006/relationships/presProps" Target="presProps.xml"/><Relationship Id="rId4" Type="http://schemas.openxmlformats.org/officeDocument/2006/relationships/tableStyles" Target="tableStyles.xml"/><Relationship Id="rId9" Type="http://schemas.openxmlformats.org/officeDocument/2006/relationships/slide" Target="slides/slide1.xml"/><Relationship Id="rId48" Type="http://schemas.openxmlformats.org/officeDocument/2006/relationships/font" Target="fonts/Poppins-italic.fntdata"/><Relationship Id="rId47" Type="http://schemas.openxmlformats.org/officeDocument/2006/relationships/font" Target="fonts/Poppins-bold.fntdata"/><Relationship Id="rId49" Type="http://schemas.openxmlformats.org/officeDocument/2006/relationships/font" Target="fonts/Poppins-boldItalic.fntdata"/><Relationship Id="rId5" Type="http://schemas.openxmlformats.org/officeDocument/2006/relationships/slideMaster" Target="slideMasters/slideMaster1.xml"/><Relationship Id="rId6" Type="http://schemas.openxmlformats.org/officeDocument/2006/relationships/slideMaster" Target="slideMasters/slideMaster2.xml"/><Relationship Id="rId7" Type="http://schemas.openxmlformats.org/officeDocument/2006/relationships/slideMaster" Target="slideMasters/slideMaster3.xml"/><Relationship Id="rId8" Type="http://schemas.openxmlformats.org/officeDocument/2006/relationships/notesMaster" Target="notesMasters/notesMaster1.xml"/><Relationship Id="rId31" Type="http://schemas.openxmlformats.org/officeDocument/2006/relationships/slide" Target="slides/slide23.xml"/><Relationship Id="rId30" Type="http://schemas.openxmlformats.org/officeDocument/2006/relationships/slide" Target="slides/slide22.xml"/><Relationship Id="rId33" Type="http://schemas.openxmlformats.org/officeDocument/2006/relationships/slide" Target="slides/slide25.xml"/><Relationship Id="rId32" Type="http://schemas.openxmlformats.org/officeDocument/2006/relationships/slide" Target="slides/slide24.xml"/><Relationship Id="rId35" Type="http://schemas.openxmlformats.org/officeDocument/2006/relationships/slide" Target="slides/slide27.xml"/><Relationship Id="rId34" Type="http://schemas.openxmlformats.org/officeDocument/2006/relationships/slide" Target="slides/slide26.xml"/><Relationship Id="rId37" Type="http://schemas.openxmlformats.org/officeDocument/2006/relationships/slide" Target="slides/slide29.xml"/><Relationship Id="rId36" Type="http://schemas.openxmlformats.org/officeDocument/2006/relationships/slide" Target="slides/slide28.xml"/><Relationship Id="rId39" Type="http://schemas.openxmlformats.org/officeDocument/2006/relationships/slide" Target="slides/slide31.xml"/><Relationship Id="rId38" Type="http://schemas.openxmlformats.org/officeDocument/2006/relationships/slide" Target="slides/slide30.xml"/><Relationship Id="rId61" Type="http://schemas.openxmlformats.org/officeDocument/2006/relationships/font" Target="fonts/PoppinsExtraLight-boldItalic.fntdata"/><Relationship Id="rId20" Type="http://schemas.openxmlformats.org/officeDocument/2006/relationships/slide" Target="slides/slide12.xml"/><Relationship Id="rId22" Type="http://schemas.openxmlformats.org/officeDocument/2006/relationships/slide" Target="slides/slide14.xml"/><Relationship Id="rId21" Type="http://schemas.openxmlformats.org/officeDocument/2006/relationships/slide" Target="slides/slide13.xml"/><Relationship Id="rId24" Type="http://schemas.openxmlformats.org/officeDocument/2006/relationships/slide" Target="slides/slide16.xml"/><Relationship Id="rId23" Type="http://schemas.openxmlformats.org/officeDocument/2006/relationships/slide" Target="slides/slide15.xml"/><Relationship Id="rId60" Type="http://schemas.openxmlformats.org/officeDocument/2006/relationships/font" Target="fonts/PoppinsExtraLight-italic.fntdata"/><Relationship Id="rId26" Type="http://schemas.openxmlformats.org/officeDocument/2006/relationships/slide" Target="slides/slide18.xml"/><Relationship Id="rId25" Type="http://schemas.openxmlformats.org/officeDocument/2006/relationships/slide" Target="slides/slide17.xml"/><Relationship Id="rId28" Type="http://schemas.openxmlformats.org/officeDocument/2006/relationships/slide" Target="slides/slide20.xml"/><Relationship Id="rId27" Type="http://schemas.openxmlformats.org/officeDocument/2006/relationships/slide" Target="slides/slide19.xml"/><Relationship Id="rId29" Type="http://schemas.openxmlformats.org/officeDocument/2006/relationships/slide" Target="slides/slide21.xml"/><Relationship Id="rId51" Type="http://schemas.openxmlformats.org/officeDocument/2006/relationships/font" Target="fonts/PoppinsLight-bold.fntdata"/><Relationship Id="rId50" Type="http://schemas.openxmlformats.org/officeDocument/2006/relationships/font" Target="fonts/PoppinsLight-regular.fntdata"/><Relationship Id="rId53" Type="http://schemas.openxmlformats.org/officeDocument/2006/relationships/font" Target="fonts/PoppinsLight-boldItalic.fntdata"/><Relationship Id="rId52" Type="http://schemas.openxmlformats.org/officeDocument/2006/relationships/font" Target="fonts/PoppinsLight-italic.fntdata"/><Relationship Id="rId11" Type="http://schemas.openxmlformats.org/officeDocument/2006/relationships/slide" Target="slides/slide3.xml"/><Relationship Id="rId55" Type="http://schemas.openxmlformats.org/officeDocument/2006/relationships/font" Target="fonts/PoppinsMedium-bold.fntdata"/><Relationship Id="rId10" Type="http://schemas.openxmlformats.org/officeDocument/2006/relationships/slide" Target="slides/slide2.xml"/><Relationship Id="rId54" Type="http://schemas.openxmlformats.org/officeDocument/2006/relationships/font" Target="fonts/PoppinsMedium-regular.fntdata"/><Relationship Id="rId13" Type="http://schemas.openxmlformats.org/officeDocument/2006/relationships/slide" Target="slides/slide5.xml"/><Relationship Id="rId57" Type="http://schemas.openxmlformats.org/officeDocument/2006/relationships/font" Target="fonts/PoppinsMedium-boldItalic.fntdata"/><Relationship Id="rId12" Type="http://schemas.openxmlformats.org/officeDocument/2006/relationships/slide" Target="slides/slide4.xml"/><Relationship Id="rId56" Type="http://schemas.openxmlformats.org/officeDocument/2006/relationships/font" Target="fonts/PoppinsMedium-italic.fntdata"/><Relationship Id="rId15" Type="http://schemas.openxmlformats.org/officeDocument/2006/relationships/slide" Target="slides/slide7.xml"/><Relationship Id="rId59" Type="http://schemas.openxmlformats.org/officeDocument/2006/relationships/font" Target="fonts/PoppinsExtraLight-bold.fntdata"/><Relationship Id="rId14" Type="http://schemas.openxmlformats.org/officeDocument/2006/relationships/slide" Target="slides/slide6.xml"/><Relationship Id="rId58" Type="http://schemas.openxmlformats.org/officeDocument/2006/relationships/font" Target="fonts/PoppinsExtraLight-regular.fntdata"/><Relationship Id="rId17" Type="http://schemas.openxmlformats.org/officeDocument/2006/relationships/slide" Target="slides/slide9.xml"/><Relationship Id="rId16" Type="http://schemas.openxmlformats.org/officeDocument/2006/relationships/slide" Target="slides/slide8.xml"/><Relationship Id="rId19" Type="http://schemas.openxmlformats.org/officeDocument/2006/relationships/slide" Target="slides/slide11.xml"/><Relationship Id="rId18" Type="http://schemas.openxmlformats.org/officeDocument/2006/relationships/slide" Target="slides/slide10.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 name="Shape 2"/>
        <p:cNvGrpSpPr/>
        <p:nvPr/>
      </p:nvGrpSpPr>
      <p:grpSpPr>
        <a:xfrm>
          <a:off x="0" y="0"/>
          <a:ext cx="0" cy="0"/>
          <a:chOff x="0" y="0"/>
          <a:chExt cx="0" cy="0"/>
        </a:xfrm>
      </p:grpSpPr>
      <p:sp>
        <p:nvSpPr>
          <p:cNvPr id="3" name="Google Shape;3;n"/>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 name="Google Shape;4;n"/>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lvl1pPr indent="-298450" lvl="0" marL="457200">
              <a:spcBef>
                <a:spcPts val="0"/>
              </a:spcBef>
              <a:spcAft>
                <a:spcPts val="0"/>
              </a:spcAft>
              <a:buSzPts val="1100"/>
              <a:buChar char="●"/>
              <a:defRPr sz="1100"/>
            </a:lvl1pPr>
            <a:lvl2pPr indent="-298450" lvl="1" marL="914400">
              <a:spcBef>
                <a:spcPts val="0"/>
              </a:spcBef>
              <a:spcAft>
                <a:spcPts val="0"/>
              </a:spcAft>
              <a:buSzPts val="1100"/>
              <a:buChar char="○"/>
              <a:defRPr sz="1100"/>
            </a:lvl2pPr>
            <a:lvl3pPr indent="-298450" lvl="2" marL="1371600">
              <a:spcBef>
                <a:spcPts val="0"/>
              </a:spcBef>
              <a:spcAft>
                <a:spcPts val="0"/>
              </a:spcAft>
              <a:buSzPts val="1100"/>
              <a:buChar char="■"/>
              <a:defRPr sz="1100"/>
            </a:lvl3pPr>
            <a:lvl4pPr indent="-298450" lvl="3" marL="1828800">
              <a:spcBef>
                <a:spcPts val="0"/>
              </a:spcBef>
              <a:spcAft>
                <a:spcPts val="0"/>
              </a:spcAft>
              <a:buSzPts val="1100"/>
              <a:buChar char="●"/>
              <a:defRPr sz="1100"/>
            </a:lvl4pPr>
            <a:lvl5pPr indent="-298450" lvl="4" marL="2286000">
              <a:spcBef>
                <a:spcPts val="0"/>
              </a:spcBef>
              <a:spcAft>
                <a:spcPts val="0"/>
              </a:spcAft>
              <a:buSzPts val="1100"/>
              <a:buChar char="○"/>
              <a:defRPr sz="1100"/>
            </a:lvl5pPr>
            <a:lvl6pPr indent="-298450" lvl="5" marL="2743200">
              <a:spcBef>
                <a:spcPts val="0"/>
              </a:spcBef>
              <a:spcAft>
                <a:spcPts val="0"/>
              </a:spcAft>
              <a:buSzPts val="1100"/>
              <a:buChar char="■"/>
              <a:defRPr sz="1100"/>
            </a:lvl6pPr>
            <a:lvl7pPr indent="-298450" lvl="6" marL="3200400">
              <a:spcBef>
                <a:spcPts val="0"/>
              </a:spcBef>
              <a:spcAft>
                <a:spcPts val="0"/>
              </a:spcAft>
              <a:buSzPts val="1100"/>
              <a:buChar char="●"/>
              <a:defRPr sz="1100"/>
            </a:lvl7pPr>
            <a:lvl8pPr indent="-298450" lvl="7" marL="3657600">
              <a:spcBef>
                <a:spcPts val="0"/>
              </a:spcBef>
              <a:spcAft>
                <a:spcPts val="0"/>
              </a:spcAft>
              <a:buSzPts val="1100"/>
              <a:buChar char="○"/>
              <a:defRPr sz="1100"/>
            </a:lvl8pPr>
            <a:lvl9pPr indent="-298450" lvl="8" marL="4114800">
              <a:spcBef>
                <a:spcPts val="0"/>
              </a:spcBef>
              <a:spcAft>
                <a:spcPts val="0"/>
              </a:spcAft>
              <a:buSzPts val="1100"/>
              <a:buChar char="■"/>
              <a:defRPr sz="1100"/>
            </a:lvl9pPr>
          </a:lstStyle>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27" name="Shape 527"/>
        <p:cNvGrpSpPr/>
        <p:nvPr/>
      </p:nvGrpSpPr>
      <p:grpSpPr>
        <a:xfrm>
          <a:off x="0" y="0"/>
          <a:ext cx="0" cy="0"/>
          <a:chOff x="0" y="0"/>
          <a:chExt cx="0" cy="0"/>
        </a:xfrm>
      </p:grpSpPr>
      <p:sp>
        <p:nvSpPr>
          <p:cNvPr id="528" name="Google Shape;528;g2de98084363_4_690: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529" name="Google Shape;529;g2de98084363_4_690: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36" name="Shape 536"/>
        <p:cNvGrpSpPr/>
        <p:nvPr/>
      </p:nvGrpSpPr>
      <p:grpSpPr>
        <a:xfrm>
          <a:off x="0" y="0"/>
          <a:ext cx="0" cy="0"/>
          <a:chOff x="0" y="0"/>
          <a:chExt cx="0" cy="0"/>
        </a:xfrm>
      </p:grpSpPr>
      <p:sp>
        <p:nvSpPr>
          <p:cNvPr id="537" name="Google Shape;537;g2de98084363_4_698:notes"/>
          <p:cNvSpPr/>
          <p:nvPr>
            <p:ph idx="2" type="sldImg"/>
          </p:nvPr>
        </p:nvSpPr>
        <p:spPr>
          <a:xfrm>
            <a:off x="382588" y="687388"/>
            <a:ext cx="6105600" cy="34338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538" name="Google Shape;538;g2de98084363_4_698:notes"/>
          <p:cNvSpPr txBox="1"/>
          <p:nvPr>
            <p:ph idx="1" type="body"/>
          </p:nvPr>
        </p:nvSpPr>
        <p:spPr>
          <a:xfrm>
            <a:off x="687081" y="4349651"/>
            <a:ext cx="5496600" cy="4120800"/>
          </a:xfrm>
          <a:prstGeom prst="rect">
            <a:avLst/>
          </a:prstGeom>
          <a:noFill/>
          <a:ln>
            <a:noFill/>
          </a:ln>
        </p:spPr>
        <p:txBody>
          <a:bodyPr anchorCtr="0" anchor="t" bIns="91550" lIns="91550" spcFirstLastPara="1" rIns="91550" wrap="square" tIns="91550">
            <a:noAutofit/>
          </a:bodyPr>
          <a:lstStyle/>
          <a:p>
            <a:pPr indent="0" lvl="0" marL="0" rtl="0" algn="l">
              <a:lnSpc>
                <a:spcPct val="100000"/>
              </a:lnSpc>
              <a:spcBef>
                <a:spcPts val="0"/>
              </a:spcBef>
              <a:spcAft>
                <a:spcPts val="0"/>
              </a:spcAft>
              <a:buSzPts val="1100"/>
              <a:buNone/>
            </a:pPr>
            <a:r>
              <a:t/>
            </a:r>
            <a:endParaRPr sz="1000">
              <a:solidFill>
                <a:schemeClr val="dk1"/>
              </a:solidFill>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90" name="Shape 590"/>
        <p:cNvGrpSpPr/>
        <p:nvPr/>
      </p:nvGrpSpPr>
      <p:grpSpPr>
        <a:xfrm>
          <a:off x="0" y="0"/>
          <a:ext cx="0" cy="0"/>
          <a:chOff x="0" y="0"/>
          <a:chExt cx="0" cy="0"/>
        </a:xfrm>
      </p:grpSpPr>
      <p:sp>
        <p:nvSpPr>
          <p:cNvPr id="591" name="Google Shape;591;g2de98084363_4_751: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592" name="Google Shape;592;g2de98084363_4_751: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99" name="Shape 599"/>
        <p:cNvGrpSpPr/>
        <p:nvPr/>
      </p:nvGrpSpPr>
      <p:grpSpPr>
        <a:xfrm>
          <a:off x="0" y="0"/>
          <a:ext cx="0" cy="0"/>
          <a:chOff x="0" y="0"/>
          <a:chExt cx="0" cy="0"/>
        </a:xfrm>
      </p:grpSpPr>
      <p:sp>
        <p:nvSpPr>
          <p:cNvPr id="600" name="Google Shape;600;g2de98084363_4_759: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601" name="Google Shape;601;g2de98084363_4_759: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20" name="Shape 620"/>
        <p:cNvGrpSpPr/>
        <p:nvPr/>
      </p:nvGrpSpPr>
      <p:grpSpPr>
        <a:xfrm>
          <a:off x="0" y="0"/>
          <a:ext cx="0" cy="0"/>
          <a:chOff x="0" y="0"/>
          <a:chExt cx="0" cy="0"/>
        </a:xfrm>
      </p:grpSpPr>
      <p:sp>
        <p:nvSpPr>
          <p:cNvPr id="621" name="Google Shape;621;g2de98084363_4_779:notes"/>
          <p:cNvSpPr/>
          <p:nvPr>
            <p:ph idx="2" type="sldImg"/>
          </p:nvPr>
        </p:nvSpPr>
        <p:spPr>
          <a:xfrm>
            <a:off x="90488" y="744538"/>
            <a:ext cx="6616800" cy="37227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622" name="Google Shape;622;g2de98084363_4_779: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228600" lvl="0" marL="457200" marR="0" rtl="0" algn="l">
              <a:lnSpc>
                <a:spcPct val="100000"/>
              </a:lnSpc>
              <a:spcBef>
                <a:spcPts val="0"/>
              </a:spcBef>
              <a:spcAft>
                <a:spcPts val="0"/>
              </a:spcAft>
              <a:buClr>
                <a:srgbClr val="000000"/>
              </a:buClr>
              <a:buSzPts val="1100"/>
              <a:buFont typeface="Arial"/>
              <a:buNone/>
            </a:pPr>
            <a:r>
              <a:t/>
            </a:r>
            <a:endParaRPr/>
          </a:p>
          <a:p>
            <a:pPr indent="-228600" lvl="0" marL="457200" marR="0" rtl="0" algn="l">
              <a:lnSpc>
                <a:spcPct val="100000"/>
              </a:lnSpc>
              <a:spcBef>
                <a:spcPts val="0"/>
              </a:spcBef>
              <a:spcAft>
                <a:spcPts val="0"/>
              </a:spcAft>
              <a:buClr>
                <a:srgbClr val="000000"/>
              </a:buClr>
              <a:buSzPts val="1100"/>
              <a:buFont typeface="Arial"/>
              <a:buNone/>
            </a:pPr>
            <a:r>
              <a:t/>
            </a:r>
            <a:endParaRPr/>
          </a:p>
          <a:p>
            <a:pPr indent="-228600" lvl="0" marL="457200" marR="0" rtl="0" algn="l">
              <a:lnSpc>
                <a:spcPct val="100000"/>
              </a:lnSpc>
              <a:spcBef>
                <a:spcPts val="0"/>
              </a:spcBef>
              <a:spcAft>
                <a:spcPts val="0"/>
              </a:spcAft>
              <a:buClr>
                <a:srgbClr val="000000"/>
              </a:buClr>
              <a:buSzPts val="1100"/>
              <a:buFont typeface="Arial"/>
              <a:buNone/>
            </a:pPr>
            <a:r>
              <a:t/>
            </a:r>
            <a:endParaRPr/>
          </a:p>
          <a:p>
            <a:pPr indent="-228600" lvl="0" marL="457200" marR="0" rtl="0" algn="l">
              <a:lnSpc>
                <a:spcPct val="100000"/>
              </a:lnSpc>
              <a:spcBef>
                <a:spcPts val="0"/>
              </a:spcBef>
              <a:spcAft>
                <a:spcPts val="0"/>
              </a:spcAft>
              <a:buClr>
                <a:srgbClr val="000000"/>
              </a:buClr>
              <a:buSzPts val="1100"/>
              <a:buFont typeface="Arial"/>
              <a:buNone/>
            </a:pPr>
            <a:r>
              <a:rPr lang="en" sz="900">
                <a:solidFill>
                  <a:schemeClr val="accent1"/>
                </a:solidFill>
                <a:latin typeface="Poppins"/>
                <a:ea typeface="Poppins"/>
                <a:cs typeface="Poppins"/>
                <a:sym typeface="Poppins"/>
              </a:rPr>
              <a:t>Battery Enclosure</a:t>
            </a:r>
            <a:endParaRPr/>
          </a:p>
          <a:p>
            <a:pPr indent="-228600" lvl="0" marL="457200" marR="0" rtl="0" algn="l">
              <a:lnSpc>
                <a:spcPct val="100000"/>
              </a:lnSpc>
              <a:spcBef>
                <a:spcPts val="0"/>
              </a:spcBef>
              <a:spcAft>
                <a:spcPts val="0"/>
              </a:spcAft>
              <a:buClr>
                <a:srgbClr val="000000"/>
              </a:buClr>
              <a:buSzPts val="1100"/>
              <a:buFont typeface="Arial"/>
              <a:buNone/>
            </a:pPr>
            <a:r>
              <a:rPr lang="en" sz="900">
                <a:solidFill>
                  <a:schemeClr val="accent1"/>
                </a:solidFill>
                <a:latin typeface="Poppins"/>
                <a:ea typeface="Poppins"/>
                <a:cs typeface="Poppins"/>
                <a:sym typeface="Poppins"/>
              </a:rPr>
              <a:t>Pack : HV Busbar &amp; Connectors, Cooling Plate Insulation, Coolant Pipes &amp; Connectors, Battery Vent Unit</a:t>
            </a:r>
            <a:endParaRPr/>
          </a:p>
          <a:p>
            <a:pPr indent="-228600" lvl="0" marL="457200" marR="0" rtl="0" algn="l">
              <a:lnSpc>
                <a:spcPct val="100000"/>
              </a:lnSpc>
              <a:spcBef>
                <a:spcPts val="0"/>
              </a:spcBef>
              <a:spcAft>
                <a:spcPts val="0"/>
              </a:spcAft>
              <a:buClr>
                <a:srgbClr val="000000"/>
              </a:buClr>
              <a:buSzPts val="1100"/>
              <a:buFont typeface="Arial"/>
              <a:buNone/>
            </a:pPr>
            <a:r>
              <a:rPr lang="en" sz="900">
                <a:solidFill>
                  <a:schemeClr val="accent1"/>
                </a:solidFill>
                <a:latin typeface="Poppins"/>
                <a:ea typeface="Poppins"/>
                <a:cs typeface="Poppins"/>
                <a:sym typeface="Poppins"/>
              </a:rPr>
              <a:t>Module : End Plate &amp; insulation sheet</a:t>
            </a:r>
            <a:endParaRPr/>
          </a:p>
          <a:p>
            <a:pPr indent="-228600" lvl="0" marL="457200" marR="0" rtl="0" algn="l">
              <a:lnSpc>
                <a:spcPct val="100000"/>
              </a:lnSpc>
              <a:spcBef>
                <a:spcPts val="0"/>
              </a:spcBef>
              <a:spcAft>
                <a:spcPts val="0"/>
              </a:spcAft>
              <a:buClr>
                <a:srgbClr val="000000"/>
              </a:buClr>
              <a:buSzPts val="1100"/>
              <a:buFont typeface="Arial"/>
              <a:buNone/>
            </a:pPr>
            <a:r>
              <a:rPr lang="en" sz="900">
                <a:solidFill>
                  <a:schemeClr val="accent1"/>
                </a:solidFill>
                <a:latin typeface="Poppins"/>
                <a:ea typeface="Poppins"/>
                <a:cs typeface="Poppins"/>
                <a:sym typeface="Poppins"/>
              </a:rPr>
              <a:t>Cell : binders, coatings &amp; electrolyte ingredients </a:t>
            </a:r>
            <a:endParaRPr/>
          </a:p>
          <a:p>
            <a:pPr indent="-228600" lvl="0" marL="457200" marR="0" rtl="0" algn="l">
              <a:lnSpc>
                <a:spcPct val="100000"/>
              </a:lnSpc>
              <a:spcBef>
                <a:spcPts val="0"/>
              </a:spcBef>
              <a:spcAft>
                <a:spcPts val="0"/>
              </a:spcAft>
              <a:buClr>
                <a:srgbClr val="000000"/>
              </a:buClr>
              <a:buSzPts val="1100"/>
              <a:buFont typeface="Arial"/>
              <a:buNone/>
            </a:pPr>
            <a:r>
              <a:t/>
            </a:r>
            <a:endParaRPr/>
          </a:p>
        </p:txBody>
      </p:sp>
      <p:sp>
        <p:nvSpPr>
          <p:cNvPr id="623" name="Google Shape;623;g2de98084363_4_779:notes"/>
          <p:cNvSpPr txBox="1"/>
          <p:nvPr>
            <p:ph idx="12" type="sldNum"/>
          </p:nvPr>
        </p:nvSpPr>
        <p:spPr>
          <a:xfrm>
            <a:off x="3850443" y="9428583"/>
            <a:ext cx="2945700" cy="4962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fld id="{00000000-1234-1234-1234-123412341234}" type="slidenum">
              <a:rPr b="0" i="0" lang="en" sz="1400" u="none" cap="none" strike="noStrike">
                <a:solidFill>
                  <a:srgbClr val="000000"/>
                </a:solidFill>
                <a:latin typeface="Arial"/>
                <a:ea typeface="Arial"/>
                <a:cs typeface="Arial"/>
                <a:sym typeface="Arial"/>
              </a:rPr>
              <a:t>‹#›</a:t>
            </a:fld>
            <a:endParaRPr b="0" i="0" sz="1400" u="none" cap="none" strike="noStrike">
              <a:solidFill>
                <a:srgbClr val="000000"/>
              </a:solidFill>
              <a:latin typeface="Arial"/>
              <a:ea typeface="Arial"/>
              <a:cs typeface="Arial"/>
              <a:sym typeface="Arial"/>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49" name="Shape 649"/>
        <p:cNvGrpSpPr/>
        <p:nvPr/>
      </p:nvGrpSpPr>
      <p:grpSpPr>
        <a:xfrm>
          <a:off x="0" y="0"/>
          <a:ext cx="0" cy="0"/>
          <a:chOff x="0" y="0"/>
          <a:chExt cx="0" cy="0"/>
        </a:xfrm>
      </p:grpSpPr>
      <p:sp>
        <p:nvSpPr>
          <p:cNvPr id="650" name="Google Shape;650;g2de98084363_4_807:notes"/>
          <p:cNvSpPr/>
          <p:nvPr>
            <p:ph idx="2" type="sldImg"/>
          </p:nvPr>
        </p:nvSpPr>
        <p:spPr>
          <a:xfrm>
            <a:off x="90488" y="744538"/>
            <a:ext cx="6616800" cy="37227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651" name="Google Shape;651;g2de98084363_4_807: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300"/>
              <a:buFont typeface="Arial"/>
              <a:buNone/>
            </a:pPr>
            <a:r>
              <a:rPr lang="en" sz="1300">
                <a:solidFill>
                  <a:schemeClr val="dk1"/>
                </a:solidFill>
                <a:latin typeface="Poppins Medium"/>
                <a:ea typeface="Poppins Medium"/>
                <a:cs typeface="Poppins Medium"/>
                <a:sym typeface="Poppins Medium"/>
              </a:rPr>
              <a:t>Enabling battery makers to develop</a:t>
            </a:r>
            <a:r>
              <a:rPr b="1" lang="en" sz="1300">
                <a:solidFill>
                  <a:schemeClr val="dk1"/>
                </a:solidFill>
                <a:latin typeface="Poppins Medium"/>
                <a:ea typeface="Poppins Medium"/>
                <a:cs typeface="Poppins Medium"/>
                <a:sym typeface="Poppins Medium"/>
              </a:rPr>
              <a:t> safer,</a:t>
            </a:r>
            <a:r>
              <a:rPr lang="en" sz="1300">
                <a:solidFill>
                  <a:schemeClr val="dk1"/>
                </a:solidFill>
                <a:latin typeface="Poppins Medium"/>
                <a:ea typeface="Poppins Medium"/>
                <a:cs typeface="Poppins Medium"/>
                <a:sym typeface="Poppins Medium"/>
              </a:rPr>
              <a:t> </a:t>
            </a:r>
            <a:r>
              <a:rPr b="1" lang="en" sz="1300">
                <a:solidFill>
                  <a:schemeClr val="dk1"/>
                </a:solidFill>
                <a:latin typeface="Poppins Medium"/>
                <a:ea typeface="Poppins Medium"/>
                <a:cs typeface="Poppins Medium"/>
                <a:sym typeface="Poppins Medium"/>
              </a:rPr>
              <a:t>more performant batteries</a:t>
            </a:r>
            <a:r>
              <a:rPr lang="en" sz="1300">
                <a:solidFill>
                  <a:schemeClr val="dk1"/>
                </a:solidFill>
                <a:latin typeface="Poppins Medium"/>
                <a:ea typeface="Poppins Medium"/>
                <a:cs typeface="Poppins Medium"/>
                <a:sym typeface="Poppins Medium"/>
              </a:rPr>
              <a:t>, and </a:t>
            </a:r>
            <a:r>
              <a:rPr lang="en" sz="1300">
                <a:solidFill>
                  <a:schemeClr val="dk1"/>
                </a:solidFill>
                <a:latin typeface="Poppins"/>
                <a:ea typeface="Poppins"/>
                <a:cs typeface="Poppins"/>
                <a:sym typeface="Poppins"/>
              </a:rPr>
              <a:t>improve batteries TCO</a:t>
            </a:r>
            <a:r>
              <a:rPr lang="en" sz="1300">
                <a:solidFill>
                  <a:schemeClr val="dk1"/>
                </a:solidFill>
                <a:latin typeface="Poppins Medium"/>
                <a:ea typeface="Poppins Medium"/>
                <a:cs typeface="Poppins Medium"/>
                <a:sym typeface="Poppins Medium"/>
              </a:rPr>
              <a:t> by delivering </a:t>
            </a:r>
            <a:r>
              <a:rPr b="1" lang="en" sz="1300">
                <a:solidFill>
                  <a:schemeClr val="dk1"/>
                </a:solidFill>
                <a:latin typeface="Poppins Medium"/>
                <a:ea typeface="Poppins Medium"/>
                <a:cs typeface="Poppins Medium"/>
                <a:sym typeface="Poppins Medium"/>
              </a:rPr>
              <a:t>specialty</a:t>
            </a:r>
            <a:r>
              <a:rPr lang="en" sz="1300">
                <a:solidFill>
                  <a:schemeClr val="dk1"/>
                </a:solidFill>
                <a:latin typeface="Poppins Medium"/>
                <a:ea typeface="Poppins Medium"/>
                <a:cs typeface="Poppins Medium"/>
                <a:sym typeface="Poppins Medium"/>
              </a:rPr>
              <a:t> </a:t>
            </a:r>
            <a:r>
              <a:rPr b="1" lang="en" sz="1300">
                <a:solidFill>
                  <a:schemeClr val="dk1"/>
                </a:solidFill>
                <a:latin typeface="Poppins Medium"/>
                <a:ea typeface="Poppins Medium"/>
                <a:cs typeface="Poppins Medium"/>
                <a:sym typeface="Poppins Medium"/>
              </a:rPr>
              <a:t>binders, separator coatings </a:t>
            </a:r>
            <a:r>
              <a:rPr lang="en" sz="1300">
                <a:solidFill>
                  <a:schemeClr val="dk1"/>
                </a:solidFill>
                <a:latin typeface="Poppins Medium"/>
                <a:ea typeface="Poppins Medium"/>
                <a:cs typeface="Poppins Medium"/>
                <a:sym typeface="Poppins Medium"/>
              </a:rPr>
              <a:t>and </a:t>
            </a:r>
            <a:r>
              <a:rPr b="1" lang="en" sz="1300">
                <a:solidFill>
                  <a:schemeClr val="dk1"/>
                </a:solidFill>
                <a:latin typeface="Poppins Medium"/>
                <a:ea typeface="Poppins Medium"/>
                <a:cs typeface="Poppins Medium"/>
                <a:sym typeface="Poppins Medium"/>
              </a:rPr>
              <a:t>electrolyte ingredients</a:t>
            </a:r>
            <a:r>
              <a:rPr lang="en" sz="1300">
                <a:solidFill>
                  <a:schemeClr val="dk1"/>
                </a:solidFill>
                <a:latin typeface="Poppins Medium"/>
                <a:ea typeface="Poppins Medium"/>
                <a:cs typeface="Poppins Medium"/>
                <a:sym typeface="Poppins Medium"/>
              </a:rPr>
              <a:t>.</a:t>
            </a:r>
            <a:endParaRPr sz="1300">
              <a:solidFill>
                <a:schemeClr val="dk1"/>
              </a:solidFill>
            </a:endParaRPr>
          </a:p>
          <a:p>
            <a:pPr indent="0" lvl="0" marL="0" rtl="0" algn="l">
              <a:lnSpc>
                <a:spcPct val="100000"/>
              </a:lnSpc>
              <a:spcBef>
                <a:spcPts val="0"/>
              </a:spcBef>
              <a:spcAft>
                <a:spcPts val="0"/>
              </a:spcAft>
              <a:buClr>
                <a:schemeClr val="dk1"/>
              </a:buClr>
              <a:buSzPts val="1300"/>
              <a:buFont typeface="Arial"/>
              <a:buNone/>
            </a:pPr>
            <a:r>
              <a:t/>
            </a:r>
            <a:endParaRPr sz="1300">
              <a:solidFill>
                <a:schemeClr val="dk1"/>
              </a:solidFill>
              <a:latin typeface="Poppins Medium"/>
              <a:ea typeface="Poppins Medium"/>
              <a:cs typeface="Poppins Medium"/>
              <a:sym typeface="Poppins Medium"/>
            </a:endParaRPr>
          </a:p>
          <a:p>
            <a:pPr indent="0" lvl="0" marL="0" rtl="0" algn="l">
              <a:lnSpc>
                <a:spcPct val="100000"/>
              </a:lnSpc>
              <a:spcBef>
                <a:spcPts val="0"/>
              </a:spcBef>
              <a:spcAft>
                <a:spcPts val="0"/>
              </a:spcAft>
              <a:buClr>
                <a:schemeClr val="dk1"/>
              </a:buClr>
              <a:buSzPts val="1300"/>
              <a:buFont typeface="Arial"/>
              <a:buNone/>
            </a:pPr>
            <a:r>
              <a:rPr lang="en" sz="1300">
                <a:solidFill>
                  <a:schemeClr val="dk1"/>
                </a:solidFill>
                <a:latin typeface="Poppins Medium"/>
                <a:ea typeface="Poppins Medium"/>
                <a:cs typeface="Poppins Medium"/>
                <a:sym typeface="Poppins Medium"/>
              </a:rPr>
              <a:t>The Battery Materials Platform</a:t>
            </a:r>
            <a:endParaRPr sz="1300">
              <a:solidFill>
                <a:schemeClr val="dk1"/>
              </a:solidFill>
              <a:latin typeface="Poppins Medium"/>
              <a:ea typeface="Poppins Medium"/>
              <a:cs typeface="Poppins Medium"/>
              <a:sym typeface="Poppins Medium"/>
            </a:endParaRPr>
          </a:p>
          <a:p>
            <a:pPr indent="0" lvl="0" marL="0" rtl="0" algn="l">
              <a:lnSpc>
                <a:spcPct val="100000"/>
              </a:lnSpc>
              <a:spcBef>
                <a:spcPts val="0"/>
              </a:spcBef>
              <a:spcAft>
                <a:spcPts val="0"/>
              </a:spcAft>
              <a:buClr>
                <a:schemeClr val="dk1"/>
              </a:buClr>
              <a:buSzPts val="1300"/>
              <a:buFont typeface="Arial"/>
              <a:buNone/>
            </a:pPr>
            <a:r>
              <a:rPr lang="en" sz="1300">
                <a:solidFill>
                  <a:schemeClr val="dk1"/>
                </a:solidFill>
                <a:latin typeface="Poppins Medium"/>
                <a:ea typeface="Poppins Medium"/>
                <a:cs typeface="Poppins Medium"/>
                <a:sym typeface="Poppins Medium"/>
              </a:rPr>
              <a:t>aims to </a:t>
            </a:r>
            <a:r>
              <a:rPr b="1" lang="en" sz="1300">
                <a:solidFill>
                  <a:schemeClr val="dk1"/>
                </a:solidFill>
                <a:latin typeface="Poppins Medium"/>
                <a:ea typeface="Poppins Medium"/>
                <a:cs typeface="Poppins Medium"/>
                <a:sym typeface="Poppins Medium"/>
              </a:rPr>
              <a:t>accelerate strategic investments </a:t>
            </a:r>
            <a:r>
              <a:rPr lang="en" sz="1300">
                <a:solidFill>
                  <a:schemeClr val="dk1"/>
                </a:solidFill>
                <a:latin typeface="Poppins Medium"/>
                <a:ea typeface="Poppins Medium"/>
                <a:cs typeface="Poppins Medium"/>
                <a:sym typeface="Poppins Medium"/>
              </a:rPr>
              <a:t>in</a:t>
            </a:r>
            <a:r>
              <a:rPr b="1" lang="en" sz="1300">
                <a:solidFill>
                  <a:schemeClr val="dk1"/>
                </a:solidFill>
                <a:latin typeface="Poppins Medium"/>
                <a:ea typeface="Poppins Medium"/>
                <a:cs typeface="Poppins Medium"/>
                <a:sym typeface="Poppins Medium"/>
              </a:rPr>
              <a:t> dedicated Research and Innovation </a:t>
            </a:r>
            <a:r>
              <a:rPr lang="en" sz="1300">
                <a:solidFill>
                  <a:schemeClr val="dk1"/>
                </a:solidFill>
                <a:latin typeface="Poppins Medium"/>
                <a:ea typeface="Poppins Medium"/>
                <a:cs typeface="Poppins Medium"/>
                <a:sym typeface="Poppins Medium"/>
              </a:rPr>
              <a:t>and </a:t>
            </a:r>
            <a:r>
              <a:rPr b="1" lang="en" sz="1300">
                <a:solidFill>
                  <a:schemeClr val="dk1"/>
                </a:solidFill>
                <a:latin typeface="Poppins Medium"/>
                <a:ea typeface="Poppins Medium"/>
                <a:cs typeface="Poppins Medium"/>
                <a:sym typeface="Poppins Medium"/>
              </a:rPr>
              <a:t>Industrial capabilities </a:t>
            </a:r>
            <a:r>
              <a:rPr lang="en" sz="1300">
                <a:solidFill>
                  <a:schemeClr val="dk1"/>
                </a:solidFill>
                <a:latin typeface="Poppins Medium"/>
                <a:ea typeface="Poppins Medium"/>
                <a:cs typeface="Poppins Medium"/>
                <a:sym typeface="Poppins Medium"/>
              </a:rPr>
              <a:t>for current and next generation battery cells.</a:t>
            </a:r>
            <a:endParaRPr sz="1300">
              <a:solidFill>
                <a:schemeClr val="dk1"/>
              </a:solidFill>
              <a:latin typeface="Poppins Medium"/>
              <a:ea typeface="Poppins Medium"/>
              <a:cs typeface="Poppins Medium"/>
              <a:sym typeface="Poppins Medium"/>
            </a:endParaRPr>
          </a:p>
          <a:p>
            <a:pPr indent="-228600" lvl="0" marL="457200" marR="0" rtl="0" algn="l">
              <a:lnSpc>
                <a:spcPct val="100000"/>
              </a:lnSpc>
              <a:spcBef>
                <a:spcPts val="0"/>
              </a:spcBef>
              <a:spcAft>
                <a:spcPts val="0"/>
              </a:spcAft>
              <a:buClr>
                <a:srgbClr val="000000"/>
              </a:buClr>
              <a:buSzPts val="1100"/>
              <a:buFont typeface="Arial"/>
              <a:buNone/>
            </a:pPr>
            <a:r>
              <a:t/>
            </a:r>
            <a:endParaRPr>
              <a:solidFill>
                <a:schemeClr val="dk1"/>
              </a:solidFill>
            </a:endParaRPr>
          </a:p>
        </p:txBody>
      </p:sp>
      <p:sp>
        <p:nvSpPr>
          <p:cNvPr id="652" name="Google Shape;652;g2de98084363_4_807:notes"/>
          <p:cNvSpPr txBox="1"/>
          <p:nvPr>
            <p:ph idx="12" type="sldNum"/>
          </p:nvPr>
        </p:nvSpPr>
        <p:spPr>
          <a:xfrm>
            <a:off x="3850443" y="9428583"/>
            <a:ext cx="2945700" cy="4962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fld id="{00000000-1234-1234-1234-123412341234}" type="slidenum">
              <a:rPr b="0" i="0" lang="en" sz="1400" u="none" cap="none" strike="noStrike">
                <a:solidFill>
                  <a:srgbClr val="000000"/>
                </a:solidFill>
                <a:latin typeface="Arial"/>
                <a:ea typeface="Arial"/>
                <a:cs typeface="Arial"/>
                <a:sym typeface="Arial"/>
              </a:rPr>
              <a:t>‹#›</a:t>
            </a:fld>
            <a:endParaRPr b="0" i="0" sz="1400" u="none" cap="none" strike="noStrike">
              <a:solidFill>
                <a:srgbClr val="000000"/>
              </a:solidFill>
              <a:latin typeface="Arial"/>
              <a:ea typeface="Arial"/>
              <a:cs typeface="Arial"/>
              <a:sym typeface="Arial"/>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07" name="Shape 707"/>
        <p:cNvGrpSpPr/>
        <p:nvPr/>
      </p:nvGrpSpPr>
      <p:grpSpPr>
        <a:xfrm>
          <a:off x="0" y="0"/>
          <a:ext cx="0" cy="0"/>
          <a:chOff x="0" y="0"/>
          <a:chExt cx="0" cy="0"/>
        </a:xfrm>
      </p:grpSpPr>
      <p:sp>
        <p:nvSpPr>
          <p:cNvPr id="708" name="Google Shape;708;g2de98084363_4_864:notes"/>
          <p:cNvSpPr txBox="1"/>
          <p:nvPr>
            <p:ph idx="1" type="body"/>
          </p:nvPr>
        </p:nvSpPr>
        <p:spPr>
          <a:xfrm>
            <a:off x="685800" y="4400550"/>
            <a:ext cx="5486400" cy="36006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709" name="Google Shape;709;g2de98084363_4_864: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16" name="Shape 816"/>
        <p:cNvGrpSpPr/>
        <p:nvPr/>
      </p:nvGrpSpPr>
      <p:grpSpPr>
        <a:xfrm>
          <a:off x="0" y="0"/>
          <a:ext cx="0" cy="0"/>
          <a:chOff x="0" y="0"/>
          <a:chExt cx="0" cy="0"/>
        </a:xfrm>
      </p:grpSpPr>
      <p:sp>
        <p:nvSpPr>
          <p:cNvPr id="817" name="Google Shape;817;g2de98084363_4_972: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818" name="Google Shape;818;g2de98084363_4_972: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400"/>
              <a:buNone/>
            </a:pPr>
            <a:r>
              <a:t/>
            </a: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68" name="Shape 868"/>
        <p:cNvGrpSpPr/>
        <p:nvPr/>
      </p:nvGrpSpPr>
      <p:grpSpPr>
        <a:xfrm>
          <a:off x="0" y="0"/>
          <a:ext cx="0" cy="0"/>
          <a:chOff x="0" y="0"/>
          <a:chExt cx="0" cy="0"/>
        </a:xfrm>
      </p:grpSpPr>
      <p:sp>
        <p:nvSpPr>
          <p:cNvPr id="869" name="Google Shape;869;g2de98084363_4_1023: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870" name="Google Shape;870;g2de98084363_4_1023: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91" name="Shape 891"/>
        <p:cNvGrpSpPr/>
        <p:nvPr/>
      </p:nvGrpSpPr>
      <p:grpSpPr>
        <a:xfrm>
          <a:off x="0" y="0"/>
          <a:ext cx="0" cy="0"/>
          <a:chOff x="0" y="0"/>
          <a:chExt cx="0" cy="0"/>
        </a:xfrm>
      </p:grpSpPr>
      <p:sp>
        <p:nvSpPr>
          <p:cNvPr id="892" name="Google Shape;892;g2de98084363_4_1045: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893" name="Google Shape;893;g2de98084363_4_1045: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01" name="Shape 901"/>
        <p:cNvGrpSpPr/>
        <p:nvPr/>
      </p:nvGrpSpPr>
      <p:grpSpPr>
        <a:xfrm>
          <a:off x="0" y="0"/>
          <a:ext cx="0" cy="0"/>
          <a:chOff x="0" y="0"/>
          <a:chExt cx="0" cy="0"/>
        </a:xfrm>
      </p:grpSpPr>
      <p:sp>
        <p:nvSpPr>
          <p:cNvPr id="902" name="Google Shape;902;g2de98084363_4_1054: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903" name="Google Shape;903;g2de98084363_4_1054: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49" name="Shape 949"/>
        <p:cNvGrpSpPr/>
        <p:nvPr/>
      </p:nvGrpSpPr>
      <p:grpSpPr>
        <a:xfrm>
          <a:off x="0" y="0"/>
          <a:ext cx="0" cy="0"/>
          <a:chOff x="0" y="0"/>
          <a:chExt cx="0" cy="0"/>
        </a:xfrm>
      </p:grpSpPr>
      <p:sp>
        <p:nvSpPr>
          <p:cNvPr id="950" name="Google Shape;950;g2de98084363_4_1101: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951" name="Google Shape;951;g2de98084363_4_1101: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228600" lvl="0" marL="457200" marR="0" rtl="0" algn="l">
              <a:lnSpc>
                <a:spcPct val="100000"/>
              </a:lnSpc>
              <a:spcBef>
                <a:spcPts val="0"/>
              </a:spcBef>
              <a:spcAft>
                <a:spcPts val="0"/>
              </a:spcAft>
              <a:buClr>
                <a:srgbClr val="000000"/>
              </a:buClr>
              <a:buSzPts val="1100"/>
              <a:buFont typeface="Arial"/>
              <a:buNone/>
            </a:pPr>
            <a:r>
              <a:t/>
            </a:r>
            <a:endParaRPr/>
          </a:p>
        </p:txBody>
      </p:sp>
      <p:sp>
        <p:nvSpPr>
          <p:cNvPr id="952" name="Google Shape;952;g2de98084363_4_1101:notes"/>
          <p:cNvSpPr txBox="1"/>
          <p:nvPr>
            <p:ph idx="12" type="sldNum"/>
          </p:nvPr>
        </p:nvSpPr>
        <p:spPr>
          <a:xfrm>
            <a:off x="3884613" y="8685213"/>
            <a:ext cx="2971800" cy="458700"/>
          </a:xfrm>
          <a:prstGeom prst="rect">
            <a:avLst/>
          </a:prstGeom>
          <a:noFill/>
          <a:ln>
            <a:noFill/>
          </a:ln>
        </p:spPr>
        <p:txBody>
          <a:bodyPr anchorCtr="0" anchor="t" bIns="45700" lIns="91425" spcFirstLastPara="1" rIns="91425" wrap="square" tIns="45700">
            <a:noAutofit/>
          </a:bodyPr>
          <a:lstStyle/>
          <a:p>
            <a:pPr indent="0" lvl="0" marL="0" marR="0" rtl="0" algn="r">
              <a:lnSpc>
                <a:spcPct val="100000"/>
              </a:lnSpc>
              <a:spcBef>
                <a:spcPts val="0"/>
              </a:spcBef>
              <a:spcAft>
                <a:spcPts val="0"/>
              </a:spcAft>
              <a:buClr>
                <a:srgbClr val="000000"/>
              </a:buClr>
              <a:buSzPts val="1200"/>
              <a:buFont typeface="Arial"/>
              <a:buNone/>
            </a:pPr>
            <a:fld id="{00000000-1234-1234-1234-123412341234}" type="slidenum">
              <a:rPr b="0" i="0" lang="en" sz="1200" u="none" cap="none" strike="noStrike">
                <a:solidFill>
                  <a:srgbClr val="000000"/>
                </a:solidFill>
                <a:latin typeface="Calibri"/>
                <a:ea typeface="Calibri"/>
                <a:cs typeface="Calibri"/>
                <a:sym typeface="Calibri"/>
              </a:rPr>
              <a:t>‹#›</a:t>
            </a:fld>
            <a:endParaRPr b="0" i="0" sz="1200" u="none" cap="none" strike="noStrike">
              <a:solidFill>
                <a:srgbClr val="000000"/>
              </a:solidFill>
              <a:latin typeface="Calibri"/>
              <a:ea typeface="Calibri"/>
              <a:cs typeface="Calibri"/>
              <a:sym typeface="Calibri"/>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59" name="Shape 1059"/>
        <p:cNvGrpSpPr/>
        <p:nvPr/>
      </p:nvGrpSpPr>
      <p:grpSpPr>
        <a:xfrm>
          <a:off x="0" y="0"/>
          <a:ext cx="0" cy="0"/>
          <a:chOff x="0" y="0"/>
          <a:chExt cx="0" cy="0"/>
        </a:xfrm>
      </p:grpSpPr>
      <p:sp>
        <p:nvSpPr>
          <p:cNvPr id="1060" name="Google Shape;1060;g2de98084363_4_1873: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061" name="Google Shape;1061;g2de98084363_4_1873: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400"/>
              <a:buNone/>
            </a:pPr>
            <a:r>
              <a:rPr lang="en"/>
              <a:t>Investments that supply chain meet the growth trajectory.  </a:t>
            </a:r>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95" name="Shape 1095"/>
        <p:cNvGrpSpPr/>
        <p:nvPr/>
      </p:nvGrpSpPr>
      <p:grpSpPr>
        <a:xfrm>
          <a:off x="0" y="0"/>
          <a:ext cx="0" cy="0"/>
          <a:chOff x="0" y="0"/>
          <a:chExt cx="0" cy="0"/>
        </a:xfrm>
      </p:grpSpPr>
      <p:sp>
        <p:nvSpPr>
          <p:cNvPr id="1096" name="Google Shape;1096;g2de98084363_4_1908: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097" name="Google Shape;1097;g2de98084363_4_1908: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800"/>
              <a:buFont typeface="Arial"/>
              <a:buNone/>
            </a:pPr>
            <a:r>
              <a:rPr lang="en" sz="1000">
                <a:solidFill>
                  <a:srgbClr val="495262"/>
                </a:solidFill>
                <a:latin typeface="Poppins"/>
                <a:ea typeface="Poppins"/>
                <a:cs typeface="Poppins"/>
                <a:sym typeface="Poppins"/>
              </a:rPr>
              <a:t>Augusta, Ga, is a key location within the rapidly growing battery investment in the region, known as America’s Battery Belt. </a:t>
            </a:r>
            <a:endParaRPr sz="1000">
              <a:solidFill>
                <a:schemeClr val="dk1"/>
              </a:solidFill>
            </a:endParaRPr>
          </a:p>
          <a:p>
            <a:pPr indent="0" lvl="0" marL="0" rtl="0" algn="l">
              <a:lnSpc>
                <a:spcPct val="100000"/>
              </a:lnSpc>
              <a:spcBef>
                <a:spcPts val="600"/>
              </a:spcBef>
              <a:spcAft>
                <a:spcPts val="0"/>
              </a:spcAft>
              <a:buClr>
                <a:schemeClr val="dk1"/>
              </a:buClr>
              <a:buSzPts val="800"/>
              <a:buFont typeface="Arial"/>
              <a:buNone/>
            </a:pPr>
            <a:r>
              <a:rPr lang="en" sz="1000">
                <a:solidFill>
                  <a:srgbClr val="495262"/>
                </a:solidFill>
                <a:latin typeface="Poppins"/>
                <a:ea typeface="Poppins"/>
                <a:cs typeface="Poppins"/>
                <a:sym typeface="Poppins"/>
              </a:rPr>
              <a:t>We will build a facility there for the production of PVDF - a thermoplastic fluoropolymer - to meet the growing needs of U.S. domestic energy storage markets. The new operations will provide material for </a:t>
            </a:r>
            <a:r>
              <a:rPr b="1" lang="en" sz="1000">
                <a:solidFill>
                  <a:srgbClr val="495262"/>
                </a:solidFill>
                <a:latin typeface="Poppins"/>
                <a:ea typeface="Poppins"/>
                <a:cs typeface="Poppins"/>
                <a:sym typeface="Poppins"/>
              </a:rPr>
              <a:t>more than 5 million EV batteries per year at full capacity.</a:t>
            </a:r>
            <a:endParaRPr sz="1000">
              <a:solidFill>
                <a:schemeClr val="dk1"/>
              </a:solidFill>
            </a:endParaRPr>
          </a:p>
          <a:p>
            <a:pPr indent="0" lvl="0" marL="0" rtl="0" algn="l">
              <a:lnSpc>
                <a:spcPct val="100000"/>
              </a:lnSpc>
              <a:spcBef>
                <a:spcPts val="600"/>
              </a:spcBef>
              <a:spcAft>
                <a:spcPts val="0"/>
              </a:spcAft>
              <a:buClr>
                <a:schemeClr val="dk1"/>
              </a:buClr>
              <a:buSzPts val="800"/>
              <a:buFont typeface="Arial"/>
              <a:buNone/>
            </a:pPr>
            <a:r>
              <a:rPr b="1" lang="en" sz="1000">
                <a:solidFill>
                  <a:srgbClr val="495262"/>
                </a:solidFill>
                <a:latin typeface="Poppins"/>
                <a:ea typeface="Poppins"/>
                <a:cs typeface="Poppins"/>
                <a:sym typeface="Poppins"/>
              </a:rPr>
              <a:t>With more than half of U.S. car sales projected to be electric by 2030</a:t>
            </a:r>
            <a:r>
              <a:rPr lang="en" sz="1000">
                <a:solidFill>
                  <a:srgbClr val="495262"/>
                </a:solidFill>
                <a:latin typeface="Poppins"/>
                <a:ea typeface="Poppins"/>
                <a:cs typeface="Poppins"/>
                <a:sym typeface="Poppins"/>
              </a:rPr>
              <a:t>, this project, which benefits from a grant from the U.S. Department of Energy and a Joint Venture with Orbia, will strengthen the competitive and economic position for EV battery production in the U.S., since all major feedstocks will come from North America.</a:t>
            </a:r>
            <a:endParaRPr sz="1000">
              <a:solidFill>
                <a:schemeClr val="dk1"/>
              </a:solidFill>
            </a:endParaRPr>
          </a:p>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117" name="Shape 1117"/>
        <p:cNvGrpSpPr/>
        <p:nvPr/>
      </p:nvGrpSpPr>
      <p:grpSpPr>
        <a:xfrm>
          <a:off x="0" y="0"/>
          <a:ext cx="0" cy="0"/>
          <a:chOff x="0" y="0"/>
          <a:chExt cx="0" cy="0"/>
        </a:xfrm>
      </p:grpSpPr>
      <p:sp>
        <p:nvSpPr>
          <p:cNvPr id="1118" name="Google Shape;1118;g2de98084363_4_1929: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119" name="Google Shape;1119;g2de98084363_4_1929: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150" name="Shape 1150"/>
        <p:cNvGrpSpPr/>
        <p:nvPr/>
      </p:nvGrpSpPr>
      <p:grpSpPr>
        <a:xfrm>
          <a:off x="0" y="0"/>
          <a:ext cx="0" cy="0"/>
          <a:chOff x="0" y="0"/>
          <a:chExt cx="0" cy="0"/>
        </a:xfrm>
      </p:grpSpPr>
      <p:sp>
        <p:nvSpPr>
          <p:cNvPr id="1151" name="Google Shape;1151;g2de98084363_4_1961: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152" name="Google Shape;1152;g2de98084363_4_1961: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100"/>
              <a:buFont typeface="Arial"/>
              <a:buNone/>
            </a:pPr>
            <a:r>
              <a:rPr lang="en"/>
              <a:t>Only see anode dry cell being scaled up and not much on the cathode</a:t>
            </a:r>
            <a:endParaRPr/>
          </a:p>
          <a:p>
            <a:pPr indent="0" lvl="0" marL="0" rtl="0" algn="l">
              <a:lnSpc>
                <a:spcPct val="100000"/>
              </a:lnSpc>
              <a:spcBef>
                <a:spcPts val="0"/>
              </a:spcBef>
              <a:spcAft>
                <a:spcPts val="0"/>
              </a:spcAft>
              <a:buSzPts val="1100"/>
              <a:buFont typeface="Arial"/>
              <a:buNone/>
            </a:pPr>
            <a:r>
              <a:rPr lang="en"/>
              <a:t>Like most new technologies there is challenges in the development and scaling process. </a:t>
            </a:r>
            <a:endParaRPr/>
          </a:p>
          <a:p>
            <a:pPr indent="0" lvl="0" marL="0" rtl="0" algn="l">
              <a:lnSpc>
                <a:spcPct val="100000"/>
              </a:lnSpc>
              <a:spcBef>
                <a:spcPts val="0"/>
              </a:spcBef>
              <a:spcAft>
                <a:spcPts val="0"/>
              </a:spcAft>
              <a:buSzPts val="1100"/>
              <a:buFont typeface="Arial"/>
              <a:buNone/>
            </a:pPr>
            <a:r>
              <a:rPr lang="en"/>
              <a:t>Cathode is lagging behind </a:t>
            </a:r>
            <a:endParaRPr/>
          </a:p>
          <a:p>
            <a:pPr indent="0" lvl="0" marL="0" rtl="0" algn="l">
              <a:lnSpc>
                <a:spcPct val="100000"/>
              </a:lnSpc>
              <a:spcBef>
                <a:spcPts val="0"/>
              </a:spcBef>
              <a:spcAft>
                <a:spcPts val="0"/>
              </a:spcAft>
              <a:buSzPts val="1100"/>
              <a:buFont typeface="Arial"/>
              <a:buNone/>
            </a:pPr>
            <a:r>
              <a:rPr lang="en"/>
              <a:t>Founded on expert interviews conducted (</a:t>
            </a:r>
            <a:r>
              <a:rPr b="1" lang="en"/>
              <a:t>click</a:t>
            </a:r>
            <a:r>
              <a:rPr lang="en"/>
              <a:t>)</a:t>
            </a:r>
            <a:endParaRPr/>
          </a:p>
          <a:p>
            <a:pPr indent="0" lvl="0" marL="0" rtl="0" algn="l">
              <a:lnSpc>
                <a:spcPct val="100000"/>
              </a:lnSpc>
              <a:spcBef>
                <a:spcPts val="0"/>
              </a:spcBef>
              <a:spcAft>
                <a:spcPts val="0"/>
              </a:spcAft>
              <a:buSzPts val="1100"/>
              <a:buFont typeface="Arial"/>
              <a:buNone/>
            </a:pPr>
            <a:r>
              <a:rPr lang="en"/>
              <a:t>At the core of the challenge to scale current dry process is the use of PTFE </a:t>
            </a:r>
            <a:r>
              <a:rPr b="1" lang="en"/>
              <a:t>and fibrillation as a mechanism for porosity </a:t>
            </a:r>
            <a:endParaRPr/>
          </a:p>
          <a:p>
            <a:pPr indent="0" lvl="0" marL="0" rtl="0" algn="l">
              <a:lnSpc>
                <a:spcPct val="100000"/>
              </a:lnSpc>
              <a:spcBef>
                <a:spcPts val="0"/>
              </a:spcBef>
              <a:spcAft>
                <a:spcPts val="0"/>
              </a:spcAft>
              <a:buSzPts val="1100"/>
              <a:buFont typeface="Arial"/>
              <a:buNone/>
            </a:pPr>
            <a:r>
              <a:rPr lang="en"/>
              <a:t>Some issues Creates un even dispersion, batch to batch inconsistency and high scrap rates..</a:t>
            </a:r>
            <a:endParaRPr/>
          </a:p>
          <a:p>
            <a:pPr indent="0" lvl="0" marL="0" rtl="0" algn="l">
              <a:lnSpc>
                <a:spcPct val="100000"/>
              </a:lnSpc>
              <a:spcBef>
                <a:spcPts val="0"/>
              </a:spcBef>
              <a:spcAft>
                <a:spcPts val="0"/>
              </a:spcAft>
              <a:buSzPts val="1100"/>
              <a:buFont typeface="Arial"/>
              <a:buNone/>
            </a:pPr>
            <a:r>
              <a:rPr lang="en"/>
              <a:t>Storage requirements and in some cases bespoke equipment.</a:t>
            </a:r>
            <a:endParaRPr/>
          </a:p>
          <a:p>
            <a:pPr indent="0" lvl="0" marL="0" rtl="0" algn="l">
              <a:lnSpc>
                <a:spcPct val="100000"/>
              </a:lnSpc>
              <a:spcBef>
                <a:spcPts val="0"/>
              </a:spcBef>
              <a:spcAft>
                <a:spcPts val="0"/>
              </a:spcAft>
              <a:buSzPts val="1100"/>
              <a:buFont typeface="Arial"/>
              <a:buNone/>
            </a:pPr>
            <a:r>
              <a:t/>
            </a:r>
            <a:endParaRPr/>
          </a:p>
          <a:p>
            <a:pPr indent="0" lvl="0" marL="0" rtl="0" algn="l">
              <a:lnSpc>
                <a:spcPct val="100000"/>
              </a:lnSpc>
              <a:spcBef>
                <a:spcPts val="0"/>
              </a:spcBef>
              <a:spcAft>
                <a:spcPts val="0"/>
              </a:spcAft>
              <a:buSzPts val="1100"/>
              <a:buFont typeface="Arial"/>
              <a:buNone/>
            </a:pPr>
            <a:r>
              <a:rPr lang="en"/>
              <a:t>We really only see the implementation with dry anode cells and just starting to be produced on a larger scale. Just like most new technologies it doesn't come with out its learning, challenges and failure which is part of the development process. </a:t>
            </a:r>
            <a:br>
              <a:rPr lang="en"/>
            </a:br>
            <a:r>
              <a:rPr lang="en"/>
              <a:t>(CLICK) Today That challenge is DRY CATHODE and the cells centered on using PTFE are facing many hurdles to scale-up.  Founded on expert interviews we found that at the core of that challenge is fibrillation and stems from Uneven dispersion, batch to batch constancy, storage and transportation difficulties of the raw materials and even the needs for bespoke equipment. </a:t>
            </a:r>
            <a:endParaRPr/>
          </a:p>
          <a:p>
            <a:pPr indent="0" lvl="0" marL="0" rtl="0" algn="l">
              <a:lnSpc>
                <a:spcPct val="100000"/>
              </a:lnSpc>
              <a:spcBef>
                <a:spcPts val="0"/>
              </a:spcBef>
              <a:spcAft>
                <a:spcPts val="0"/>
              </a:spcAft>
              <a:buSzPts val="1400"/>
              <a:buFont typeface="Arial"/>
              <a:buNone/>
            </a:pPr>
            <a:r>
              <a:t/>
            </a:r>
            <a:endParaRPr/>
          </a:p>
        </p:txBody>
      </p:sp>
      <p:sp>
        <p:nvSpPr>
          <p:cNvPr id="1153" name="Google Shape;1153;g2de98084363_4_1961:notes"/>
          <p:cNvSpPr txBox="1"/>
          <p:nvPr>
            <p:ph idx="12" type="sldNum"/>
          </p:nvPr>
        </p:nvSpPr>
        <p:spPr>
          <a:xfrm>
            <a:off x="3884613" y="8685213"/>
            <a:ext cx="2971800" cy="458700"/>
          </a:xfrm>
          <a:prstGeom prst="rect">
            <a:avLst/>
          </a:prstGeom>
          <a:noFill/>
          <a:ln>
            <a:noFill/>
          </a:ln>
        </p:spPr>
        <p:txBody>
          <a:bodyPr anchorCtr="0" anchor="b" bIns="45700" lIns="91425" spcFirstLastPara="1" rIns="91425" wrap="square" tIns="45700">
            <a:noAutofit/>
          </a:bodyPr>
          <a:lstStyle/>
          <a:p>
            <a:pPr indent="0" lvl="0" marL="0" marR="0" rtl="0" algn="r">
              <a:lnSpc>
                <a:spcPct val="100000"/>
              </a:lnSpc>
              <a:spcBef>
                <a:spcPts val="0"/>
              </a:spcBef>
              <a:spcAft>
                <a:spcPts val="0"/>
              </a:spcAft>
              <a:buClr>
                <a:srgbClr val="000000"/>
              </a:buClr>
              <a:buSzPts val="1400"/>
              <a:buFont typeface="Arial"/>
              <a:buNone/>
            </a:pPr>
            <a:fld id="{00000000-1234-1234-1234-123412341234}" type="slidenum">
              <a:rPr b="0" i="0" lang="en" sz="1400" u="none" cap="none" strike="noStrike">
                <a:solidFill>
                  <a:srgbClr val="000000"/>
                </a:solidFill>
                <a:latin typeface="Arial"/>
                <a:ea typeface="Arial"/>
                <a:cs typeface="Arial"/>
                <a:sym typeface="Arial"/>
              </a:rPr>
              <a:t>‹#›</a:t>
            </a:fld>
            <a:endParaRPr b="0" i="0" sz="1400" u="none" cap="none" strike="noStrike">
              <a:solidFill>
                <a:srgbClr val="000000"/>
              </a:solidFill>
              <a:latin typeface="Arial"/>
              <a:ea typeface="Arial"/>
              <a:cs typeface="Arial"/>
              <a:sym typeface="Arial"/>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34" name="Shape 1234"/>
        <p:cNvGrpSpPr/>
        <p:nvPr/>
      </p:nvGrpSpPr>
      <p:grpSpPr>
        <a:xfrm>
          <a:off x="0" y="0"/>
          <a:ext cx="0" cy="0"/>
          <a:chOff x="0" y="0"/>
          <a:chExt cx="0" cy="0"/>
        </a:xfrm>
      </p:grpSpPr>
      <p:sp>
        <p:nvSpPr>
          <p:cNvPr id="1235" name="Google Shape;1235;g2de98084363_4_2044: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236" name="Google Shape;1236;g2de98084363_4_2044: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AutoNum type="arabicPeriod"/>
            </a:pPr>
            <a:r>
              <a:rPr lang="en"/>
              <a:t>challenge and see if we could address current </a:t>
            </a:r>
            <a:r>
              <a:rPr b="1" lang="en"/>
              <a:t>scaling</a:t>
            </a:r>
            <a:r>
              <a:rPr lang="en"/>
              <a:t> of Dry cathode process issues.   </a:t>
            </a:r>
            <a:endParaRPr/>
          </a:p>
          <a:p>
            <a:pPr indent="-228600" lvl="0" marL="457200" marR="0" rtl="0" algn="l">
              <a:lnSpc>
                <a:spcPct val="100000"/>
              </a:lnSpc>
              <a:spcBef>
                <a:spcPts val="0"/>
              </a:spcBef>
              <a:spcAft>
                <a:spcPts val="0"/>
              </a:spcAft>
              <a:buClr>
                <a:srgbClr val="000000"/>
              </a:buClr>
              <a:buSzPts val="1400"/>
              <a:buFont typeface="Arial"/>
              <a:buAutoNum type="arabicPeriod"/>
            </a:pPr>
            <a:r>
              <a:rPr lang="en"/>
              <a:t>Approached by Using our </a:t>
            </a:r>
            <a:r>
              <a:rPr b="1" lang="en"/>
              <a:t>foundations</a:t>
            </a:r>
            <a:r>
              <a:rPr lang="en"/>
              <a:t>  global supply of PVDF, 30+ years in advancing PVDF technology developments</a:t>
            </a:r>
            <a:endParaRPr/>
          </a:p>
          <a:p>
            <a:pPr indent="-228600" lvl="0" marL="457200" marR="0" rtl="0" algn="l">
              <a:lnSpc>
                <a:spcPct val="100000"/>
              </a:lnSpc>
              <a:spcBef>
                <a:spcPts val="0"/>
              </a:spcBef>
              <a:spcAft>
                <a:spcPts val="0"/>
              </a:spcAft>
              <a:buClr>
                <a:srgbClr val="000000"/>
              </a:buClr>
              <a:buSzPts val="1400"/>
              <a:buFont typeface="Arial"/>
              <a:buAutoNum type="arabicPeriod"/>
            </a:pPr>
            <a:r>
              <a:rPr lang="en"/>
              <a:t>Our large and portfolio along with deep in-depth knowledge supporting cathode binders</a:t>
            </a:r>
            <a:endParaRPr/>
          </a:p>
          <a:p>
            <a:pPr indent="-228600" lvl="0" marL="457200" marR="0" rtl="0" algn="l">
              <a:lnSpc>
                <a:spcPct val="100000"/>
              </a:lnSpc>
              <a:spcBef>
                <a:spcPts val="0"/>
              </a:spcBef>
              <a:spcAft>
                <a:spcPts val="0"/>
              </a:spcAft>
              <a:buClr>
                <a:srgbClr val="000000"/>
              </a:buClr>
              <a:buSzPts val="1400"/>
              <a:buFont typeface="Arial"/>
              <a:buAutoNum type="arabicPeriod"/>
            </a:pPr>
            <a:r>
              <a:rPr lang="en"/>
              <a:t>we set forth a development path to </a:t>
            </a:r>
            <a:r>
              <a:rPr b="1" lang="en"/>
              <a:t>prove if a different binder </a:t>
            </a:r>
            <a:r>
              <a:rPr lang="en"/>
              <a:t>or material could solve the processing/scaling challenge of the dry cathode coating and build off this base. (</a:t>
            </a:r>
            <a:r>
              <a:rPr b="1" lang="en"/>
              <a:t>CLICK</a:t>
            </a:r>
            <a:r>
              <a:rPr lang="en"/>
              <a:t>)</a:t>
            </a:r>
            <a:endParaRPr/>
          </a:p>
          <a:p>
            <a:pPr indent="-228600" lvl="0" marL="457200" marR="0" rtl="0" algn="l">
              <a:lnSpc>
                <a:spcPct val="100000"/>
              </a:lnSpc>
              <a:spcBef>
                <a:spcPts val="0"/>
              </a:spcBef>
              <a:spcAft>
                <a:spcPts val="0"/>
              </a:spcAft>
              <a:buClr>
                <a:srgbClr val="000000"/>
              </a:buClr>
              <a:buSzPts val="1400"/>
              <a:buFont typeface="Arial"/>
              <a:buAutoNum type="arabicPeriod"/>
            </a:pPr>
            <a:r>
              <a:rPr lang="en"/>
              <a:t>We took the approach of not acting like a material supplier but more as a development innovation partner bolstered by our foundations</a:t>
            </a:r>
            <a:endParaRPr/>
          </a:p>
          <a:p>
            <a:pPr indent="-228600" lvl="0" marL="457200" marR="0" rtl="0" algn="l">
              <a:lnSpc>
                <a:spcPct val="100000"/>
              </a:lnSpc>
              <a:spcBef>
                <a:spcPts val="0"/>
              </a:spcBef>
              <a:spcAft>
                <a:spcPts val="0"/>
              </a:spcAft>
              <a:buClr>
                <a:srgbClr val="000000"/>
              </a:buClr>
              <a:buSzPts val="1400"/>
              <a:buFont typeface="Arial"/>
              <a:buAutoNum type="arabicPeriod"/>
            </a:pPr>
            <a:r>
              <a:rPr lang="en"/>
              <a:t>key drivers our customers and cell manufactures use  (performance, cost, quality, availability, scalability)</a:t>
            </a:r>
            <a:endParaRPr/>
          </a:p>
          <a:p>
            <a:pPr indent="-228600" lvl="0" marL="457200" marR="0" rtl="0" algn="l">
              <a:lnSpc>
                <a:spcPct val="100000"/>
              </a:lnSpc>
              <a:spcBef>
                <a:spcPts val="0"/>
              </a:spcBef>
              <a:spcAft>
                <a:spcPts val="0"/>
              </a:spcAft>
              <a:buClr>
                <a:srgbClr val="000000"/>
              </a:buClr>
              <a:buSzPts val="1400"/>
              <a:buFont typeface="Arial"/>
              <a:buAutoNum type="arabicPeriod"/>
            </a:pPr>
            <a:r>
              <a:rPr lang="en"/>
              <a:t>Non bespoke options and  innovation (</a:t>
            </a:r>
            <a:r>
              <a:rPr b="1" lang="en"/>
              <a:t>CLICK</a:t>
            </a:r>
            <a:r>
              <a:rPr lang="en"/>
              <a:t>), </a:t>
            </a:r>
            <a:endParaRPr/>
          </a:p>
          <a:p>
            <a:pPr indent="-1397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AutoNum type="arabicPeriod"/>
            </a:pPr>
            <a:r>
              <a:rPr lang="en"/>
              <a:t>The outcome was SOLGAIN Technology. </a:t>
            </a:r>
            <a:endParaRPr/>
          </a:p>
          <a:p>
            <a:pPr indent="-228600" lvl="0" marL="457200" marR="0" rtl="0" algn="l">
              <a:lnSpc>
                <a:spcPct val="100000"/>
              </a:lnSpc>
              <a:spcBef>
                <a:spcPts val="0"/>
              </a:spcBef>
              <a:spcAft>
                <a:spcPts val="0"/>
              </a:spcAft>
              <a:buClr>
                <a:srgbClr val="000000"/>
              </a:buClr>
              <a:buSzPts val="1400"/>
              <a:buFont typeface="Arial"/>
              <a:buAutoNum type="arabicPeriod"/>
            </a:pPr>
            <a:r>
              <a:rPr lang="en"/>
              <a:t>mastering of the adhesion mechanisms and in addition the interaction of the polymer with electrolytes </a:t>
            </a:r>
            <a:endParaRPr/>
          </a:p>
          <a:p>
            <a:pPr indent="-228600" lvl="0" marL="457200" marR="0" rtl="0" algn="l">
              <a:lnSpc>
                <a:spcPct val="100000"/>
              </a:lnSpc>
              <a:spcBef>
                <a:spcPts val="0"/>
              </a:spcBef>
              <a:spcAft>
                <a:spcPts val="0"/>
              </a:spcAft>
              <a:buClr>
                <a:srgbClr val="000000"/>
              </a:buClr>
              <a:buSzPts val="1400"/>
              <a:buFont typeface="Arial"/>
              <a:buAutoNum type="arabicPeriod"/>
            </a:pPr>
            <a:r>
              <a:rPr lang="en"/>
              <a:t>We created a new Sophisticated Solef PVDF and a new patented dry process</a:t>
            </a:r>
            <a:endParaRPr/>
          </a:p>
          <a:p>
            <a:pPr indent="-228600" lvl="0" marL="457200" marR="0" rtl="0" algn="l">
              <a:lnSpc>
                <a:spcPct val="100000"/>
              </a:lnSpc>
              <a:spcBef>
                <a:spcPts val="0"/>
              </a:spcBef>
              <a:spcAft>
                <a:spcPts val="0"/>
              </a:spcAft>
              <a:buClr>
                <a:srgbClr val="000000"/>
              </a:buClr>
              <a:buSzPts val="1400"/>
              <a:buFont typeface="Arial"/>
              <a:buAutoNum type="arabicPeriod"/>
            </a:pPr>
            <a:r>
              <a:rPr lang="en"/>
              <a:t>Noo need to fribrilate </a:t>
            </a:r>
            <a:endParaRPr/>
          </a:p>
          <a:p>
            <a:pPr indent="-228600" lvl="0" marL="457200" marR="0" rtl="0" algn="l">
              <a:lnSpc>
                <a:spcPct val="100000"/>
              </a:lnSpc>
              <a:spcBef>
                <a:spcPts val="0"/>
              </a:spcBef>
              <a:spcAft>
                <a:spcPts val="0"/>
              </a:spcAft>
              <a:buClr>
                <a:srgbClr val="000000"/>
              </a:buClr>
              <a:buSzPts val="1400"/>
              <a:buFont typeface="Arial"/>
              <a:buAutoNum type="arabicPeriod"/>
            </a:pPr>
            <a:r>
              <a:rPr lang="en"/>
              <a:t>Industrially available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rPr lang="en"/>
              <a:t>DRY CATHODE cells based on PTFE are facing still many hurdles to scale-up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rPr lang="en" sz="900">
                <a:solidFill>
                  <a:srgbClr val="3B3B3B"/>
                </a:solidFill>
                <a:latin typeface="Verdana"/>
                <a:ea typeface="Verdana"/>
                <a:cs typeface="Verdana"/>
                <a:sym typeface="Verdana"/>
              </a:rPr>
              <a:t>Reaching an ultimate understanding and mastering of the adhesion mechanisms and of the interaction of the polymer with electrolytes have led to the development of a new sophisticated Solef PVDF grade that enables a dry processed cathode. </a:t>
            </a:r>
            <a:endParaRPr/>
          </a:p>
          <a:p>
            <a:pPr indent="-228600" lvl="0" marL="457200" marR="0" rtl="0" algn="l">
              <a:lnSpc>
                <a:spcPct val="100000"/>
              </a:lnSpc>
              <a:spcBef>
                <a:spcPts val="0"/>
              </a:spcBef>
              <a:spcAft>
                <a:spcPts val="0"/>
              </a:spcAft>
              <a:buClr>
                <a:srgbClr val="000000"/>
              </a:buClr>
              <a:buSzPts val="1400"/>
              <a:buFont typeface="Arial"/>
              <a:buNone/>
            </a:pPr>
            <a:r>
              <a:t/>
            </a:r>
            <a:endParaRPr/>
          </a:p>
          <a:p>
            <a:pPr indent="-228600" lvl="0" marL="457200" marR="0" rtl="0" algn="l">
              <a:lnSpc>
                <a:spcPct val="100000"/>
              </a:lnSpc>
              <a:spcBef>
                <a:spcPts val="0"/>
              </a:spcBef>
              <a:spcAft>
                <a:spcPts val="0"/>
              </a:spcAft>
              <a:buClr>
                <a:srgbClr val="000000"/>
              </a:buClr>
              <a:buSzPts val="1400"/>
              <a:buFont typeface="Arial"/>
              <a:buNone/>
            </a:pPr>
            <a:r>
              <a:rPr lang="en"/>
              <a:t>		</a:t>
            </a:r>
            <a:endParaRPr/>
          </a:p>
          <a:p>
            <a:pPr indent="-228600" lvl="0" marL="457200" marR="0" rtl="0" algn="l">
              <a:lnSpc>
                <a:spcPct val="100000"/>
              </a:lnSpc>
              <a:spcBef>
                <a:spcPts val="0"/>
              </a:spcBef>
              <a:spcAft>
                <a:spcPts val="0"/>
              </a:spcAft>
              <a:buClr>
                <a:srgbClr val="000000"/>
              </a:buClr>
              <a:buSzPts val="1400"/>
              <a:buFont typeface="Arial"/>
              <a:buNone/>
            </a:pPr>
            <a:r>
              <a:t/>
            </a:r>
            <a:endParaRPr b="1" sz="900">
              <a:solidFill>
                <a:srgbClr val="171616"/>
              </a:solidFill>
              <a:latin typeface="Verdana"/>
              <a:ea typeface="Verdana"/>
              <a:cs typeface="Verdana"/>
              <a:sym typeface="Verdana"/>
            </a:endParaRPr>
          </a:p>
          <a:p>
            <a:pPr indent="-228600" lvl="0" marL="457200" marR="0" rtl="0" algn="l">
              <a:lnSpc>
                <a:spcPct val="100000"/>
              </a:lnSpc>
              <a:spcBef>
                <a:spcPts val="0"/>
              </a:spcBef>
              <a:spcAft>
                <a:spcPts val="0"/>
              </a:spcAft>
              <a:buSzPts val="1400"/>
              <a:buNone/>
            </a:pPr>
            <a:r>
              <a:rPr lang="en"/>
              <a:t>that solves the challenges of dry cathode </a:t>
            </a:r>
            <a:endParaRPr/>
          </a:p>
        </p:txBody>
      </p:sp>
      <p:sp>
        <p:nvSpPr>
          <p:cNvPr id="1237" name="Google Shape;1237;g2de98084363_4_2044:notes"/>
          <p:cNvSpPr txBox="1"/>
          <p:nvPr>
            <p:ph idx="12" type="sldNum"/>
          </p:nvPr>
        </p:nvSpPr>
        <p:spPr>
          <a:xfrm>
            <a:off x="3884613" y="8685213"/>
            <a:ext cx="2971800" cy="458700"/>
          </a:xfrm>
          <a:prstGeom prst="rect">
            <a:avLst/>
          </a:prstGeom>
          <a:noFill/>
          <a:ln>
            <a:noFill/>
          </a:ln>
        </p:spPr>
        <p:txBody>
          <a:bodyPr anchorCtr="0" anchor="b" bIns="45700" lIns="91425" spcFirstLastPara="1" rIns="91425" wrap="square" tIns="45700">
            <a:noAutofit/>
          </a:bodyPr>
          <a:lstStyle/>
          <a:p>
            <a:pPr indent="0" lvl="0" marL="0" marR="0" rtl="0" algn="r">
              <a:lnSpc>
                <a:spcPct val="100000"/>
              </a:lnSpc>
              <a:spcBef>
                <a:spcPts val="0"/>
              </a:spcBef>
              <a:spcAft>
                <a:spcPts val="0"/>
              </a:spcAft>
              <a:buClr>
                <a:srgbClr val="000000"/>
              </a:buClr>
              <a:buSzPts val="1200"/>
              <a:buFont typeface="Arial"/>
              <a:buNone/>
            </a:pPr>
            <a:fld id="{00000000-1234-1234-1234-123412341234}" type="slidenum">
              <a:rPr b="0" i="0" lang="en" sz="1200" u="none" cap="none" strike="noStrike">
                <a:solidFill>
                  <a:schemeClr val="dk1"/>
                </a:solidFill>
                <a:latin typeface="Calibri"/>
                <a:ea typeface="Calibri"/>
                <a:cs typeface="Calibri"/>
                <a:sym typeface="Calibri"/>
              </a:rPr>
              <a:t>‹#›</a:t>
            </a:fld>
            <a:endParaRPr b="0" i="0" sz="1200" u="none" cap="none" strike="noStrike">
              <a:solidFill>
                <a:schemeClr val="dk1"/>
              </a:solidFill>
              <a:latin typeface="Calibri"/>
              <a:ea typeface="Calibri"/>
              <a:cs typeface="Calibri"/>
              <a:sym typeface="Calibri"/>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70" name="Shape 1270"/>
        <p:cNvGrpSpPr/>
        <p:nvPr/>
      </p:nvGrpSpPr>
      <p:grpSpPr>
        <a:xfrm>
          <a:off x="0" y="0"/>
          <a:ext cx="0" cy="0"/>
          <a:chOff x="0" y="0"/>
          <a:chExt cx="0" cy="0"/>
        </a:xfrm>
      </p:grpSpPr>
      <p:sp>
        <p:nvSpPr>
          <p:cNvPr id="1271" name="Google Shape;1271;g2de98084363_4_2079: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272" name="Google Shape;1272;g2de98084363_4_2079: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400"/>
              <a:buNone/>
            </a:pPr>
            <a:r>
              <a:t/>
            </a:r>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310" name="Shape 1310"/>
        <p:cNvGrpSpPr/>
        <p:nvPr/>
      </p:nvGrpSpPr>
      <p:grpSpPr>
        <a:xfrm>
          <a:off x="0" y="0"/>
          <a:ext cx="0" cy="0"/>
          <a:chOff x="0" y="0"/>
          <a:chExt cx="0" cy="0"/>
        </a:xfrm>
      </p:grpSpPr>
      <p:sp>
        <p:nvSpPr>
          <p:cNvPr id="1311" name="Google Shape;1311;g2de98084363_4_2118: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312" name="Google Shape;1312;g2de98084363_4_2118: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332" name="Shape 1332"/>
        <p:cNvGrpSpPr/>
        <p:nvPr/>
      </p:nvGrpSpPr>
      <p:grpSpPr>
        <a:xfrm>
          <a:off x="0" y="0"/>
          <a:ext cx="0" cy="0"/>
          <a:chOff x="0" y="0"/>
          <a:chExt cx="0" cy="0"/>
        </a:xfrm>
      </p:grpSpPr>
      <p:sp>
        <p:nvSpPr>
          <p:cNvPr id="1333" name="Google Shape;1333;g2de98084363_4_2139: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334" name="Google Shape;1334;g2de98084363_4_2139: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228600" lvl="0" marL="457200" rtl="0" algn="l">
              <a:lnSpc>
                <a:spcPct val="100000"/>
              </a:lnSpc>
              <a:spcBef>
                <a:spcPts val="0"/>
              </a:spcBef>
              <a:spcAft>
                <a:spcPts val="0"/>
              </a:spcAft>
              <a:buSzPts val="1100"/>
              <a:buNone/>
            </a:pPr>
            <a:r>
              <a:t/>
            </a:r>
            <a:endParaRPr/>
          </a:p>
        </p:txBody>
      </p:sp>
      <p:sp>
        <p:nvSpPr>
          <p:cNvPr id="1335" name="Google Shape;1335;g2de98084363_4_2139:notes"/>
          <p:cNvSpPr txBox="1"/>
          <p:nvPr>
            <p:ph idx="12" type="sldNum"/>
          </p:nvPr>
        </p:nvSpPr>
        <p:spPr>
          <a:xfrm>
            <a:off x="3884613" y="8685213"/>
            <a:ext cx="2971800" cy="4587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fld id="{00000000-1234-1234-1234-123412341234}" type="slidenum">
              <a:rPr b="0" i="0" lang="en" sz="1400" u="none" cap="none" strike="noStrike">
                <a:solidFill>
                  <a:srgbClr val="000000"/>
                </a:solidFill>
                <a:latin typeface="Arial"/>
                <a:ea typeface="Arial"/>
                <a:cs typeface="Arial"/>
                <a:sym typeface="Arial"/>
              </a:rPr>
              <a:t>‹#›</a:t>
            </a:fld>
            <a:endParaRPr b="0" i="0" sz="1400" u="none" cap="none" strike="noStrike">
              <a:solidFill>
                <a:srgbClr val="000000"/>
              </a:solidFill>
              <a:latin typeface="Arial"/>
              <a:ea typeface="Arial"/>
              <a:cs typeface="Arial"/>
              <a:sym typeface="Arial"/>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10" name="Shape 1410"/>
        <p:cNvGrpSpPr/>
        <p:nvPr/>
      </p:nvGrpSpPr>
      <p:grpSpPr>
        <a:xfrm>
          <a:off x="0" y="0"/>
          <a:ext cx="0" cy="0"/>
          <a:chOff x="0" y="0"/>
          <a:chExt cx="0" cy="0"/>
        </a:xfrm>
      </p:grpSpPr>
      <p:sp>
        <p:nvSpPr>
          <p:cNvPr id="1411" name="Google Shape;1411;g2de98084363_4_2216: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412" name="Google Shape;1412;g2de98084363_4_2216: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t/>
            </a:r>
            <a:endParaRPr/>
          </a:p>
        </p:txBody>
      </p:sp>
      <p:sp>
        <p:nvSpPr>
          <p:cNvPr id="1413" name="Google Shape;1413;g2de98084363_4_2216:notes"/>
          <p:cNvSpPr txBox="1"/>
          <p:nvPr>
            <p:ph idx="12" type="sldNum"/>
          </p:nvPr>
        </p:nvSpPr>
        <p:spPr>
          <a:xfrm>
            <a:off x="3884613" y="8685213"/>
            <a:ext cx="2971800" cy="458700"/>
          </a:xfrm>
          <a:prstGeom prst="rect">
            <a:avLst/>
          </a:prstGeom>
          <a:noFill/>
          <a:ln>
            <a:noFill/>
          </a:ln>
        </p:spPr>
        <p:txBody>
          <a:bodyPr anchorCtr="0" anchor="b" bIns="45700" lIns="91425" spcFirstLastPara="1" rIns="91425" wrap="square" tIns="45700">
            <a:noAutofit/>
          </a:bodyPr>
          <a:lstStyle/>
          <a:p>
            <a:pPr indent="0" lvl="0" marL="0" marR="0" rtl="0" algn="r">
              <a:lnSpc>
                <a:spcPct val="100000"/>
              </a:lnSpc>
              <a:spcBef>
                <a:spcPts val="0"/>
              </a:spcBef>
              <a:spcAft>
                <a:spcPts val="0"/>
              </a:spcAft>
              <a:buClr>
                <a:srgbClr val="000000"/>
              </a:buClr>
              <a:buSzPts val="1200"/>
              <a:buFont typeface="Calibri"/>
              <a:buNone/>
            </a:pPr>
            <a:fld id="{00000000-1234-1234-1234-123412341234}" type="slidenum">
              <a:rPr b="0" i="0" lang="en" sz="1200" u="none" cap="none" strike="noStrike">
                <a:solidFill>
                  <a:srgbClr val="000000"/>
                </a:solidFill>
                <a:latin typeface="Calibri"/>
                <a:ea typeface="Calibri"/>
                <a:cs typeface="Calibri"/>
                <a:sym typeface="Calibri"/>
              </a:rPr>
              <a:t>‹#›</a:t>
            </a:fld>
            <a:endParaRPr b="0" i="0" sz="1200" u="none" cap="none" strike="noStrike">
              <a:solidFill>
                <a:srgbClr val="000000"/>
              </a:solidFill>
              <a:latin typeface="Calibri"/>
              <a:ea typeface="Calibri"/>
              <a:cs typeface="Calibri"/>
              <a:sym typeface="Calibri"/>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53" name="Shape 1453"/>
        <p:cNvGrpSpPr/>
        <p:nvPr/>
      </p:nvGrpSpPr>
      <p:grpSpPr>
        <a:xfrm>
          <a:off x="0" y="0"/>
          <a:ext cx="0" cy="0"/>
          <a:chOff x="0" y="0"/>
          <a:chExt cx="0" cy="0"/>
        </a:xfrm>
      </p:grpSpPr>
      <p:sp>
        <p:nvSpPr>
          <p:cNvPr id="1454" name="Google Shape;1454;g2de98084363_4_2259: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1455" name="Google Shape;1455;g2de98084363_4_2259: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2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737" name="Shape 1737"/>
        <p:cNvGrpSpPr/>
        <p:nvPr/>
      </p:nvGrpSpPr>
      <p:grpSpPr>
        <a:xfrm>
          <a:off x="0" y="0"/>
          <a:ext cx="0" cy="0"/>
          <a:chOff x="0" y="0"/>
          <a:chExt cx="0" cy="0"/>
        </a:xfrm>
      </p:grpSpPr>
      <p:sp>
        <p:nvSpPr>
          <p:cNvPr id="1738" name="Google Shape;1738;g2de98084363_4_2686: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739" name="Google Shape;1739;g2de98084363_4_2686: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228600" lvl="0" marL="457200" rtl="0" algn="l">
              <a:lnSpc>
                <a:spcPct val="100000"/>
              </a:lnSpc>
              <a:spcBef>
                <a:spcPts val="0"/>
              </a:spcBef>
              <a:spcAft>
                <a:spcPts val="0"/>
              </a:spcAft>
              <a:buSzPts val="1100"/>
              <a:buNone/>
            </a:pPr>
            <a:r>
              <a:t/>
            </a:r>
            <a:endParaRPr/>
          </a:p>
        </p:txBody>
      </p:sp>
      <p:sp>
        <p:nvSpPr>
          <p:cNvPr id="1740" name="Google Shape;1740;g2de98084363_4_2686:notes"/>
          <p:cNvSpPr txBox="1"/>
          <p:nvPr>
            <p:ph idx="12" type="sldNum"/>
          </p:nvPr>
        </p:nvSpPr>
        <p:spPr>
          <a:xfrm>
            <a:off x="3884613" y="8685213"/>
            <a:ext cx="2971800" cy="458700"/>
          </a:xfrm>
          <a:prstGeom prst="rect">
            <a:avLst/>
          </a:prstGeom>
          <a:noFill/>
          <a:ln>
            <a:noFill/>
          </a:ln>
        </p:spPr>
        <p:txBody>
          <a:bodyPr anchorCtr="0" anchor="t" bIns="45700" lIns="91425" spcFirstLastPara="1" rIns="91425" wrap="square" tIns="45700">
            <a:noAutofit/>
          </a:bodyPr>
          <a:lstStyle/>
          <a:p>
            <a:pPr indent="0" lvl="0" marL="0" marR="0" rtl="0" algn="r">
              <a:lnSpc>
                <a:spcPct val="100000"/>
              </a:lnSpc>
              <a:spcBef>
                <a:spcPts val="0"/>
              </a:spcBef>
              <a:spcAft>
                <a:spcPts val="0"/>
              </a:spcAft>
              <a:buClr>
                <a:srgbClr val="000000"/>
              </a:buClr>
              <a:buSzPts val="1200"/>
              <a:buFont typeface="Arial"/>
              <a:buNone/>
            </a:pPr>
            <a:fld id="{00000000-1234-1234-1234-123412341234}" type="slidenum">
              <a:rPr b="0" i="0" lang="en" sz="1200" u="none" cap="none" strike="noStrike">
                <a:solidFill>
                  <a:srgbClr val="000000"/>
                </a:solidFill>
                <a:latin typeface="Calibri"/>
                <a:ea typeface="Calibri"/>
                <a:cs typeface="Calibri"/>
                <a:sym typeface="Calibri"/>
              </a:rPr>
              <a:t>‹#›</a:t>
            </a:fld>
            <a:endParaRPr b="0" i="0" sz="1200" u="none" cap="none" strike="noStrike">
              <a:solidFill>
                <a:srgbClr val="000000"/>
              </a:solidFill>
              <a:latin typeface="Calibri"/>
              <a:ea typeface="Calibri"/>
              <a:cs typeface="Calibri"/>
              <a:sym typeface="Calibri"/>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782" name="Shape 1782"/>
        <p:cNvGrpSpPr/>
        <p:nvPr/>
      </p:nvGrpSpPr>
      <p:grpSpPr>
        <a:xfrm>
          <a:off x="0" y="0"/>
          <a:ext cx="0" cy="0"/>
          <a:chOff x="0" y="0"/>
          <a:chExt cx="0" cy="0"/>
        </a:xfrm>
      </p:grpSpPr>
      <p:sp>
        <p:nvSpPr>
          <p:cNvPr id="1783" name="Google Shape;1783;g2de98084363_4_2730: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784" name="Google Shape;1784;g2de98084363_4_2730: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304800" lvl="0" marL="457200" rtl="0" algn="l">
              <a:lnSpc>
                <a:spcPct val="100000"/>
              </a:lnSpc>
              <a:spcBef>
                <a:spcPts val="0"/>
              </a:spcBef>
              <a:spcAft>
                <a:spcPts val="0"/>
              </a:spcAft>
              <a:buClr>
                <a:srgbClr val="343C47"/>
              </a:buClr>
              <a:buSzPts val="1200"/>
              <a:buFont typeface="Poppins Medium"/>
              <a:buChar char="●"/>
            </a:pPr>
            <a:r>
              <a:rPr lang="en" sz="1200">
                <a:solidFill>
                  <a:srgbClr val="343C47"/>
                </a:solidFill>
                <a:latin typeface="Poppins Medium"/>
                <a:ea typeface="Poppins Medium"/>
                <a:cs typeface="Poppins Medium"/>
                <a:sym typeface="Poppins Medium"/>
              </a:rPr>
              <a:t>LiFSI in EMC or DMC </a:t>
            </a:r>
            <a:r>
              <a:rPr lang="en" sz="1200">
                <a:solidFill>
                  <a:srgbClr val="FF6541"/>
                </a:solidFill>
                <a:latin typeface="Poppins Medium"/>
                <a:ea typeface="Poppins Medium"/>
                <a:cs typeface="Poppins Medium"/>
                <a:sym typeface="Poppins Medium"/>
              </a:rPr>
              <a:t>Solution</a:t>
            </a:r>
            <a:r>
              <a:rPr lang="en" sz="1200">
                <a:solidFill>
                  <a:srgbClr val="343C47"/>
                </a:solidFill>
                <a:latin typeface="Poppins Medium"/>
                <a:ea typeface="Poppins Medium"/>
                <a:cs typeface="Poppins Medium"/>
                <a:sym typeface="Poppins Medium"/>
              </a:rPr>
              <a:t> for </a:t>
            </a:r>
            <a:r>
              <a:rPr lang="en" sz="1200">
                <a:solidFill>
                  <a:srgbClr val="FF6541"/>
                </a:solidFill>
                <a:latin typeface="Poppins Medium"/>
                <a:ea typeface="Poppins Medium"/>
                <a:cs typeface="Poppins Medium"/>
                <a:sym typeface="Poppins Medium"/>
              </a:rPr>
              <a:t>easy customer process</a:t>
            </a:r>
            <a:endParaRPr sz="1200">
              <a:solidFill>
                <a:srgbClr val="FF6541"/>
              </a:solidFill>
              <a:latin typeface="Poppins Medium"/>
              <a:ea typeface="Poppins Medium"/>
              <a:cs typeface="Poppins Medium"/>
              <a:sym typeface="Poppins Medium"/>
            </a:endParaRPr>
          </a:p>
          <a:p>
            <a:pPr indent="-304800" lvl="0" marL="457200" rtl="0" algn="l">
              <a:lnSpc>
                <a:spcPct val="100000"/>
              </a:lnSpc>
              <a:spcBef>
                <a:spcPts val="0"/>
              </a:spcBef>
              <a:spcAft>
                <a:spcPts val="0"/>
              </a:spcAft>
              <a:buClr>
                <a:schemeClr val="dk1"/>
              </a:buClr>
              <a:buSzPts val="1200"/>
              <a:buFont typeface="Poppins Medium"/>
              <a:buChar char="●"/>
            </a:pPr>
            <a:r>
              <a:rPr lang="en" sz="1200">
                <a:solidFill>
                  <a:srgbClr val="B8E18B"/>
                </a:solidFill>
                <a:latin typeface="Poppins Medium"/>
                <a:ea typeface="Poppins Medium"/>
                <a:cs typeface="Poppins Medium"/>
                <a:sym typeface="Poppins Medium"/>
              </a:rPr>
              <a:t>IP-protected</a:t>
            </a:r>
            <a:r>
              <a:rPr lang="en" sz="1200">
                <a:solidFill>
                  <a:srgbClr val="343C47"/>
                </a:solidFill>
                <a:latin typeface="Poppins Medium"/>
                <a:ea typeface="Poppins Medium"/>
                <a:cs typeface="Poppins Medium"/>
                <a:sym typeface="Poppins Medium"/>
              </a:rPr>
              <a:t>  process with Better </a:t>
            </a:r>
            <a:r>
              <a:rPr lang="en" sz="1200">
                <a:solidFill>
                  <a:srgbClr val="B8E18B"/>
                </a:solidFill>
                <a:latin typeface="Poppins Medium"/>
                <a:ea typeface="Poppins Medium"/>
                <a:cs typeface="Poppins Medium"/>
                <a:sym typeface="Poppins Medium"/>
              </a:rPr>
              <a:t>Sustainability</a:t>
            </a:r>
            <a:endParaRPr sz="1200">
              <a:solidFill>
                <a:srgbClr val="B8E18B"/>
              </a:solidFill>
              <a:latin typeface="Poppins Medium"/>
              <a:ea typeface="Poppins Medium"/>
              <a:cs typeface="Poppins Medium"/>
              <a:sym typeface="Poppins Medium"/>
            </a:endParaRPr>
          </a:p>
          <a:p>
            <a:pPr indent="-285750" lvl="0" marL="457200" rtl="0" algn="l">
              <a:lnSpc>
                <a:spcPct val="100000"/>
              </a:lnSpc>
              <a:spcBef>
                <a:spcPts val="0"/>
              </a:spcBef>
              <a:spcAft>
                <a:spcPts val="0"/>
              </a:spcAft>
              <a:buClr>
                <a:srgbClr val="343C47"/>
              </a:buClr>
              <a:buSzPts val="900"/>
              <a:buFont typeface="Poppins Light"/>
              <a:buChar char="●"/>
            </a:pPr>
            <a:r>
              <a:rPr lang="en" sz="900">
                <a:solidFill>
                  <a:srgbClr val="343C47"/>
                </a:solidFill>
                <a:latin typeface="Poppins Light"/>
                <a:ea typeface="Poppins Light"/>
                <a:cs typeface="Poppins Light"/>
                <a:sym typeface="Poppins Light"/>
              </a:rPr>
              <a:t>less usage of toxic substances in process</a:t>
            </a:r>
            <a:endParaRPr sz="900">
              <a:solidFill>
                <a:srgbClr val="343C47"/>
              </a:solidFill>
              <a:latin typeface="Poppins Light"/>
              <a:ea typeface="Poppins Light"/>
              <a:cs typeface="Poppins Light"/>
              <a:sym typeface="Poppins Light"/>
            </a:endParaRPr>
          </a:p>
          <a:p>
            <a:pPr indent="-285750" lvl="0" marL="457200" rtl="0" algn="l">
              <a:lnSpc>
                <a:spcPct val="100000"/>
              </a:lnSpc>
              <a:spcBef>
                <a:spcPts val="0"/>
              </a:spcBef>
              <a:spcAft>
                <a:spcPts val="0"/>
              </a:spcAft>
              <a:buClr>
                <a:srgbClr val="343C47"/>
              </a:buClr>
              <a:buSzPts val="900"/>
              <a:buFont typeface="Poppins Light"/>
              <a:buChar char="●"/>
            </a:pPr>
            <a:r>
              <a:rPr lang="en" sz="900">
                <a:solidFill>
                  <a:srgbClr val="343C47"/>
                </a:solidFill>
                <a:latin typeface="Poppins Light"/>
                <a:ea typeface="Poppins Light"/>
                <a:cs typeface="Poppins Light"/>
                <a:sym typeface="Poppins Light"/>
              </a:rPr>
              <a:t>low carbon footprint</a:t>
            </a:r>
            <a:endParaRPr sz="900">
              <a:solidFill>
                <a:srgbClr val="343C47"/>
              </a:solidFill>
              <a:latin typeface="Poppins Light"/>
              <a:ea typeface="Poppins Light"/>
              <a:cs typeface="Poppins Light"/>
              <a:sym typeface="Poppins Light"/>
            </a:endParaRPr>
          </a:p>
          <a:p>
            <a:pPr indent="-228600" lvl="0" marL="457200" rtl="0" algn="l">
              <a:lnSpc>
                <a:spcPct val="100000"/>
              </a:lnSpc>
              <a:spcBef>
                <a:spcPts val="0"/>
              </a:spcBef>
              <a:spcAft>
                <a:spcPts val="0"/>
              </a:spcAft>
              <a:buClr>
                <a:srgbClr val="FF6541"/>
              </a:buClr>
              <a:buSzPts val="1200"/>
              <a:buFont typeface="Poppins Medium"/>
              <a:buNone/>
            </a:pPr>
            <a:r>
              <a:t/>
            </a:r>
            <a:endParaRPr sz="1200">
              <a:solidFill>
                <a:srgbClr val="FF6541"/>
              </a:solidFill>
              <a:latin typeface="Poppins Medium"/>
              <a:ea typeface="Poppins Medium"/>
              <a:cs typeface="Poppins Medium"/>
              <a:sym typeface="Poppins Medium"/>
            </a:endParaRPr>
          </a:p>
          <a:p>
            <a:pPr indent="-228600" lvl="0" marL="457200" rtl="0" algn="l">
              <a:lnSpc>
                <a:spcPct val="100000"/>
              </a:lnSpc>
              <a:spcBef>
                <a:spcPts val="0"/>
              </a:spcBef>
              <a:spcAft>
                <a:spcPts val="0"/>
              </a:spcAft>
              <a:buSzPts val="1100"/>
              <a:buNone/>
            </a:pPr>
            <a:r>
              <a:t/>
            </a:r>
            <a:endParaRPr/>
          </a:p>
        </p:txBody>
      </p:sp>
      <p:sp>
        <p:nvSpPr>
          <p:cNvPr id="1785" name="Google Shape;1785;g2de98084363_4_2730:notes"/>
          <p:cNvSpPr txBox="1"/>
          <p:nvPr>
            <p:ph idx="12" type="sldNum"/>
          </p:nvPr>
        </p:nvSpPr>
        <p:spPr>
          <a:xfrm>
            <a:off x="3884613" y="8685213"/>
            <a:ext cx="2971800" cy="458700"/>
          </a:xfrm>
          <a:prstGeom prst="rect">
            <a:avLst/>
          </a:prstGeom>
          <a:noFill/>
          <a:ln>
            <a:noFill/>
          </a:ln>
        </p:spPr>
        <p:txBody>
          <a:bodyPr anchorCtr="0" anchor="t" bIns="45700" lIns="91425" spcFirstLastPara="1" rIns="91425" wrap="square" tIns="45700">
            <a:noAutofit/>
          </a:bodyPr>
          <a:lstStyle/>
          <a:p>
            <a:pPr indent="0" lvl="0" marL="0" marR="0" rtl="0" algn="r">
              <a:lnSpc>
                <a:spcPct val="100000"/>
              </a:lnSpc>
              <a:spcBef>
                <a:spcPts val="0"/>
              </a:spcBef>
              <a:spcAft>
                <a:spcPts val="0"/>
              </a:spcAft>
              <a:buClr>
                <a:srgbClr val="000000"/>
              </a:buClr>
              <a:buSzPts val="1200"/>
              <a:buFont typeface="Arial"/>
              <a:buNone/>
            </a:pPr>
            <a:fld id="{00000000-1234-1234-1234-123412341234}" type="slidenum">
              <a:rPr b="0" i="0" lang="en" sz="1200" u="none" cap="none" strike="noStrike">
                <a:solidFill>
                  <a:srgbClr val="000000"/>
                </a:solidFill>
                <a:latin typeface="Calibri"/>
                <a:ea typeface="Calibri"/>
                <a:cs typeface="Calibri"/>
                <a:sym typeface="Calibri"/>
              </a:rPr>
              <a:t>‹#›</a:t>
            </a:fld>
            <a:endParaRPr b="0" i="0" sz="1200" u="none" cap="none" strike="noStrike">
              <a:solidFill>
                <a:srgbClr val="000000"/>
              </a:solidFill>
              <a:latin typeface="Calibri"/>
              <a:ea typeface="Calibri"/>
              <a:cs typeface="Calibri"/>
              <a:sym typeface="Calibri"/>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858" name="Shape 1858"/>
        <p:cNvGrpSpPr/>
        <p:nvPr/>
      </p:nvGrpSpPr>
      <p:grpSpPr>
        <a:xfrm>
          <a:off x="0" y="0"/>
          <a:ext cx="0" cy="0"/>
          <a:chOff x="0" y="0"/>
          <a:chExt cx="0" cy="0"/>
        </a:xfrm>
      </p:grpSpPr>
      <p:sp>
        <p:nvSpPr>
          <p:cNvPr id="1859" name="Google Shape;1859;g2de98084363_4_2805: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860" name="Google Shape;1860;g2de98084363_4_2805: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879" name="Shape 1879"/>
        <p:cNvGrpSpPr/>
        <p:nvPr/>
      </p:nvGrpSpPr>
      <p:grpSpPr>
        <a:xfrm>
          <a:off x="0" y="0"/>
          <a:ext cx="0" cy="0"/>
          <a:chOff x="0" y="0"/>
          <a:chExt cx="0" cy="0"/>
        </a:xfrm>
      </p:grpSpPr>
      <p:sp>
        <p:nvSpPr>
          <p:cNvPr id="1880" name="Google Shape;1880;g2de98084363_4_2825: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881" name="Google Shape;1881;g2de98084363_4_2825: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228600" lvl="0" marL="457200" rtl="0" algn="l">
              <a:lnSpc>
                <a:spcPct val="100000"/>
              </a:lnSpc>
              <a:spcBef>
                <a:spcPts val="0"/>
              </a:spcBef>
              <a:spcAft>
                <a:spcPts val="0"/>
              </a:spcAft>
              <a:buSzPts val="1100"/>
              <a:buNone/>
            </a:pPr>
            <a:r>
              <a:t/>
            </a:r>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004" name="Shape 2004"/>
        <p:cNvGrpSpPr/>
        <p:nvPr/>
      </p:nvGrpSpPr>
      <p:grpSpPr>
        <a:xfrm>
          <a:off x="0" y="0"/>
          <a:ext cx="0" cy="0"/>
          <a:chOff x="0" y="0"/>
          <a:chExt cx="0" cy="0"/>
        </a:xfrm>
      </p:grpSpPr>
      <p:sp>
        <p:nvSpPr>
          <p:cNvPr id="2005" name="Google Shape;2005;g2de98084363_4_2949: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2006" name="Google Shape;2006;g2de98084363_4_2949: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2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040" name="Shape 2040"/>
        <p:cNvGrpSpPr/>
        <p:nvPr/>
      </p:nvGrpSpPr>
      <p:grpSpPr>
        <a:xfrm>
          <a:off x="0" y="0"/>
          <a:ext cx="0" cy="0"/>
          <a:chOff x="0" y="0"/>
          <a:chExt cx="0" cy="0"/>
        </a:xfrm>
      </p:grpSpPr>
      <p:sp>
        <p:nvSpPr>
          <p:cNvPr id="2041" name="Google Shape;2041;g2de98084363_4_2984: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2042" name="Google Shape;2042;g2de98084363_4_2984: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228600" lvl="0" marL="457200" rtl="0" algn="l">
              <a:lnSpc>
                <a:spcPct val="100000"/>
              </a:lnSpc>
              <a:spcBef>
                <a:spcPts val="0"/>
              </a:spcBef>
              <a:spcAft>
                <a:spcPts val="0"/>
              </a:spcAft>
              <a:buSzPts val="1100"/>
              <a:buNone/>
            </a:pPr>
            <a:r>
              <a:t/>
            </a:r>
            <a:endParaRPr/>
          </a:p>
        </p:txBody>
      </p:sp>
      <p:sp>
        <p:nvSpPr>
          <p:cNvPr id="2043" name="Google Shape;2043;g2de98084363_4_2984:notes"/>
          <p:cNvSpPr txBox="1"/>
          <p:nvPr>
            <p:ph idx="12" type="sldNum"/>
          </p:nvPr>
        </p:nvSpPr>
        <p:spPr>
          <a:xfrm>
            <a:off x="3884613" y="8685213"/>
            <a:ext cx="2971800" cy="4587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fld id="{00000000-1234-1234-1234-123412341234}" type="slidenum">
              <a:rPr b="0" i="0" lang="en" sz="1400" u="none" cap="none" strike="noStrike">
                <a:solidFill>
                  <a:srgbClr val="000000"/>
                </a:solidFill>
                <a:latin typeface="Arial"/>
                <a:ea typeface="Arial"/>
                <a:cs typeface="Arial"/>
                <a:sym typeface="Arial"/>
              </a:rPr>
              <a:t>‹#›</a:t>
            </a:fld>
            <a:endParaRPr b="0" i="0" sz="1400" u="none" cap="none" strike="noStrike">
              <a:solidFill>
                <a:srgbClr val="000000"/>
              </a:solidFill>
              <a:latin typeface="Arial"/>
              <a:ea typeface="Arial"/>
              <a:cs typeface="Arial"/>
              <a:sym typeface="Arial"/>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143" name="Shape 2143"/>
        <p:cNvGrpSpPr/>
        <p:nvPr/>
      </p:nvGrpSpPr>
      <p:grpSpPr>
        <a:xfrm>
          <a:off x="0" y="0"/>
          <a:ext cx="0" cy="0"/>
          <a:chOff x="0" y="0"/>
          <a:chExt cx="0" cy="0"/>
        </a:xfrm>
      </p:grpSpPr>
      <p:sp>
        <p:nvSpPr>
          <p:cNvPr id="2144" name="Google Shape;2144;g2de98084363_4_3086:notes"/>
          <p:cNvSpPr txBox="1"/>
          <p:nvPr>
            <p:ph idx="1" type="body"/>
          </p:nvPr>
        </p:nvSpPr>
        <p:spPr>
          <a:xfrm>
            <a:off x="685800" y="4400550"/>
            <a:ext cx="5486400" cy="36006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2145" name="Google Shape;2145;g2de98084363_4_3086: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3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177" name="Shape 2177"/>
        <p:cNvGrpSpPr/>
        <p:nvPr/>
      </p:nvGrpSpPr>
      <p:grpSpPr>
        <a:xfrm>
          <a:off x="0" y="0"/>
          <a:ext cx="0" cy="0"/>
          <a:chOff x="0" y="0"/>
          <a:chExt cx="0" cy="0"/>
        </a:xfrm>
      </p:grpSpPr>
      <p:sp>
        <p:nvSpPr>
          <p:cNvPr id="2178" name="Google Shape;2178;g2de98084363_4_3119:notes"/>
          <p:cNvSpPr txBox="1"/>
          <p:nvPr>
            <p:ph idx="1" type="body"/>
          </p:nvPr>
        </p:nvSpPr>
        <p:spPr>
          <a:xfrm>
            <a:off x="685800" y="4400550"/>
            <a:ext cx="5486400" cy="36006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2179" name="Google Shape;2179;g2de98084363_4_3119: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3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221" name="Shape 2221"/>
        <p:cNvGrpSpPr/>
        <p:nvPr/>
      </p:nvGrpSpPr>
      <p:grpSpPr>
        <a:xfrm>
          <a:off x="0" y="0"/>
          <a:ext cx="0" cy="0"/>
          <a:chOff x="0" y="0"/>
          <a:chExt cx="0" cy="0"/>
        </a:xfrm>
      </p:grpSpPr>
      <p:sp>
        <p:nvSpPr>
          <p:cNvPr id="2222" name="Google Shape;2222;g2de98084363_4_3162:notes"/>
          <p:cNvSpPr txBox="1"/>
          <p:nvPr>
            <p:ph idx="1" type="body"/>
          </p:nvPr>
        </p:nvSpPr>
        <p:spPr>
          <a:xfrm>
            <a:off x="685800" y="4400550"/>
            <a:ext cx="5486400" cy="36006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2223" name="Google Shape;2223;g2de98084363_4_3162: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3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251" name="Shape 2251"/>
        <p:cNvGrpSpPr/>
        <p:nvPr/>
      </p:nvGrpSpPr>
      <p:grpSpPr>
        <a:xfrm>
          <a:off x="0" y="0"/>
          <a:ext cx="0" cy="0"/>
          <a:chOff x="0" y="0"/>
          <a:chExt cx="0" cy="0"/>
        </a:xfrm>
      </p:grpSpPr>
      <p:sp>
        <p:nvSpPr>
          <p:cNvPr id="2252" name="Google Shape;2252;g2de98084363_4_3191:notes"/>
          <p:cNvSpPr txBox="1"/>
          <p:nvPr>
            <p:ph idx="1" type="body"/>
          </p:nvPr>
        </p:nvSpPr>
        <p:spPr>
          <a:xfrm>
            <a:off x="685800" y="4400550"/>
            <a:ext cx="5486400" cy="36006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2253" name="Google Shape;2253;g2de98084363_4_3191: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3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274" name="Shape 2274"/>
        <p:cNvGrpSpPr/>
        <p:nvPr/>
      </p:nvGrpSpPr>
      <p:grpSpPr>
        <a:xfrm>
          <a:off x="0" y="0"/>
          <a:ext cx="0" cy="0"/>
          <a:chOff x="0" y="0"/>
          <a:chExt cx="0" cy="0"/>
        </a:xfrm>
      </p:grpSpPr>
      <p:sp>
        <p:nvSpPr>
          <p:cNvPr id="2275" name="Google Shape;2275;g2de98084363_4_3213:notes"/>
          <p:cNvSpPr txBox="1"/>
          <p:nvPr>
            <p:ph idx="1" type="body"/>
          </p:nvPr>
        </p:nvSpPr>
        <p:spPr>
          <a:xfrm>
            <a:off x="685800" y="4400550"/>
            <a:ext cx="5486400" cy="36006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2276" name="Google Shape;2276;g2de98084363_4_3213: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3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337" name="Shape 2337"/>
        <p:cNvGrpSpPr/>
        <p:nvPr/>
      </p:nvGrpSpPr>
      <p:grpSpPr>
        <a:xfrm>
          <a:off x="0" y="0"/>
          <a:ext cx="0" cy="0"/>
          <a:chOff x="0" y="0"/>
          <a:chExt cx="0" cy="0"/>
        </a:xfrm>
      </p:grpSpPr>
      <p:sp>
        <p:nvSpPr>
          <p:cNvPr id="2338" name="Google Shape;2338;g2de98084363_4_3275:notes"/>
          <p:cNvSpPr/>
          <p:nvPr>
            <p:ph idx="2" type="sldImg"/>
          </p:nvPr>
        </p:nvSpPr>
        <p:spPr>
          <a:xfrm>
            <a:off x="422275" y="1241425"/>
            <a:ext cx="5953200" cy="33495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2339" name="Google Shape;2339;g2de98084363_4_3275:notes"/>
          <p:cNvSpPr txBox="1"/>
          <p:nvPr>
            <p:ph idx="1" type="body"/>
          </p:nvPr>
        </p:nvSpPr>
        <p:spPr>
          <a:xfrm>
            <a:off x="679768" y="4777194"/>
            <a:ext cx="5438100" cy="39087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t/>
            </a:r>
            <a:endParaRPr/>
          </a:p>
        </p:txBody>
      </p:sp>
      <p:sp>
        <p:nvSpPr>
          <p:cNvPr id="2340" name="Google Shape;2340;g2de98084363_4_3275:notes"/>
          <p:cNvSpPr txBox="1"/>
          <p:nvPr>
            <p:ph idx="12" type="sldNum"/>
          </p:nvPr>
        </p:nvSpPr>
        <p:spPr>
          <a:xfrm>
            <a:off x="3850443" y="9428583"/>
            <a:ext cx="2945700" cy="498000"/>
          </a:xfrm>
          <a:prstGeom prst="rect">
            <a:avLst/>
          </a:prstGeom>
          <a:noFill/>
          <a:ln>
            <a:noFill/>
          </a:ln>
        </p:spPr>
        <p:txBody>
          <a:bodyPr anchorCtr="0" anchor="b" bIns="45700" lIns="91425" spcFirstLastPara="1" rIns="91425" wrap="square" tIns="45700">
            <a:noAutofit/>
          </a:bodyPr>
          <a:lstStyle/>
          <a:p>
            <a:pPr indent="0" lvl="0" marL="0" marR="0" rtl="0" algn="r">
              <a:lnSpc>
                <a:spcPct val="100000"/>
              </a:lnSpc>
              <a:spcBef>
                <a:spcPts val="0"/>
              </a:spcBef>
              <a:spcAft>
                <a:spcPts val="0"/>
              </a:spcAft>
              <a:buClr>
                <a:srgbClr val="000000"/>
              </a:buClr>
              <a:buSzPts val="1400"/>
              <a:buFont typeface="Arial"/>
              <a:buNone/>
            </a:pPr>
            <a:fld id="{00000000-1234-1234-1234-123412341234}" type="slidenum">
              <a:rPr b="0" i="0" lang="en" sz="1400" u="none" cap="none" strike="noStrike">
                <a:solidFill>
                  <a:srgbClr val="000000"/>
                </a:solidFill>
                <a:latin typeface="Verdana"/>
                <a:ea typeface="Verdana"/>
                <a:cs typeface="Verdana"/>
                <a:sym typeface="Verdana"/>
              </a:rPr>
              <a:t>‹#›</a:t>
            </a:fld>
            <a:endParaRPr b="0" i="0" sz="1400" u="none" cap="none" strike="noStrike">
              <a:solidFill>
                <a:srgbClr val="000000"/>
              </a:solidFill>
              <a:latin typeface="Verdana"/>
              <a:ea typeface="Verdana"/>
              <a:cs typeface="Verdana"/>
              <a:sym typeface="Verdana"/>
            </a:endParaRPr>
          </a:p>
        </p:txBody>
      </p:sp>
    </p:spTree>
  </p:cSld>
  <p:clrMapOvr>
    <a:masterClrMapping/>
  </p:clrMapOvr>
</p:notes>
</file>

<file path=ppt/notesSlides/notesSlide3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350" name="Shape 2350"/>
        <p:cNvGrpSpPr/>
        <p:nvPr/>
      </p:nvGrpSpPr>
      <p:grpSpPr>
        <a:xfrm>
          <a:off x="0" y="0"/>
          <a:ext cx="0" cy="0"/>
          <a:chOff x="0" y="0"/>
          <a:chExt cx="0" cy="0"/>
        </a:xfrm>
      </p:grpSpPr>
      <p:sp>
        <p:nvSpPr>
          <p:cNvPr id="2351" name="Google Shape;2351;g2de98084363_4_3430:notes"/>
          <p:cNvSpPr/>
          <p:nvPr>
            <p:ph idx="2" type="sldImg"/>
          </p:nvPr>
        </p:nvSpPr>
        <p:spPr>
          <a:xfrm>
            <a:off x="90488" y="744538"/>
            <a:ext cx="6616800" cy="37227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2352" name="Google Shape;2352;g2de98084363_4_3430: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228600" lvl="0" marL="457200" marR="0" rtl="0" algn="l">
              <a:lnSpc>
                <a:spcPct val="100000"/>
              </a:lnSpc>
              <a:spcBef>
                <a:spcPts val="0"/>
              </a:spcBef>
              <a:spcAft>
                <a:spcPts val="0"/>
              </a:spcAft>
              <a:buClr>
                <a:srgbClr val="000000"/>
              </a:buClr>
              <a:buSzPts val="1100"/>
              <a:buFont typeface="Arial"/>
              <a:buNone/>
            </a:pPr>
            <a:r>
              <a:t/>
            </a:r>
            <a:endParaRPr/>
          </a:p>
        </p:txBody>
      </p:sp>
      <p:sp>
        <p:nvSpPr>
          <p:cNvPr id="2353" name="Google Shape;2353;g2de98084363_4_3430:notes"/>
          <p:cNvSpPr txBox="1"/>
          <p:nvPr>
            <p:ph idx="12" type="sldNum"/>
          </p:nvPr>
        </p:nvSpPr>
        <p:spPr>
          <a:xfrm>
            <a:off x="3850443" y="9428583"/>
            <a:ext cx="2945700" cy="4962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fld id="{00000000-1234-1234-1234-123412341234}" type="slidenum">
              <a:rPr b="0" i="0" lang="en" sz="1400" u="none" cap="none" strike="noStrike">
                <a:solidFill>
                  <a:srgbClr val="000000"/>
                </a:solidFill>
                <a:latin typeface="Arial"/>
                <a:ea typeface="Arial"/>
                <a:cs typeface="Arial"/>
                <a:sym typeface="Arial"/>
              </a:rPr>
              <a:t>‹#›</a:t>
            </a:fld>
            <a:endParaRPr b="0" i="0" sz="1400" u="none" cap="none" strike="noStrike">
              <a:solidFill>
                <a:srgbClr val="000000"/>
              </a:solidFill>
              <a:latin typeface="Arial"/>
              <a:ea typeface="Arial"/>
              <a:cs typeface="Arial"/>
              <a:sym typeface="Arial"/>
            </a:endParaRPr>
          </a:p>
        </p:txBody>
      </p:sp>
    </p:spTree>
  </p:cSld>
  <p:clrMapOvr>
    <a:masterClrMapping/>
  </p:clrMapOvr>
</p:notes>
</file>

<file path=ppt/notesSlides/notesSlide3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399" name="Shape 2399"/>
        <p:cNvGrpSpPr/>
        <p:nvPr/>
      </p:nvGrpSpPr>
      <p:grpSpPr>
        <a:xfrm>
          <a:off x="0" y="0"/>
          <a:ext cx="0" cy="0"/>
          <a:chOff x="0" y="0"/>
          <a:chExt cx="0" cy="0"/>
        </a:xfrm>
      </p:grpSpPr>
      <p:sp>
        <p:nvSpPr>
          <p:cNvPr id="2400" name="Google Shape;2400;g2de98084363_4_3478: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2401" name="Google Shape;2401;g2de98084363_4_3478: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3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410" name="Shape 2410"/>
        <p:cNvGrpSpPr/>
        <p:nvPr/>
      </p:nvGrpSpPr>
      <p:grpSpPr>
        <a:xfrm>
          <a:off x="0" y="0"/>
          <a:ext cx="0" cy="0"/>
          <a:chOff x="0" y="0"/>
          <a:chExt cx="0" cy="0"/>
        </a:xfrm>
      </p:grpSpPr>
      <p:sp>
        <p:nvSpPr>
          <p:cNvPr id="2411" name="Google Shape;2411;g2de98084363_4_380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2412" name="Google Shape;2412;g2de98084363_4_3801:notes"/>
          <p:cNvSpPr/>
          <p:nvPr>
            <p:ph idx="2" type="sldImg"/>
          </p:nvPr>
        </p:nvSpPr>
        <p:spPr>
          <a:xfrm>
            <a:off x="381300" y="685800"/>
            <a:ext cx="6096000" cy="34287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4.png"/></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1.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1.png"/></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1.pn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9.png"/></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1.png"/></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7.png"/></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7.png"/></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3.png"/></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21.png"/></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7.png"/></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23.jpg"/></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3.png"/></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21.png"/></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21.png"/></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3.png"/></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3.png"/></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21.png"/></Relationships>
</file>

<file path=ppt/slideLayouts/_rels/slideLayout7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7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7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7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7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7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7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77.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21.png"/></Relationships>
</file>

<file path=ppt/slideLayouts/_rels/slideLayout78.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21.png"/></Relationships>
</file>

<file path=ppt/slideLayouts/_rels/slideLayout79.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3.png"/></Relationships>
</file>

<file path=ppt/slideLayouts/_rels/slideLayout8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8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8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8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84.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22.png"/></Relationships>
</file>

<file path=ppt/slideLayouts/_rels/slideLayout8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8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8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88.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 Id="rId3" Type="http://schemas.openxmlformats.org/officeDocument/2006/relationships/image" Target="../media/image4.png"/></Relationships>
</file>

<file path=ppt/slideLayouts/_rels/slideLayout89.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7.png"/></Relationships>
</file>

<file path=ppt/slideLayouts/_rels/slideLayout9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showMasterSp="0">
  <p:cSld name="Title Slide Light">
    <p:bg>
      <p:bgPr>
        <a:solidFill>
          <a:schemeClr val="lt1"/>
        </a:solidFill>
      </p:bgPr>
    </p:bg>
    <p:spTree>
      <p:nvGrpSpPr>
        <p:cNvPr id="12" name="Shape 12"/>
        <p:cNvGrpSpPr/>
        <p:nvPr/>
      </p:nvGrpSpPr>
      <p:grpSpPr>
        <a:xfrm>
          <a:off x="0" y="0"/>
          <a:ext cx="0" cy="0"/>
          <a:chOff x="0" y="0"/>
          <a:chExt cx="0" cy="0"/>
        </a:xfrm>
      </p:grpSpPr>
      <p:sp>
        <p:nvSpPr>
          <p:cNvPr id="13" name="Google Shape;13;p2"/>
          <p:cNvSpPr/>
          <p:nvPr>
            <p:ph idx="2" type="pic"/>
          </p:nvPr>
        </p:nvSpPr>
        <p:spPr>
          <a:xfrm>
            <a:off x="1" y="1"/>
            <a:ext cx="9144000" cy="5143500"/>
          </a:xfrm>
          <a:prstGeom prst="rect">
            <a:avLst/>
          </a:prstGeom>
          <a:noFill/>
          <a:ln>
            <a:noFill/>
          </a:ln>
        </p:spPr>
      </p:sp>
      <p:sp>
        <p:nvSpPr>
          <p:cNvPr id="14" name="Google Shape;14;p2"/>
          <p:cNvSpPr txBox="1"/>
          <p:nvPr>
            <p:ph type="ctrTitle"/>
          </p:nvPr>
        </p:nvSpPr>
        <p:spPr>
          <a:xfrm>
            <a:off x="467916" y="411957"/>
            <a:ext cx="6585000" cy="2159700"/>
          </a:xfrm>
          <a:prstGeom prst="rect">
            <a:avLst/>
          </a:prstGeom>
          <a:noFill/>
          <a:ln>
            <a:noFill/>
          </a:ln>
        </p:spPr>
        <p:txBody>
          <a:bodyPr anchorCtr="0" anchor="t" bIns="0" lIns="0" spcFirstLastPara="1" rIns="0" wrap="square" tIns="0">
            <a:noAutofit/>
          </a:bodyPr>
          <a:lstStyle>
            <a:lvl1pPr lvl="0" rtl="0" algn="l">
              <a:lnSpc>
                <a:spcPct val="80000"/>
              </a:lnSpc>
              <a:spcBef>
                <a:spcPts val="0"/>
              </a:spcBef>
              <a:spcAft>
                <a:spcPts val="0"/>
              </a:spcAft>
              <a:buClr>
                <a:schemeClr val="lt1"/>
              </a:buClr>
              <a:buSzPts val="4800"/>
              <a:buFont typeface="Poppins Light"/>
              <a:buNone/>
              <a:defRPr sz="4800">
                <a:solidFill>
                  <a:schemeClr val="lt1"/>
                </a:solidFill>
              </a:defRPr>
            </a:lvl1pPr>
            <a:lvl2pPr lvl="1" rtl="0">
              <a:spcBef>
                <a:spcPts val="0"/>
              </a:spcBef>
              <a:spcAft>
                <a:spcPts val="0"/>
              </a:spcAft>
              <a:buClr>
                <a:schemeClr val="lt1"/>
              </a:buClr>
              <a:buSzPts val="1100"/>
              <a:buNone/>
              <a:defRPr>
                <a:solidFill>
                  <a:schemeClr val="lt1"/>
                </a:solidFill>
              </a:defRPr>
            </a:lvl2pPr>
            <a:lvl3pPr lvl="2" rtl="0">
              <a:spcBef>
                <a:spcPts val="0"/>
              </a:spcBef>
              <a:spcAft>
                <a:spcPts val="0"/>
              </a:spcAft>
              <a:buClr>
                <a:schemeClr val="lt1"/>
              </a:buClr>
              <a:buSzPts val="1100"/>
              <a:buNone/>
              <a:defRPr>
                <a:solidFill>
                  <a:schemeClr val="lt1"/>
                </a:solidFill>
              </a:defRPr>
            </a:lvl3pPr>
            <a:lvl4pPr lvl="3" rtl="0">
              <a:spcBef>
                <a:spcPts val="0"/>
              </a:spcBef>
              <a:spcAft>
                <a:spcPts val="0"/>
              </a:spcAft>
              <a:buClr>
                <a:schemeClr val="lt1"/>
              </a:buClr>
              <a:buSzPts val="1100"/>
              <a:buNone/>
              <a:defRPr>
                <a:solidFill>
                  <a:schemeClr val="lt1"/>
                </a:solidFill>
              </a:defRPr>
            </a:lvl4pPr>
            <a:lvl5pPr lvl="4" rtl="0">
              <a:spcBef>
                <a:spcPts val="0"/>
              </a:spcBef>
              <a:spcAft>
                <a:spcPts val="0"/>
              </a:spcAft>
              <a:buClr>
                <a:schemeClr val="lt1"/>
              </a:buClr>
              <a:buSzPts val="1100"/>
              <a:buNone/>
              <a:defRPr>
                <a:solidFill>
                  <a:schemeClr val="lt1"/>
                </a:solidFill>
              </a:defRPr>
            </a:lvl5pPr>
            <a:lvl6pPr lvl="5" rtl="0">
              <a:spcBef>
                <a:spcPts val="0"/>
              </a:spcBef>
              <a:spcAft>
                <a:spcPts val="0"/>
              </a:spcAft>
              <a:buClr>
                <a:schemeClr val="lt1"/>
              </a:buClr>
              <a:buSzPts val="1100"/>
              <a:buNone/>
              <a:defRPr>
                <a:solidFill>
                  <a:schemeClr val="lt1"/>
                </a:solidFill>
              </a:defRPr>
            </a:lvl6pPr>
            <a:lvl7pPr lvl="6" rtl="0">
              <a:spcBef>
                <a:spcPts val="0"/>
              </a:spcBef>
              <a:spcAft>
                <a:spcPts val="0"/>
              </a:spcAft>
              <a:buClr>
                <a:schemeClr val="lt1"/>
              </a:buClr>
              <a:buSzPts val="1100"/>
              <a:buNone/>
              <a:defRPr>
                <a:solidFill>
                  <a:schemeClr val="lt1"/>
                </a:solidFill>
              </a:defRPr>
            </a:lvl7pPr>
            <a:lvl8pPr lvl="7" rtl="0">
              <a:spcBef>
                <a:spcPts val="0"/>
              </a:spcBef>
              <a:spcAft>
                <a:spcPts val="0"/>
              </a:spcAft>
              <a:buClr>
                <a:schemeClr val="lt1"/>
              </a:buClr>
              <a:buSzPts val="1100"/>
              <a:buNone/>
              <a:defRPr>
                <a:solidFill>
                  <a:schemeClr val="lt1"/>
                </a:solidFill>
              </a:defRPr>
            </a:lvl8pPr>
            <a:lvl9pPr lvl="8" rtl="0">
              <a:spcBef>
                <a:spcPts val="0"/>
              </a:spcBef>
              <a:spcAft>
                <a:spcPts val="0"/>
              </a:spcAft>
              <a:buClr>
                <a:schemeClr val="lt1"/>
              </a:buClr>
              <a:buSzPts val="1100"/>
              <a:buNone/>
              <a:defRPr>
                <a:solidFill>
                  <a:schemeClr val="lt1"/>
                </a:solidFill>
              </a:defRPr>
            </a:lvl9pPr>
          </a:lstStyle>
          <a:p/>
        </p:txBody>
      </p:sp>
      <p:sp>
        <p:nvSpPr>
          <p:cNvPr id="15" name="Google Shape;15;p2"/>
          <p:cNvSpPr txBox="1"/>
          <p:nvPr>
            <p:ph idx="1" type="subTitle"/>
          </p:nvPr>
        </p:nvSpPr>
        <p:spPr>
          <a:xfrm>
            <a:off x="467915" y="3699456"/>
            <a:ext cx="4104000" cy="1140900"/>
          </a:xfrm>
          <a:prstGeom prst="rect">
            <a:avLst/>
          </a:prstGeom>
          <a:noFill/>
          <a:ln>
            <a:noFill/>
          </a:ln>
        </p:spPr>
        <p:txBody>
          <a:bodyPr anchorCtr="0" anchor="b" bIns="0" lIns="0" spcFirstLastPara="1" rIns="0" wrap="square" tIns="0">
            <a:noAutofit/>
          </a:bodyPr>
          <a:lstStyle>
            <a:lvl1pPr lvl="0" rtl="0" algn="l">
              <a:lnSpc>
                <a:spcPct val="114000"/>
              </a:lnSpc>
              <a:spcBef>
                <a:spcPts val="500"/>
              </a:spcBef>
              <a:spcAft>
                <a:spcPts val="0"/>
              </a:spcAft>
              <a:buClr>
                <a:schemeClr val="lt1"/>
              </a:buClr>
              <a:buSzPts val="1400"/>
              <a:buNone/>
              <a:defRPr sz="1400">
                <a:solidFill>
                  <a:schemeClr val="lt1"/>
                </a:solidFill>
              </a:defRPr>
            </a:lvl1pPr>
            <a:lvl2pPr lvl="1" rtl="0" algn="ctr">
              <a:lnSpc>
                <a:spcPct val="114000"/>
              </a:lnSpc>
              <a:spcBef>
                <a:spcPts val="500"/>
              </a:spcBef>
              <a:spcAft>
                <a:spcPts val="0"/>
              </a:spcAft>
              <a:buClr>
                <a:schemeClr val="lt1"/>
              </a:buClr>
              <a:buSzPts val="1500"/>
              <a:buNone/>
              <a:defRPr sz="1500">
                <a:solidFill>
                  <a:schemeClr val="lt1"/>
                </a:solidFill>
              </a:defRPr>
            </a:lvl2pPr>
            <a:lvl3pPr lvl="2" rtl="0" algn="ctr">
              <a:lnSpc>
                <a:spcPct val="114000"/>
              </a:lnSpc>
              <a:spcBef>
                <a:spcPts val="500"/>
              </a:spcBef>
              <a:spcAft>
                <a:spcPts val="0"/>
              </a:spcAft>
              <a:buClr>
                <a:schemeClr val="lt1"/>
              </a:buClr>
              <a:buSzPts val="1400"/>
              <a:buNone/>
              <a:defRPr sz="1400">
                <a:solidFill>
                  <a:schemeClr val="lt1"/>
                </a:solidFill>
              </a:defRPr>
            </a:lvl3pPr>
            <a:lvl4pPr lvl="3" rtl="0" algn="ctr">
              <a:lnSpc>
                <a:spcPct val="114000"/>
              </a:lnSpc>
              <a:spcBef>
                <a:spcPts val="500"/>
              </a:spcBef>
              <a:spcAft>
                <a:spcPts val="0"/>
              </a:spcAft>
              <a:buClr>
                <a:schemeClr val="lt1"/>
              </a:buClr>
              <a:buSzPts val="1200"/>
              <a:buNone/>
              <a:defRPr sz="1200">
                <a:solidFill>
                  <a:schemeClr val="lt1"/>
                </a:solidFill>
              </a:defRPr>
            </a:lvl4pPr>
            <a:lvl5pPr lvl="4" rtl="0" algn="ctr">
              <a:lnSpc>
                <a:spcPct val="114000"/>
              </a:lnSpc>
              <a:spcBef>
                <a:spcPts val="500"/>
              </a:spcBef>
              <a:spcAft>
                <a:spcPts val="0"/>
              </a:spcAft>
              <a:buClr>
                <a:schemeClr val="lt1"/>
              </a:buClr>
              <a:buSzPts val="1200"/>
              <a:buNone/>
              <a:defRPr sz="1200">
                <a:solidFill>
                  <a:schemeClr val="lt1"/>
                </a:solidFill>
              </a:defRPr>
            </a:lvl5pPr>
            <a:lvl6pPr lvl="5" rtl="0" algn="ctr">
              <a:lnSpc>
                <a:spcPct val="90000"/>
              </a:lnSpc>
              <a:spcBef>
                <a:spcPts val="400"/>
              </a:spcBef>
              <a:spcAft>
                <a:spcPts val="0"/>
              </a:spcAft>
              <a:buClr>
                <a:schemeClr val="lt1"/>
              </a:buClr>
              <a:buSzPts val="1200"/>
              <a:buNone/>
              <a:defRPr sz="1200">
                <a:solidFill>
                  <a:schemeClr val="lt1"/>
                </a:solidFill>
              </a:defRPr>
            </a:lvl6pPr>
            <a:lvl7pPr lvl="6" rtl="0" algn="ctr">
              <a:lnSpc>
                <a:spcPct val="90000"/>
              </a:lnSpc>
              <a:spcBef>
                <a:spcPts val="400"/>
              </a:spcBef>
              <a:spcAft>
                <a:spcPts val="0"/>
              </a:spcAft>
              <a:buClr>
                <a:schemeClr val="lt1"/>
              </a:buClr>
              <a:buSzPts val="1200"/>
              <a:buNone/>
              <a:defRPr sz="1200">
                <a:solidFill>
                  <a:schemeClr val="lt1"/>
                </a:solidFill>
              </a:defRPr>
            </a:lvl7pPr>
            <a:lvl8pPr lvl="7" rtl="0" algn="ctr">
              <a:lnSpc>
                <a:spcPct val="90000"/>
              </a:lnSpc>
              <a:spcBef>
                <a:spcPts val="400"/>
              </a:spcBef>
              <a:spcAft>
                <a:spcPts val="0"/>
              </a:spcAft>
              <a:buClr>
                <a:schemeClr val="lt1"/>
              </a:buClr>
              <a:buSzPts val="1200"/>
              <a:buNone/>
              <a:defRPr sz="1200">
                <a:solidFill>
                  <a:schemeClr val="lt1"/>
                </a:solidFill>
              </a:defRPr>
            </a:lvl8pPr>
            <a:lvl9pPr lvl="8" rtl="0" algn="ctr">
              <a:lnSpc>
                <a:spcPct val="90000"/>
              </a:lnSpc>
              <a:spcBef>
                <a:spcPts val="400"/>
              </a:spcBef>
              <a:spcAft>
                <a:spcPts val="0"/>
              </a:spcAft>
              <a:buClr>
                <a:schemeClr val="lt1"/>
              </a:buClr>
              <a:buSzPts val="1200"/>
              <a:buNone/>
              <a:defRPr sz="1200">
                <a:solidFill>
                  <a:schemeClr val="lt1"/>
                </a:solidFill>
              </a:defRPr>
            </a:lvl9pPr>
          </a:lstStyle>
          <a:p/>
        </p:txBody>
      </p:sp>
      <p:pic>
        <p:nvPicPr>
          <p:cNvPr id="16" name="Google Shape;16;p2"/>
          <p:cNvPicPr preferRelativeResize="0"/>
          <p:nvPr/>
        </p:nvPicPr>
        <p:blipFill rotWithShape="1">
          <a:blip r:embed="rId2">
            <a:alphaModFix/>
          </a:blip>
          <a:srcRect b="0" l="0" r="0" t="0"/>
          <a:stretch/>
        </p:blipFill>
        <p:spPr>
          <a:xfrm>
            <a:off x="7476392" y="4507641"/>
            <a:ext cx="1352089" cy="447805"/>
          </a:xfrm>
          <a:prstGeom prst="rect">
            <a:avLst/>
          </a:prstGeom>
          <a:noFill/>
          <a:ln>
            <a:noFill/>
          </a:ln>
        </p:spPr>
      </p:pic>
      <p:sp>
        <p:nvSpPr>
          <p:cNvPr id="17" name="Google Shape;17;p2"/>
          <p:cNvSpPr txBox="1"/>
          <p:nvPr/>
        </p:nvSpPr>
        <p:spPr>
          <a:xfrm>
            <a:off x="0" y="-534925"/>
            <a:ext cx="7980300" cy="354000"/>
          </a:xfrm>
          <a:prstGeom prst="rect">
            <a:avLst/>
          </a:prstGeom>
          <a:solidFill>
            <a:schemeClr val="accent1"/>
          </a:solid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1100">
                <a:solidFill>
                  <a:srgbClr val="212121"/>
                </a:solidFill>
              </a:rPr>
              <a:t> Notice : Images need to be sent to back manually. Logos need to be placed on top of the images.</a:t>
            </a:r>
            <a:endParaRPr>
              <a:latin typeface="Poppins Light"/>
              <a:ea typeface="Poppins Light"/>
              <a:cs typeface="Poppins Light"/>
              <a:sym typeface="Poppins Light"/>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Template" showMasterSp="0">
  <p:cSld name="Title Slide">
    <p:bg>
      <p:bgPr>
        <a:solidFill>
          <a:schemeClr val="accent1"/>
        </a:solidFill>
      </p:bgPr>
    </p:bg>
    <p:spTree>
      <p:nvGrpSpPr>
        <p:cNvPr id="18" name="Shape 18"/>
        <p:cNvGrpSpPr/>
        <p:nvPr/>
      </p:nvGrpSpPr>
      <p:grpSpPr>
        <a:xfrm>
          <a:off x="0" y="0"/>
          <a:ext cx="0" cy="0"/>
          <a:chOff x="0" y="0"/>
          <a:chExt cx="0" cy="0"/>
        </a:xfrm>
      </p:grpSpPr>
      <p:pic>
        <p:nvPicPr>
          <p:cNvPr id="19" name="Google Shape;19;p3"/>
          <p:cNvPicPr preferRelativeResize="0"/>
          <p:nvPr/>
        </p:nvPicPr>
        <p:blipFill rotWithShape="1">
          <a:blip r:embed="rId2">
            <a:alphaModFix/>
          </a:blip>
          <a:srcRect b="0" l="0" r="0" t="0"/>
          <a:stretch/>
        </p:blipFill>
        <p:spPr>
          <a:xfrm>
            <a:off x="1" y="1"/>
            <a:ext cx="9144000" cy="5143500"/>
          </a:xfrm>
          <a:prstGeom prst="rect">
            <a:avLst/>
          </a:prstGeom>
          <a:noFill/>
          <a:ln>
            <a:noFill/>
          </a:ln>
        </p:spPr>
      </p:pic>
      <p:sp>
        <p:nvSpPr>
          <p:cNvPr id="20" name="Google Shape;20;p3"/>
          <p:cNvSpPr txBox="1"/>
          <p:nvPr>
            <p:ph type="ctrTitle"/>
          </p:nvPr>
        </p:nvSpPr>
        <p:spPr>
          <a:xfrm>
            <a:off x="467925" y="2451675"/>
            <a:ext cx="3712200" cy="1615500"/>
          </a:xfrm>
          <a:prstGeom prst="rect">
            <a:avLst/>
          </a:prstGeom>
          <a:noFill/>
          <a:ln>
            <a:noFill/>
          </a:ln>
        </p:spPr>
        <p:txBody>
          <a:bodyPr anchorCtr="0" anchor="t" bIns="0" lIns="0" spcFirstLastPara="1" rIns="0" wrap="square" tIns="0">
            <a:noAutofit/>
          </a:bodyPr>
          <a:lstStyle>
            <a:lvl1pPr lvl="0" rtl="0" algn="l">
              <a:lnSpc>
                <a:spcPct val="80000"/>
              </a:lnSpc>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1pPr>
            <a:lvl2pPr lvl="1"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2pPr>
            <a:lvl3pPr lvl="2"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3pPr>
            <a:lvl4pPr lvl="3"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4pPr>
            <a:lvl5pPr lvl="4"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5pPr>
            <a:lvl6pPr lvl="5"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6pPr>
            <a:lvl7pPr lvl="6"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7pPr>
            <a:lvl8pPr lvl="7"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8pPr>
            <a:lvl9pPr lvl="8"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9pPr>
          </a:lstStyle>
          <a:p/>
        </p:txBody>
      </p:sp>
      <p:sp>
        <p:nvSpPr>
          <p:cNvPr id="21" name="Google Shape;21;p3"/>
          <p:cNvSpPr txBox="1"/>
          <p:nvPr>
            <p:ph idx="1" type="subTitle"/>
          </p:nvPr>
        </p:nvSpPr>
        <p:spPr>
          <a:xfrm>
            <a:off x="467925" y="4067175"/>
            <a:ext cx="3371100" cy="354000"/>
          </a:xfrm>
          <a:prstGeom prst="rect">
            <a:avLst/>
          </a:prstGeom>
          <a:noFill/>
          <a:ln>
            <a:noFill/>
          </a:ln>
        </p:spPr>
        <p:txBody>
          <a:bodyPr anchorCtr="0" anchor="b" bIns="0" lIns="0" spcFirstLastPara="1" rIns="0" wrap="square" tIns="0">
            <a:noAutofit/>
          </a:bodyPr>
          <a:lstStyle>
            <a:lvl1pPr lvl="0" rtl="0" algn="l">
              <a:lnSpc>
                <a:spcPct val="114000"/>
              </a:lnSpc>
              <a:spcBef>
                <a:spcPts val="5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1pPr>
            <a:lvl2pPr lvl="1" rtl="0" algn="ctr">
              <a:lnSpc>
                <a:spcPct val="114000"/>
              </a:lnSpc>
              <a:spcBef>
                <a:spcPts val="5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2pPr>
            <a:lvl3pPr lvl="2" rtl="0" algn="ctr">
              <a:lnSpc>
                <a:spcPct val="114000"/>
              </a:lnSpc>
              <a:spcBef>
                <a:spcPts val="5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3pPr>
            <a:lvl4pPr lvl="3" rtl="0" algn="ctr">
              <a:lnSpc>
                <a:spcPct val="114000"/>
              </a:lnSpc>
              <a:spcBef>
                <a:spcPts val="5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4pPr>
            <a:lvl5pPr lvl="4" rtl="0" algn="ctr">
              <a:lnSpc>
                <a:spcPct val="114000"/>
              </a:lnSpc>
              <a:spcBef>
                <a:spcPts val="5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5pPr>
            <a:lvl6pPr lvl="5" rtl="0" algn="ctr">
              <a:lnSpc>
                <a:spcPct val="90000"/>
              </a:lnSpc>
              <a:spcBef>
                <a:spcPts val="4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6pPr>
            <a:lvl7pPr lvl="6" rtl="0" algn="ctr">
              <a:lnSpc>
                <a:spcPct val="90000"/>
              </a:lnSpc>
              <a:spcBef>
                <a:spcPts val="4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7pPr>
            <a:lvl8pPr lvl="7" rtl="0" algn="ctr">
              <a:lnSpc>
                <a:spcPct val="90000"/>
              </a:lnSpc>
              <a:spcBef>
                <a:spcPts val="4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8pPr>
            <a:lvl9pPr lvl="8" rtl="0" algn="ctr">
              <a:lnSpc>
                <a:spcPct val="90000"/>
              </a:lnSpc>
              <a:spcBef>
                <a:spcPts val="4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9pPr>
          </a:lstStyle>
          <a:p/>
        </p:txBody>
      </p:sp>
      <p:sp>
        <p:nvSpPr>
          <p:cNvPr id="22" name="Google Shape;22;p3"/>
          <p:cNvSpPr txBox="1"/>
          <p:nvPr/>
        </p:nvSpPr>
        <p:spPr>
          <a:xfrm>
            <a:off x="0" y="-534925"/>
            <a:ext cx="7980300" cy="354000"/>
          </a:xfrm>
          <a:prstGeom prst="rect">
            <a:avLst/>
          </a:prstGeom>
          <a:solidFill>
            <a:schemeClr val="accent1"/>
          </a:solid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1100">
                <a:solidFill>
                  <a:srgbClr val="212121"/>
                </a:solidFill>
              </a:rPr>
              <a:t> Notice : Images need to be sent to back manually. Logos need to be placed on top of the images.</a:t>
            </a:r>
            <a:endParaRPr>
              <a:latin typeface="Poppins Light"/>
              <a:ea typeface="Poppins Light"/>
              <a:cs typeface="Poppins Light"/>
              <a:sym typeface="Poppins Light"/>
            </a:endParaRPr>
          </a:p>
        </p:txBody>
      </p:sp>
      <p:pic>
        <p:nvPicPr>
          <p:cNvPr id="23" name="Google Shape;23;p3"/>
          <p:cNvPicPr preferRelativeResize="0"/>
          <p:nvPr/>
        </p:nvPicPr>
        <p:blipFill rotWithShape="1">
          <a:blip r:embed="rId3">
            <a:alphaModFix/>
          </a:blip>
          <a:srcRect b="0" l="15223" r="15230" t="0"/>
          <a:stretch/>
        </p:blipFill>
        <p:spPr>
          <a:xfrm>
            <a:off x="4379200" y="497150"/>
            <a:ext cx="4269300" cy="3989700"/>
          </a:xfrm>
          <a:prstGeom prst="roundRect">
            <a:avLst>
              <a:gd fmla="val 1767" name="adj"/>
            </a:avLst>
          </a:prstGeom>
          <a:noFill/>
          <a:ln>
            <a:noFill/>
          </a:ln>
        </p:spPr>
      </p:pic>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Header" showMasterSp="0">
  <p:cSld name="Section Header">
    <p:bg>
      <p:bgPr>
        <a:solidFill>
          <a:schemeClr val="dk2"/>
        </a:solidFill>
      </p:bgPr>
    </p:bg>
    <p:spTree>
      <p:nvGrpSpPr>
        <p:cNvPr id="24" name="Shape 24"/>
        <p:cNvGrpSpPr/>
        <p:nvPr/>
      </p:nvGrpSpPr>
      <p:grpSpPr>
        <a:xfrm>
          <a:off x="0" y="0"/>
          <a:ext cx="0" cy="0"/>
          <a:chOff x="0" y="0"/>
          <a:chExt cx="0" cy="0"/>
        </a:xfrm>
      </p:grpSpPr>
      <p:sp>
        <p:nvSpPr>
          <p:cNvPr id="25" name="Google Shape;25;p4"/>
          <p:cNvSpPr txBox="1"/>
          <p:nvPr>
            <p:ph type="ctrTitle"/>
          </p:nvPr>
        </p:nvSpPr>
        <p:spPr>
          <a:xfrm>
            <a:off x="467916" y="411957"/>
            <a:ext cx="6585000" cy="2159700"/>
          </a:xfrm>
          <a:prstGeom prst="rect">
            <a:avLst/>
          </a:prstGeom>
          <a:noFill/>
          <a:ln>
            <a:noFill/>
          </a:ln>
        </p:spPr>
        <p:txBody>
          <a:bodyPr anchorCtr="0" anchor="t" bIns="0" lIns="0" spcFirstLastPara="1" rIns="0" wrap="square" tIns="0">
            <a:noAutofit/>
          </a:bodyPr>
          <a:lstStyle>
            <a:lvl1pPr lvl="0" rtl="0" algn="l">
              <a:lnSpc>
                <a:spcPct val="80000"/>
              </a:lnSpc>
              <a:spcBef>
                <a:spcPts val="0"/>
              </a:spcBef>
              <a:spcAft>
                <a:spcPts val="0"/>
              </a:spcAft>
              <a:buClr>
                <a:schemeClr val="lt1"/>
              </a:buClr>
              <a:buSzPts val="4800"/>
              <a:buFont typeface="Poppins Light"/>
              <a:buNone/>
              <a:defRPr sz="4800">
                <a:solidFill>
                  <a:schemeClr val="lt1"/>
                </a:solidFill>
              </a:defRPr>
            </a:lvl1pPr>
            <a:lvl2pPr lvl="1" rtl="0">
              <a:spcBef>
                <a:spcPts val="0"/>
              </a:spcBef>
              <a:spcAft>
                <a:spcPts val="0"/>
              </a:spcAft>
              <a:buClr>
                <a:schemeClr val="lt1"/>
              </a:buClr>
              <a:buSzPts val="1100"/>
              <a:buNone/>
              <a:defRPr>
                <a:solidFill>
                  <a:schemeClr val="lt1"/>
                </a:solidFill>
              </a:defRPr>
            </a:lvl2pPr>
            <a:lvl3pPr lvl="2" rtl="0">
              <a:spcBef>
                <a:spcPts val="0"/>
              </a:spcBef>
              <a:spcAft>
                <a:spcPts val="0"/>
              </a:spcAft>
              <a:buClr>
                <a:schemeClr val="lt1"/>
              </a:buClr>
              <a:buSzPts val="1100"/>
              <a:buNone/>
              <a:defRPr>
                <a:solidFill>
                  <a:schemeClr val="lt1"/>
                </a:solidFill>
              </a:defRPr>
            </a:lvl3pPr>
            <a:lvl4pPr lvl="3" rtl="0">
              <a:spcBef>
                <a:spcPts val="0"/>
              </a:spcBef>
              <a:spcAft>
                <a:spcPts val="0"/>
              </a:spcAft>
              <a:buClr>
                <a:schemeClr val="lt1"/>
              </a:buClr>
              <a:buSzPts val="1100"/>
              <a:buNone/>
              <a:defRPr>
                <a:solidFill>
                  <a:schemeClr val="lt1"/>
                </a:solidFill>
              </a:defRPr>
            </a:lvl4pPr>
            <a:lvl5pPr lvl="4" rtl="0">
              <a:spcBef>
                <a:spcPts val="0"/>
              </a:spcBef>
              <a:spcAft>
                <a:spcPts val="0"/>
              </a:spcAft>
              <a:buClr>
                <a:schemeClr val="lt1"/>
              </a:buClr>
              <a:buSzPts val="1100"/>
              <a:buNone/>
              <a:defRPr>
                <a:solidFill>
                  <a:schemeClr val="lt1"/>
                </a:solidFill>
              </a:defRPr>
            </a:lvl5pPr>
            <a:lvl6pPr lvl="5" rtl="0">
              <a:spcBef>
                <a:spcPts val="0"/>
              </a:spcBef>
              <a:spcAft>
                <a:spcPts val="0"/>
              </a:spcAft>
              <a:buClr>
                <a:schemeClr val="lt1"/>
              </a:buClr>
              <a:buSzPts val="1100"/>
              <a:buNone/>
              <a:defRPr>
                <a:solidFill>
                  <a:schemeClr val="lt1"/>
                </a:solidFill>
              </a:defRPr>
            </a:lvl6pPr>
            <a:lvl7pPr lvl="6" rtl="0">
              <a:spcBef>
                <a:spcPts val="0"/>
              </a:spcBef>
              <a:spcAft>
                <a:spcPts val="0"/>
              </a:spcAft>
              <a:buClr>
                <a:schemeClr val="lt1"/>
              </a:buClr>
              <a:buSzPts val="1100"/>
              <a:buNone/>
              <a:defRPr>
                <a:solidFill>
                  <a:schemeClr val="lt1"/>
                </a:solidFill>
              </a:defRPr>
            </a:lvl7pPr>
            <a:lvl8pPr lvl="7" rtl="0">
              <a:spcBef>
                <a:spcPts val="0"/>
              </a:spcBef>
              <a:spcAft>
                <a:spcPts val="0"/>
              </a:spcAft>
              <a:buClr>
                <a:schemeClr val="lt1"/>
              </a:buClr>
              <a:buSzPts val="1100"/>
              <a:buNone/>
              <a:defRPr>
                <a:solidFill>
                  <a:schemeClr val="lt1"/>
                </a:solidFill>
              </a:defRPr>
            </a:lvl8pPr>
            <a:lvl9pPr lvl="8" rtl="0">
              <a:spcBef>
                <a:spcPts val="0"/>
              </a:spcBef>
              <a:spcAft>
                <a:spcPts val="0"/>
              </a:spcAft>
              <a:buClr>
                <a:schemeClr val="lt1"/>
              </a:buClr>
              <a:buSzPts val="1100"/>
              <a:buNone/>
              <a:defRPr>
                <a:solidFill>
                  <a:schemeClr val="lt1"/>
                </a:solidFill>
              </a:defRPr>
            </a:lvl9pPr>
          </a:lstStyle>
          <a:p/>
        </p:txBody>
      </p:sp>
      <p:sp>
        <p:nvSpPr>
          <p:cNvPr id="26" name="Google Shape;26;p4"/>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SzPts val="1400"/>
              <a:buNone/>
              <a:defRPr sz="700">
                <a:solidFill>
                  <a:schemeClr val="lt1"/>
                </a:solidFill>
              </a:defRPr>
            </a:lvl1pPr>
            <a:lvl2pPr lvl="1" rtl="0" algn="l">
              <a:spcBef>
                <a:spcPts val="0"/>
              </a:spcBef>
              <a:spcAft>
                <a:spcPts val="0"/>
              </a:spcAft>
              <a:buSzPts val="1400"/>
              <a:buNone/>
              <a:defRPr/>
            </a:lvl2pPr>
            <a:lvl3pPr lvl="2" rtl="0" algn="l">
              <a:spcBef>
                <a:spcPts val="0"/>
              </a:spcBef>
              <a:spcAft>
                <a:spcPts val="0"/>
              </a:spcAft>
              <a:buSzPts val="1400"/>
              <a:buNone/>
              <a:defRPr/>
            </a:lvl3pPr>
            <a:lvl4pPr lvl="3" rtl="0" algn="l">
              <a:spcBef>
                <a:spcPts val="0"/>
              </a:spcBef>
              <a:spcAft>
                <a:spcPts val="0"/>
              </a:spcAft>
              <a:buSzPts val="1400"/>
              <a:buNone/>
              <a:defRPr/>
            </a:lvl4pPr>
            <a:lvl5pPr lvl="4" rtl="0" algn="l">
              <a:spcBef>
                <a:spcPts val="0"/>
              </a:spcBef>
              <a:spcAft>
                <a:spcPts val="0"/>
              </a:spcAft>
              <a:buSzPts val="1400"/>
              <a:buNone/>
              <a:defRPr/>
            </a:lvl5pPr>
            <a:lvl6pPr lvl="5" rtl="0" algn="l">
              <a:spcBef>
                <a:spcPts val="0"/>
              </a:spcBef>
              <a:spcAft>
                <a:spcPts val="0"/>
              </a:spcAft>
              <a:buSzPts val="1400"/>
              <a:buNone/>
              <a:defRPr/>
            </a:lvl6pPr>
            <a:lvl7pPr lvl="6" rtl="0" algn="l">
              <a:spcBef>
                <a:spcPts val="0"/>
              </a:spcBef>
              <a:spcAft>
                <a:spcPts val="0"/>
              </a:spcAft>
              <a:buSzPts val="1400"/>
              <a:buNone/>
              <a:defRPr/>
            </a:lvl7pPr>
            <a:lvl8pPr lvl="7" rtl="0" algn="l">
              <a:spcBef>
                <a:spcPts val="0"/>
              </a:spcBef>
              <a:spcAft>
                <a:spcPts val="0"/>
              </a:spcAft>
              <a:buSzPts val="1400"/>
              <a:buNone/>
              <a:defRPr/>
            </a:lvl8pPr>
            <a:lvl9pPr lvl="8" rtl="0" algn="l">
              <a:spcBef>
                <a:spcPts val="0"/>
              </a:spcBef>
              <a:spcAft>
                <a:spcPts val="0"/>
              </a:spcAft>
              <a:buSzPts val="1400"/>
              <a:buNone/>
              <a:defRPr/>
            </a:lvl9pPr>
          </a:lstStyle>
          <a:p/>
        </p:txBody>
      </p:sp>
      <p:sp>
        <p:nvSpPr>
          <p:cNvPr id="27" name="Google Shape;27;p4"/>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SzPts val="1100"/>
              <a:buNone/>
              <a:defRPr sz="700">
                <a:solidFill>
                  <a:schemeClr val="lt1"/>
                </a:solidFill>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28" name="Google Shape;28;p4"/>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b="0" i="0" sz="700" u="none" cap="none" strike="noStrike">
                <a:solidFill>
                  <a:schemeClr val="lt1"/>
                </a:solidFill>
                <a:latin typeface="Poppins Light"/>
                <a:ea typeface="Poppins Light"/>
                <a:cs typeface="Poppins Light"/>
                <a:sym typeface="Poppins Light"/>
              </a:defRPr>
            </a:lvl1pPr>
            <a:lvl2pPr indent="0" lvl="1" marL="0" rtl="0" algn="l">
              <a:spcBef>
                <a:spcPts val="0"/>
              </a:spcBef>
              <a:buNone/>
              <a:defRPr b="0" i="0" sz="700" u="none" cap="none" strike="noStrike">
                <a:solidFill>
                  <a:schemeClr val="lt1"/>
                </a:solidFill>
                <a:latin typeface="Poppins Light"/>
                <a:ea typeface="Poppins Light"/>
                <a:cs typeface="Poppins Light"/>
                <a:sym typeface="Poppins Light"/>
              </a:defRPr>
            </a:lvl2pPr>
            <a:lvl3pPr indent="0" lvl="2" marL="0" rtl="0" algn="l">
              <a:spcBef>
                <a:spcPts val="0"/>
              </a:spcBef>
              <a:buNone/>
              <a:defRPr b="0" i="0" sz="700" u="none" cap="none" strike="noStrike">
                <a:solidFill>
                  <a:schemeClr val="lt1"/>
                </a:solidFill>
                <a:latin typeface="Poppins Light"/>
                <a:ea typeface="Poppins Light"/>
                <a:cs typeface="Poppins Light"/>
                <a:sym typeface="Poppins Light"/>
              </a:defRPr>
            </a:lvl3pPr>
            <a:lvl4pPr indent="0" lvl="3" marL="0" rtl="0" algn="l">
              <a:spcBef>
                <a:spcPts val="0"/>
              </a:spcBef>
              <a:buNone/>
              <a:defRPr b="0" i="0" sz="700" u="none" cap="none" strike="noStrike">
                <a:solidFill>
                  <a:schemeClr val="lt1"/>
                </a:solidFill>
                <a:latin typeface="Poppins Light"/>
                <a:ea typeface="Poppins Light"/>
                <a:cs typeface="Poppins Light"/>
                <a:sym typeface="Poppins Light"/>
              </a:defRPr>
            </a:lvl4pPr>
            <a:lvl5pPr indent="0" lvl="4" marL="0" rtl="0" algn="l">
              <a:spcBef>
                <a:spcPts val="0"/>
              </a:spcBef>
              <a:buNone/>
              <a:defRPr b="0" i="0" sz="700" u="none" cap="none" strike="noStrike">
                <a:solidFill>
                  <a:schemeClr val="lt1"/>
                </a:solidFill>
                <a:latin typeface="Poppins Light"/>
                <a:ea typeface="Poppins Light"/>
                <a:cs typeface="Poppins Light"/>
                <a:sym typeface="Poppins Light"/>
              </a:defRPr>
            </a:lvl5pPr>
            <a:lvl6pPr indent="0" lvl="5" marL="0" rtl="0" algn="l">
              <a:spcBef>
                <a:spcPts val="0"/>
              </a:spcBef>
              <a:buNone/>
              <a:defRPr b="0" i="0" sz="700" u="none" cap="none" strike="noStrike">
                <a:solidFill>
                  <a:schemeClr val="lt1"/>
                </a:solidFill>
                <a:latin typeface="Poppins Light"/>
                <a:ea typeface="Poppins Light"/>
                <a:cs typeface="Poppins Light"/>
                <a:sym typeface="Poppins Light"/>
              </a:defRPr>
            </a:lvl6pPr>
            <a:lvl7pPr indent="0" lvl="6" marL="0" rtl="0" algn="l">
              <a:spcBef>
                <a:spcPts val="0"/>
              </a:spcBef>
              <a:buNone/>
              <a:defRPr b="0" i="0" sz="700" u="none" cap="none" strike="noStrike">
                <a:solidFill>
                  <a:schemeClr val="lt1"/>
                </a:solidFill>
                <a:latin typeface="Poppins Light"/>
                <a:ea typeface="Poppins Light"/>
                <a:cs typeface="Poppins Light"/>
                <a:sym typeface="Poppins Light"/>
              </a:defRPr>
            </a:lvl7pPr>
            <a:lvl8pPr indent="0" lvl="7" marL="0" rtl="0" algn="l">
              <a:spcBef>
                <a:spcPts val="0"/>
              </a:spcBef>
              <a:buNone/>
              <a:defRPr b="0" i="0" sz="700" u="none" cap="none" strike="noStrike">
                <a:solidFill>
                  <a:schemeClr val="lt1"/>
                </a:solidFill>
                <a:latin typeface="Poppins Light"/>
                <a:ea typeface="Poppins Light"/>
                <a:cs typeface="Poppins Light"/>
                <a:sym typeface="Poppins Light"/>
              </a:defRPr>
            </a:lvl8pPr>
            <a:lvl9pPr indent="0" lvl="8" marL="0" rtl="0" algn="l">
              <a:spcBef>
                <a:spcPts val="0"/>
              </a:spcBef>
              <a:buNone/>
              <a:defRPr b="0" i="0" sz="700" u="none" cap="none" strike="noStrike">
                <a:solidFill>
                  <a:schemeClr val="lt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pic>
        <p:nvPicPr>
          <p:cNvPr id="29" name="Google Shape;29;p4"/>
          <p:cNvPicPr preferRelativeResize="0"/>
          <p:nvPr/>
        </p:nvPicPr>
        <p:blipFill rotWithShape="1">
          <a:blip r:embed="rId2">
            <a:alphaModFix/>
          </a:blip>
          <a:srcRect b="11866" l="0" r="0" t="11873"/>
          <a:stretch/>
        </p:blipFill>
        <p:spPr>
          <a:xfrm>
            <a:off x="7338413" y="4461950"/>
            <a:ext cx="1628052" cy="539200"/>
          </a:xfrm>
          <a:prstGeom prst="rect">
            <a:avLst/>
          </a:prstGeom>
          <a:noFill/>
          <a:ln>
            <a:noFill/>
          </a:ln>
        </p:spPr>
      </p:pic>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Agenda">
  <p:cSld name="Agenda">
    <p:spTree>
      <p:nvGrpSpPr>
        <p:cNvPr id="30" name="Shape 30"/>
        <p:cNvGrpSpPr/>
        <p:nvPr/>
      </p:nvGrpSpPr>
      <p:grpSpPr>
        <a:xfrm>
          <a:off x="0" y="0"/>
          <a:ext cx="0" cy="0"/>
          <a:chOff x="0" y="0"/>
          <a:chExt cx="0" cy="0"/>
        </a:xfrm>
      </p:grpSpPr>
      <p:sp>
        <p:nvSpPr>
          <p:cNvPr id="31" name="Google Shape;31;p5"/>
          <p:cNvSpPr txBox="1"/>
          <p:nvPr>
            <p:ph idx="1" type="body"/>
          </p:nvPr>
        </p:nvSpPr>
        <p:spPr>
          <a:xfrm>
            <a:off x="1220075" y="2172478"/>
            <a:ext cx="1323900" cy="10440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32" name="Google Shape;32;p5"/>
          <p:cNvSpPr txBox="1"/>
          <p:nvPr>
            <p:ph idx="2" type="subTitle"/>
          </p:nvPr>
        </p:nvSpPr>
        <p:spPr>
          <a:xfrm>
            <a:off x="1219200" y="1733925"/>
            <a:ext cx="1324800" cy="936300"/>
          </a:xfrm>
          <a:prstGeom prst="rect">
            <a:avLst/>
          </a:prstGeom>
        </p:spPr>
        <p:txBody>
          <a:bodyPr anchorCtr="0" anchor="t" bIns="0" lIns="0" spcFirstLastPara="1" rIns="0" wrap="square" tIns="0">
            <a:noAutofit/>
          </a:bodyPr>
          <a:lstStyle>
            <a:lvl1pPr lvl="0" rtl="0">
              <a:spcBef>
                <a:spcPts val="500"/>
              </a:spcBef>
              <a:spcAft>
                <a:spcPts val="0"/>
              </a:spcAft>
              <a:buSzPts val="1000"/>
              <a:buNone/>
              <a:defRPr sz="1000"/>
            </a:lvl1pPr>
            <a:lvl2pPr lvl="1" rtl="0">
              <a:spcBef>
                <a:spcPts val="500"/>
              </a:spcBef>
              <a:spcAft>
                <a:spcPts val="0"/>
              </a:spcAft>
              <a:buSzPts val="1000"/>
              <a:buNone/>
              <a:defRPr sz="1000"/>
            </a:lvl2pPr>
            <a:lvl3pPr lvl="2" rtl="0">
              <a:spcBef>
                <a:spcPts val="500"/>
              </a:spcBef>
              <a:spcAft>
                <a:spcPts val="0"/>
              </a:spcAft>
              <a:buSzPts val="1000"/>
              <a:buNone/>
              <a:defRPr sz="1000"/>
            </a:lvl3pPr>
            <a:lvl4pPr lvl="3" rtl="0">
              <a:spcBef>
                <a:spcPts val="500"/>
              </a:spcBef>
              <a:spcAft>
                <a:spcPts val="0"/>
              </a:spcAft>
              <a:buSzPts val="1000"/>
              <a:buNone/>
              <a:defRPr sz="1000"/>
            </a:lvl4pPr>
            <a:lvl5pPr lvl="4" rtl="0">
              <a:spcBef>
                <a:spcPts val="500"/>
              </a:spcBef>
              <a:spcAft>
                <a:spcPts val="0"/>
              </a:spcAft>
              <a:buSzPts val="1000"/>
              <a:buNone/>
              <a:defRPr sz="1000"/>
            </a:lvl5pPr>
            <a:lvl6pPr lvl="5" rtl="0">
              <a:spcBef>
                <a:spcPts val="400"/>
              </a:spcBef>
              <a:spcAft>
                <a:spcPts val="0"/>
              </a:spcAft>
              <a:buSzPts val="1000"/>
              <a:buNone/>
              <a:defRPr sz="1000"/>
            </a:lvl6pPr>
            <a:lvl7pPr lvl="6" rtl="0">
              <a:spcBef>
                <a:spcPts val="400"/>
              </a:spcBef>
              <a:spcAft>
                <a:spcPts val="0"/>
              </a:spcAft>
              <a:buSzPts val="1000"/>
              <a:buNone/>
              <a:defRPr sz="1000"/>
            </a:lvl7pPr>
            <a:lvl8pPr lvl="7" rtl="0">
              <a:spcBef>
                <a:spcPts val="400"/>
              </a:spcBef>
              <a:spcAft>
                <a:spcPts val="0"/>
              </a:spcAft>
              <a:buSzPts val="1000"/>
              <a:buNone/>
              <a:defRPr sz="1000"/>
            </a:lvl8pPr>
            <a:lvl9pPr lvl="8" rtl="0">
              <a:spcBef>
                <a:spcPts val="400"/>
              </a:spcBef>
              <a:spcAft>
                <a:spcPts val="0"/>
              </a:spcAft>
              <a:buSzPts val="1000"/>
              <a:buNone/>
              <a:defRPr sz="1000"/>
            </a:lvl9pPr>
          </a:lstStyle>
          <a:p/>
        </p:txBody>
      </p:sp>
      <p:sp>
        <p:nvSpPr>
          <p:cNvPr id="33" name="Google Shape;33;p5"/>
          <p:cNvSpPr txBox="1"/>
          <p:nvPr>
            <p:ph idx="3" type="subTitle"/>
          </p:nvPr>
        </p:nvSpPr>
        <p:spPr>
          <a:xfrm>
            <a:off x="1219200" y="3565000"/>
            <a:ext cx="1324800" cy="411600"/>
          </a:xfrm>
          <a:prstGeom prst="rect">
            <a:avLst/>
          </a:prstGeom>
        </p:spPr>
        <p:txBody>
          <a:bodyPr anchorCtr="0" anchor="t" bIns="0" lIns="0" spcFirstLastPara="1" rIns="0" wrap="square" tIns="0">
            <a:noAutofit/>
          </a:bodyPr>
          <a:lstStyle>
            <a:lvl1pPr lvl="0" rtl="0">
              <a:spcBef>
                <a:spcPts val="500"/>
              </a:spcBef>
              <a:spcAft>
                <a:spcPts val="0"/>
              </a:spcAft>
              <a:buSzPts val="1000"/>
              <a:buNone/>
              <a:defRPr sz="1000"/>
            </a:lvl1pPr>
            <a:lvl2pPr lvl="1" rtl="0">
              <a:spcBef>
                <a:spcPts val="500"/>
              </a:spcBef>
              <a:spcAft>
                <a:spcPts val="0"/>
              </a:spcAft>
              <a:buSzPts val="1000"/>
              <a:buNone/>
              <a:defRPr sz="1000"/>
            </a:lvl2pPr>
            <a:lvl3pPr lvl="2" rtl="0">
              <a:spcBef>
                <a:spcPts val="500"/>
              </a:spcBef>
              <a:spcAft>
                <a:spcPts val="0"/>
              </a:spcAft>
              <a:buSzPts val="1000"/>
              <a:buNone/>
              <a:defRPr sz="1000"/>
            </a:lvl3pPr>
            <a:lvl4pPr lvl="3" rtl="0">
              <a:spcBef>
                <a:spcPts val="500"/>
              </a:spcBef>
              <a:spcAft>
                <a:spcPts val="0"/>
              </a:spcAft>
              <a:buSzPts val="1000"/>
              <a:buNone/>
              <a:defRPr sz="1000"/>
            </a:lvl4pPr>
            <a:lvl5pPr lvl="4" rtl="0">
              <a:spcBef>
                <a:spcPts val="500"/>
              </a:spcBef>
              <a:spcAft>
                <a:spcPts val="0"/>
              </a:spcAft>
              <a:buSzPts val="1000"/>
              <a:buNone/>
              <a:defRPr sz="1000"/>
            </a:lvl5pPr>
            <a:lvl6pPr lvl="5" rtl="0">
              <a:spcBef>
                <a:spcPts val="400"/>
              </a:spcBef>
              <a:spcAft>
                <a:spcPts val="0"/>
              </a:spcAft>
              <a:buSzPts val="1000"/>
              <a:buNone/>
              <a:defRPr sz="1000"/>
            </a:lvl6pPr>
            <a:lvl7pPr lvl="6" rtl="0">
              <a:spcBef>
                <a:spcPts val="400"/>
              </a:spcBef>
              <a:spcAft>
                <a:spcPts val="0"/>
              </a:spcAft>
              <a:buSzPts val="1000"/>
              <a:buNone/>
              <a:defRPr sz="1000"/>
            </a:lvl7pPr>
            <a:lvl8pPr lvl="7" rtl="0">
              <a:spcBef>
                <a:spcPts val="400"/>
              </a:spcBef>
              <a:spcAft>
                <a:spcPts val="0"/>
              </a:spcAft>
              <a:buSzPts val="1000"/>
              <a:buNone/>
              <a:defRPr sz="1000"/>
            </a:lvl8pPr>
            <a:lvl9pPr lvl="8" rtl="0">
              <a:spcBef>
                <a:spcPts val="400"/>
              </a:spcBef>
              <a:spcAft>
                <a:spcPts val="0"/>
              </a:spcAft>
              <a:buSzPts val="1000"/>
              <a:buNone/>
              <a:defRPr sz="1000"/>
            </a:lvl9pPr>
          </a:lstStyle>
          <a:p/>
        </p:txBody>
      </p:sp>
      <p:sp>
        <p:nvSpPr>
          <p:cNvPr id="34" name="Google Shape;34;p5"/>
          <p:cNvSpPr txBox="1"/>
          <p:nvPr>
            <p:ph idx="4" type="body"/>
          </p:nvPr>
        </p:nvSpPr>
        <p:spPr>
          <a:xfrm>
            <a:off x="3910123" y="2172469"/>
            <a:ext cx="1323900" cy="7224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35" name="Google Shape;35;p5"/>
          <p:cNvSpPr txBox="1"/>
          <p:nvPr>
            <p:ph idx="5" type="body"/>
          </p:nvPr>
        </p:nvSpPr>
        <p:spPr>
          <a:xfrm>
            <a:off x="3910123" y="4003601"/>
            <a:ext cx="1323900" cy="7224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36" name="Google Shape;36;p5"/>
          <p:cNvSpPr txBox="1"/>
          <p:nvPr>
            <p:ph idx="6" type="subTitle"/>
          </p:nvPr>
        </p:nvSpPr>
        <p:spPr>
          <a:xfrm>
            <a:off x="3909675" y="1733925"/>
            <a:ext cx="1324800" cy="411600"/>
          </a:xfrm>
          <a:prstGeom prst="rect">
            <a:avLst/>
          </a:prstGeom>
        </p:spPr>
        <p:txBody>
          <a:bodyPr anchorCtr="0" anchor="t" bIns="0" lIns="0" spcFirstLastPara="1" rIns="0" wrap="square" tIns="0">
            <a:noAutofit/>
          </a:bodyPr>
          <a:lstStyle>
            <a:lvl1pPr lvl="0" rtl="0">
              <a:spcBef>
                <a:spcPts val="500"/>
              </a:spcBef>
              <a:spcAft>
                <a:spcPts val="0"/>
              </a:spcAft>
              <a:buSzPts val="1000"/>
              <a:buNone/>
              <a:defRPr sz="1000"/>
            </a:lvl1pPr>
            <a:lvl2pPr lvl="1" rtl="0">
              <a:spcBef>
                <a:spcPts val="500"/>
              </a:spcBef>
              <a:spcAft>
                <a:spcPts val="0"/>
              </a:spcAft>
              <a:buSzPts val="1000"/>
              <a:buNone/>
              <a:defRPr sz="1000"/>
            </a:lvl2pPr>
            <a:lvl3pPr lvl="2" rtl="0">
              <a:spcBef>
                <a:spcPts val="500"/>
              </a:spcBef>
              <a:spcAft>
                <a:spcPts val="0"/>
              </a:spcAft>
              <a:buSzPts val="1000"/>
              <a:buNone/>
              <a:defRPr sz="1000"/>
            </a:lvl3pPr>
            <a:lvl4pPr lvl="3" rtl="0">
              <a:spcBef>
                <a:spcPts val="500"/>
              </a:spcBef>
              <a:spcAft>
                <a:spcPts val="0"/>
              </a:spcAft>
              <a:buSzPts val="1000"/>
              <a:buNone/>
              <a:defRPr sz="1000"/>
            </a:lvl4pPr>
            <a:lvl5pPr lvl="4" rtl="0">
              <a:spcBef>
                <a:spcPts val="500"/>
              </a:spcBef>
              <a:spcAft>
                <a:spcPts val="0"/>
              </a:spcAft>
              <a:buSzPts val="1000"/>
              <a:buNone/>
              <a:defRPr sz="1000"/>
            </a:lvl5pPr>
            <a:lvl6pPr lvl="5" rtl="0">
              <a:spcBef>
                <a:spcPts val="400"/>
              </a:spcBef>
              <a:spcAft>
                <a:spcPts val="0"/>
              </a:spcAft>
              <a:buSzPts val="1000"/>
              <a:buNone/>
              <a:defRPr sz="1000"/>
            </a:lvl6pPr>
            <a:lvl7pPr lvl="6" rtl="0">
              <a:spcBef>
                <a:spcPts val="400"/>
              </a:spcBef>
              <a:spcAft>
                <a:spcPts val="0"/>
              </a:spcAft>
              <a:buSzPts val="1000"/>
              <a:buNone/>
              <a:defRPr sz="1000"/>
            </a:lvl7pPr>
            <a:lvl8pPr lvl="7" rtl="0">
              <a:spcBef>
                <a:spcPts val="400"/>
              </a:spcBef>
              <a:spcAft>
                <a:spcPts val="0"/>
              </a:spcAft>
              <a:buSzPts val="1000"/>
              <a:buNone/>
              <a:defRPr sz="1000"/>
            </a:lvl8pPr>
            <a:lvl9pPr lvl="8" rtl="0">
              <a:spcBef>
                <a:spcPts val="400"/>
              </a:spcBef>
              <a:spcAft>
                <a:spcPts val="0"/>
              </a:spcAft>
              <a:buSzPts val="1000"/>
              <a:buNone/>
              <a:defRPr sz="1000"/>
            </a:lvl9pPr>
          </a:lstStyle>
          <a:p/>
        </p:txBody>
      </p:sp>
      <p:sp>
        <p:nvSpPr>
          <p:cNvPr id="37" name="Google Shape;37;p5"/>
          <p:cNvSpPr txBox="1"/>
          <p:nvPr>
            <p:ph idx="7" type="subTitle"/>
          </p:nvPr>
        </p:nvSpPr>
        <p:spPr>
          <a:xfrm>
            <a:off x="3909675" y="3565000"/>
            <a:ext cx="1324800" cy="411600"/>
          </a:xfrm>
          <a:prstGeom prst="rect">
            <a:avLst/>
          </a:prstGeom>
        </p:spPr>
        <p:txBody>
          <a:bodyPr anchorCtr="0" anchor="t" bIns="0" lIns="0" spcFirstLastPara="1" rIns="0" wrap="square" tIns="0">
            <a:noAutofit/>
          </a:bodyPr>
          <a:lstStyle>
            <a:lvl1pPr lvl="0" rtl="0">
              <a:spcBef>
                <a:spcPts val="500"/>
              </a:spcBef>
              <a:spcAft>
                <a:spcPts val="0"/>
              </a:spcAft>
              <a:buSzPts val="1000"/>
              <a:buNone/>
              <a:defRPr sz="1000"/>
            </a:lvl1pPr>
            <a:lvl2pPr lvl="1" rtl="0">
              <a:spcBef>
                <a:spcPts val="500"/>
              </a:spcBef>
              <a:spcAft>
                <a:spcPts val="0"/>
              </a:spcAft>
              <a:buSzPts val="1000"/>
              <a:buNone/>
              <a:defRPr sz="1000"/>
            </a:lvl2pPr>
            <a:lvl3pPr lvl="2" rtl="0">
              <a:spcBef>
                <a:spcPts val="500"/>
              </a:spcBef>
              <a:spcAft>
                <a:spcPts val="0"/>
              </a:spcAft>
              <a:buSzPts val="1000"/>
              <a:buNone/>
              <a:defRPr sz="1000"/>
            </a:lvl3pPr>
            <a:lvl4pPr lvl="3" rtl="0">
              <a:spcBef>
                <a:spcPts val="500"/>
              </a:spcBef>
              <a:spcAft>
                <a:spcPts val="0"/>
              </a:spcAft>
              <a:buSzPts val="1000"/>
              <a:buNone/>
              <a:defRPr sz="1000"/>
            </a:lvl4pPr>
            <a:lvl5pPr lvl="4" rtl="0">
              <a:spcBef>
                <a:spcPts val="500"/>
              </a:spcBef>
              <a:spcAft>
                <a:spcPts val="0"/>
              </a:spcAft>
              <a:buSzPts val="1000"/>
              <a:buNone/>
              <a:defRPr sz="1000"/>
            </a:lvl5pPr>
            <a:lvl6pPr lvl="5" rtl="0">
              <a:spcBef>
                <a:spcPts val="400"/>
              </a:spcBef>
              <a:spcAft>
                <a:spcPts val="0"/>
              </a:spcAft>
              <a:buSzPts val="1000"/>
              <a:buNone/>
              <a:defRPr sz="1000"/>
            </a:lvl6pPr>
            <a:lvl7pPr lvl="6" rtl="0">
              <a:spcBef>
                <a:spcPts val="400"/>
              </a:spcBef>
              <a:spcAft>
                <a:spcPts val="0"/>
              </a:spcAft>
              <a:buSzPts val="1000"/>
              <a:buNone/>
              <a:defRPr sz="1000"/>
            </a:lvl7pPr>
            <a:lvl8pPr lvl="7" rtl="0">
              <a:spcBef>
                <a:spcPts val="400"/>
              </a:spcBef>
              <a:spcAft>
                <a:spcPts val="0"/>
              </a:spcAft>
              <a:buSzPts val="1000"/>
              <a:buNone/>
              <a:defRPr sz="1000"/>
            </a:lvl8pPr>
            <a:lvl9pPr lvl="8" rtl="0">
              <a:spcBef>
                <a:spcPts val="400"/>
              </a:spcBef>
              <a:spcAft>
                <a:spcPts val="0"/>
              </a:spcAft>
              <a:buSzPts val="1000"/>
              <a:buNone/>
              <a:defRPr sz="1000"/>
            </a:lvl9pPr>
          </a:lstStyle>
          <a:p/>
        </p:txBody>
      </p:sp>
      <p:sp>
        <p:nvSpPr>
          <p:cNvPr id="38" name="Google Shape;38;p5"/>
          <p:cNvSpPr txBox="1"/>
          <p:nvPr>
            <p:ph type="title"/>
          </p:nvPr>
        </p:nvSpPr>
        <p:spPr>
          <a:xfrm>
            <a:off x="305991" y="428425"/>
            <a:ext cx="8532000" cy="5559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accent1"/>
              </a:buClr>
              <a:buSzPts val="3800"/>
              <a:buFont typeface="Poppins Light"/>
              <a:buNone/>
              <a:defRPr sz="3800">
                <a:solidFill>
                  <a:schemeClr val="accent1"/>
                </a:solidFill>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39" name="Google Shape;39;p5"/>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SzPts val="1100"/>
              <a:buNone/>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40" name="Google Shape;40;p5"/>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a:lvl1pPr>
            <a:lvl2pPr indent="0" lvl="1" marL="0" rtl="0" algn="l">
              <a:spcBef>
                <a:spcPts val="0"/>
              </a:spcBef>
              <a:buNone/>
              <a:defRPr/>
            </a:lvl2pPr>
            <a:lvl3pPr indent="0" lvl="2" marL="0" rtl="0" algn="l">
              <a:spcBef>
                <a:spcPts val="0"/>
              </a:spcBef>
              <a:buNone/>
              <a:defRPr/>
            </a:lvl3pPr>
            <a:lvl4pPr indent="0" lvl="3" marL="0" rtl="0" algn="l">
              <a:spcBef>
                <a:spcPts val="0"/>
              </a:spcBef>
              <a:buNone/>
              <a:defRPr/>
            </a:lvl4pPr>
            <a:lvl5pPr indent="0" lvl="4" marL="0" rtl="0" algn="l">
              <a:spcBef>
                <a:spcPts val="0"/>
              </a:spcBef>
              <a:buNone/>
              <a:defRPr/>
            </a:lvl5pPr>
            <a:lvl6pPr indent="0" lvl="5" marL="0" rtl="0" algn="l">
              <a:spcBef>
                <a:spcPts val="0"/>
              </a:spcBef>
              <a:buNone/>
              <a:defRPr/>
            </a:lvl6pPr>
            <a:lvl7pPr indent="0" lvl="6" marL="0" rtl="0" algn="l">
              <a:spcBef>
                <a:spcPts val="0"/>
              </a:spcBef>
              <a:buNone/>
              <a:defRPr/>
            </a:lvl7pPr>
            <a:lvl8pPr indent="0" lvl="7" marL="0" rtl="0" algn="l">
              <a:spcBef>
                <a:spcPts val="0"/>
              </a:spcBef>
              <a:buNone/>
              <a:defRPr/>
            </a:lvl8pPr>
            <a:lvl9pPr indent="0" lvl="8" marL="0" rtl="0" algn="l">
              <a:spcBef>
                <a:spcPts val="0"/>
              </a:spcBef>
              <a:buNone/>
              <a:defRPr/>
            </a:lvl9pPr>
          </a:lstStyle>
          <a:p>
            <a:pPr indent="0" lvl="0" marL="0" rtl="0" algn="l">
              <a:spcBef>
                <a:spcPts val="0"/>
              </a:spcBef>
              <a:spcAft>
                <a:spcPts val="0"/>
              </a:spcAft>
              <a:buNone/>
            </a:pPr>
            <a:fld id="{00000000-1234-1234-1234-123412341234}" type="slidenum">
              <a:rPr lang="en"/>
              <a:t>‹#›</a:t>
            </a:fld>
            <a:endParaRPr/>
          </a:p>
        </p:txBody>
      </p:sp>
      <p:sp>
        <p:nvSpPr>
          <p:cNvPr id="41" name="Google Shape;41;p5"/>
          <p:cNvSpPr txBox="1"/>
          <p:nvPr>
            <p:ph idx="8" type="body"/>
          </p:nvPr>
        </p:nvSpPr>
        <p:spPr>
          <a:xfrm>
            <a:off x="6600161" y="2172469"/>
            <a:ext cx="1323900" cy="7224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42" name="Google Shape;42;p5"/>
          <p:cNvSpPr txBox="1"/>
          <p:nvPr>
            <p:ph idx="9" type="body"/>
          </p:nvPr>
        </p:nvSpPr>
        <p:spPr>
          <a:xfrm>
            <a:off x="1220086" y="4003601"/>
            <a:ext cx="1323900" cy="7224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43" name="Google Shape;43;p5"/>
          <p:cNvSpPr txBox="1"/>
          <p:nvPr>
            <p:ph idx="13" type="body"/>
          </p:nvPr>
        </p:nvSpPr>
        <p:spPr>
          <a:xfrm>
            <a:off x="6600161" y="4003601"/>
            <a:ext cx="1323900" cy="7224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44" name="Google Shape;44;p5"/>
          <p:cNvSpPr txBox="1"/>
          <p:nvPr>
            <p:ph idx="14" type="subTitle"/>
          </p:nvPr>
        </p:nvSpPr>
        <p:spPr>
          <a:xfrm>
            <a:off x="6600150" y="1733925"/>
            <a:ext cx="1324800" cy="411600"/>
          </a:xfrm>
          <a:prstGeom prst="rect">
            <a:avLst/>
          </a:prstGeom>
        </p:spPr>
        <p:txBody>
          <a:bodyPr anchorCtr="0" anchor="t" bIns="0" lIns="0" spcFirstLastPara="1" rIns="0" wrap="square" tIns="0">
            <a:noAutofit/>
          </a:bodyPr>
          <a:lstStyle>
            <a:lvl1pPr lvl="0" rtl="0">
              <a:spcBef>
                <a:spcPts val="500"/>
              </a:spcBef>
              <a:spcAft>
                <a:spcPts val="0"/>
              </a:spcAft>
              <a:buSzPts val="1000"/>
              <a:buNone/>
              <a:defRPr sz="1000"/>
            </a:lvl1pPr>
            <a:lvl2pPr lvl="1" rtl="0">
              <a:spcBef>
                <a:spcPts val="500"/>
              </a:spcBef>
              <a:spcAft>
                <a:spcPts val="0"/>
              </a:spcAft>
              <a:buSzPts val="1000"/>
              <a:buNone/>
              <a:defRPr sz="1000"/>
            </a:lvl2pPr>
            <a:lvl3pPr lvl="2" rtl="0">
              <a:spcBef>
                <a:spcPts val="500"/>
              </a:spcBef>
              <a:spcAft>
                <a:spcPts val="0"/>
              </a:spcAft>
              <a:buSzPts val="1000"/>
              <a:buNone/>
              <a:defRPr sz="1000"/>
            </a:lvl3pPr>
            <a:lvl4pPr lvl="3" rtl="0">
              <a:spcBef>
                <a:spcPts val="500"/>
              </a:spcBef>
              <a:spcAft>
                <a:spcPts val="0"/>
              </a:spcAft>
              <a:buSzPts val="1000"/>
              <a:buNone/>
              <a:defRPr sz="1000"/>
            </a:lvl4pPr>
            <a:lvl5pPr lvl="4" rtl="0">
              <a:spcBef>
                <a:spcPts val="500"/>
              </a:spcBef>
              <a:spcAft>
                <a:spcPts val="0"/>
              </a:spcAft>
              <a:buSzPts val="1000"/>
              <a:buNone/>
              <a:defRPr sz="1000"/>
            </a:lvl5pPr>
            <a:lvl6pPr lvl="5" rtl="0">
              <a:spcBef>
                <a:spcPts val="400"/>
              </a:spcBef>
              <a:spcAft>
                <a:spcPts val="0"/>
              </a:spcAft>
              <a:buSzPts val="1000"/>
              <a:buNone/>
              <a:defRPr sz="1000"/>
            </a:lvl6pPr>
            <a:lvl7pPr lvl="6" rtl="0">
              <a:spcBef>
                <a:spcPts val="400"/>
              </a:spcBef>
              <a:spcAft>
                <a:spcPts val="0"/>
              </a:spcAft>
              <a:buSzPts val="1000"/>
              <a:buNone/>
              <a:defRPr sz="1000"/>
            </a:lvl7pPr>
            <a:lvl8pPr lvl="7" rtl="0">
              <a:spcBef>
                <a:spcPts val="400"/>
              </a:spcBef>
              <a:spcAft>
                <a:spcPts val="0"/>
              </a:spcAft>
              <a:buSzPts val="1000"/>
              <a:buNone/>
              <a:defRPr sz="1000"/>
            </a:lvl8pPr>
            <a:lvl9pPr lvl="8" rtl="0">
              <a:spcBef>
                <a:spcPts val="400"/>
              </a:spcBef>
              <a:spcAft>
                <a:spcPts val="0"/>
              </a:spcAft>
              <a:buSzPts val="1000"/>
              <a:buNone/>
              <a:defRPr sz="1000"/>
            </a:lvl9pPr>
          </a:lstStyle>
          <a:p/>
        </p:txBody>
      </p:sp>
      <p:sp>
        <p:nvSpPr>
          <p:cNvPr id="45" name="Google Shape;45;p5"/>
          <p:cNvSpPr txBox="1"/>
          <p:nvPr>
            <p:ph idx="15" type="subTitle"/>
          </p:nvPr>
        </p:nvSpPr>
        <p:spPr>
          <a:xfrm>
            <a:off x="6600150" y="3565000"/>
            <a:ext cx="1324800" cy="411600"/>
          </a:xfrm>
          <a:prstGeom prst="rect">
            <a:avLst/>
          </a:prstGeom>
        </p:spPr>
        <p:txBody>
          <a:bodyPr anchorCtr="0" anchor="t" bIns="0" lIns="0" spcFirstLastPara="1" rIns="0" wrap="square" tIns="0">
            <a:noAutofit/>
          </a:bodyPr>
          <a:lstStyle>
            <a:lvl1pPr lvl="0" rtl="0">
              <a:spcBef>
                <a:spcPts val="500"/>
              </a:spcBef>
              <a:spcAft>
                <a:spcPts val="0"/>
              </a:spcAft>
              <a:buSzPts val="1000"/>
              <a:buNone/>
              <a:defRPr sz="1000"/>
            </a:lvl1pPr>
            <a:lvl2pPr lvl="1" rtl="0">
              <a:spcBef>
                <a:spcPts val="500"/>
              </a:spcBef>
              <a:spcAft>
                <a:spcPts val="0"/>
              </a:spcAft>
              <a:buSzPts val="1000"/>
              <a:buNone/>
              <a:defRPr sz="1000"/>
            </a:lvl2pPr>
            <a:lvl3pPr lvl="2" rtl="0">
              <a:spcBef>
                <a:spcPts val="500"/>
              </a:spcBef>
              <a:spcAft>
                <a:spcPts val="0"/>
              </a:spcAft>
              <a:buSzPts val="1000"/>
              <a:buNone/>
              <a:defRPr sz="1000"/>
            </a:lvl3pPr>
            <a:lvl4pPr lvl="3" rtl="0">
              <a:spcBef>
                <a:spcPts val="500"/>
              </a:spcBef>
              <a:spcAft>
                <a:spcPts val="0"/>
              </a:spcAft>
              <a:buSzPts val="1000"/>
              <a:buNone/>
              <a:defRPr sz="1000"/>
            </a:lvl4pPr>
            <a:lvl5pPr lvl="4" rtl="0">
              <a:spcBef>
                <a:spcPts val="500"/>
              </a:spcBef>
              <a:spcAft>
                <a:spcPts val="0"/>
              </a:spcAft>
              <a:buSzPts val="1000"/>
              <a:buNone/>
              <a:defRPr sz="1000"/>
            </a:lvl5pPr>
            <a:lvl6pPr lvl="5" rtl="0">
              <a:spcBef>
                <a:spcPts val="400"/>
              </a:spcBef>
              <a:spcAft>
                <a:spcPts val="0"/>
              </a:spcAft>
              <a:buSzPts val="1000"/>
              <a:buNone/>
              <a:defRPr sz="1000"/>
            </a:lvl6pPr>
            <a:lvl7pPr lvl="6" rtl="0">
              <a:spcBef>
                <a:spcPts val="400"/>
              </a:spcBef>
              <a:spcAft>
                <a:spcPts val="0"/>
              </a:spcAft>
              <a:buSzPts val="1000"/>
              <a:buNone/>
              <a:defRPr sz="1000"/>
            </a:lvl7pPr>
            <a:lvl8pPr lvl="7" rtl="0">
              <a:spcBef>
                <a:spcPts val="400"/>
              </a:spcBef>
              <a:spcAft>
                <a:spcPts val="0"/>
              </a:spcAft>
              <a:buSzPts val="1000"/>
              <a:buNone/>
              <a:defRPr sz="1000"/>
            </a:lvl8pPr>
            <a:lvl9pPr lvl="8" rtl="0">
              <a:spcBef>
                <a:spcPts val="400"/>
              </a:spcBef>
              <a:spcAft>
                <a:spcPts val="0"/>
              </a:spcAft>
              <a:buSzPts val="1000"/>
              <a:buNone/>
              <a:defRPr sz="1000"/>
            </a:lvl9pPr>
          </a:lstStyle>
          <a:p/>
        </p:txBody>
      </p:sp>
      <p:sp>
        <p:nvSpPr>
          <p:cNvPr id="46" name="Google Shape;46;p5"/>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Clr>
                <a:schemeClr val="dk1"/>
              </a:buClr>
              <a:buSzPts val="1400"/>
              <a:buNone/>
              <a:defRPr sz="700"/>
            </a:lvl1pPr>
            <a:lvl2pPr lvl="1" rtl="0" algn="l">
              <a:spcBef>
                <a:spcPts val="0"/>
              </a:spcBef>
              <a:spcAft>
                <a:spcPts val="0"/>
              </a:spcAft>
              <a:buClr>
                <a:schemeClr val="dk1"/>
              </a:buClr>
              <a:buSzPts val="1400"/>
              <a:buNone/>
              <a:defRPr/>
            </a:lvl2pPr>
            <a:lvl3pPr lvl="2" rtl="0" algn="l">
              <a:spcBef>
                <a:spcPts val="0"/>
              </a:spcBef>
              <a:spcAft>
                <a:spcPts val="0"/>
              </a:spcAft>
              <a:buClr>
                <a:schemeClr val="dk1"/>
              </a:buClr>
              <a:buSzPts val="1400"/>
              <a:buNone/>
              <a:defRPr/>
            </a:lvl3pPr>
            <a:lvl4pPr lvl="3" rtl="0" algn="l">
              <a:spcBef>
                <a:spcPts val="0"/>
              </a:spcBef>
              <a:spcAft>
                <a:spcPts val="0"/>
              </a:spcAft>
              <a:buClr>
                <a:schemeClr val="dk1"/>
              </a:buClr>
              <a:buSzPts val="1400"/>
              <a:buNone/>
              <a:defRPr/>
            </a:lvl4pPr>
            <a:lvl5pPr lvl="4" rtl="0" algn="l">
              <a:spcBef>
                <a:spcPts val="0"/>
              </a:spcBef>
              <a:spcAft>
                <a:spcPts val="0"/>
              </a:spcAft>
              <a:buClr>
                <a:schemeClr val="dk1"/>
              </a:buClr>
              <a:buSzPts val="1400"/>
              <a:buNone/>
              <a:defRPr/>
            </a:lvl5pPr>
            <a:lvl6pPr lvl="5" rtl="0" algn="l">
              <a:spcBef>
                <a:spcPts val="0"/>
              </a:spcBef>
              <a:spcAft>
                <a:spcPts val="0"/>
              </a:spcAft>
              <a:buClr>
                <a:schemeClr val="dk1"/>
              </a:buClr>
              <a:buSzPts val="1400"/>
              <a:buNone/>
              <a:defRPr/>
            </a:lvl6pPr>
            <a:lvl7pPr lvl="6" rtl="0" algn="l">
              <a:spcBef>
                <a:spcPts val="0"/>
              </a:spcBef>
              <a:spcAft>
                <a:spcPts val="0"/>
              </a:spcAft>
              <a:buClr>
                <a:schemeClr val="dk1"/>
              </a:buClr>
              <a:buSzPts val="1400"/>
              <a:buNone/>
              <a:defRPr/>
            </a:lvl7pPr>
            <a:lvl8pPr lvl="7" rtl="0" algn="l">
              <a:spcBef>
                <a:spcPts val="0"/>
              </a:spcBef>
              <a:spcAft>
                <a:spcPts val="0"/>
              </a:spcAft>
              <a:buClr>
                <a:schemeClr val="dk1"/>
              </a:buClr>
              <a:buSzPts val="1400"/>
              <a:buNone/>
              <a:defRPr/>
            </a:lvl8pPr>
            <a:lvl9pPr lvl="8" rtl="0" algn="l">
              <a:spcBef>
                <a:spcPts val="0"/>
              </a:spcBef>
              <a:spcAft>
                <a:spcPts val="0"/>
              </a:spcAft>
              <a:buClr>
                <a:schemeClr val="dk1"/>
              </a:buClr>
              <a:buSzPts val="1400"/>
              <a:buNone/>
              <a:defRPr/>
            </a:lvl9pPr>
          </a:lstStyle>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Picture with Caption">
  <p:cSld name="Picture with Caption">
    <p:spTree>
      <p:nvGrpSpPr>
        <p:cNvPr id="47" name="Shape 47"/>
        <p:cNvGrpSpPr/>
        <p:nvPr/>
      </p:nvGrpSpPr>
      <p:grpSpPr>
        <a:xfrm>
          <a:off x="0" y="0"/>
          <a:ext cx="0" cy="0"/>
          <a:chOff x="0" y="0"/>
          <a:chExt cx="0" cy="0"/>
        </a:xfrm>
      </p:grpSpPr>
      <p:sp>
        <p:nvSpPr>
          <p:cNvPr id="48" name="Google Shape;48;p6"/>
          <p:cNvSpPr txBox="1"/>
          <p:nvPr>
            <p:ph idx="1" type="body"/>
          </p:nvPr>
        </p:nvSpPr>
        <p:spPr>
          <a:xfrm>
            <a:off x="305991" y="1140619"/>
            <a:ext cx="3717300" cy="3261000"/>
          </a:xfrm>
          <a:prstGeom prst="rect">
            <a:avLst/>
          </a:prstGeom>
          <a:noFill/>
          <a:ln>
            <a:noFill/>
          </a:ln>
        </p:spPr>
        <p:txBody>
          <a:bodyPr anchorCtr="0" anchor="t" bIns="0" lIns="0" spcFirstLastPara="1" rIns="0" wrap="square" tIns="0">
            <a:noAutofit/>
          </a:bodyPr>
          <a:lstStyle>
            <a:lvl1pPr indent="-228600" lvl="0" marL="457200" rtl="0" algn="l">
              <a:lnSpc>
                <a:spcPct val="114000"/>
              </a:lnSpc>
              <a:spcBef>
                <a:spcPts val="500"/>
              </a:spcBef>
              <a:spcAft>
                <a:spcPts val="0"/>
              </a:spcAft>
              <a:buClr>
                <a:schemeClr val="dk1"/>
              </a:buClr>
              <a:buSzPts val="1000"/>
              <a:buNone/>
              <a:defRPr/>
            </a:lvl1pPr>
            <a:lvl2pPr indent="-228600" lvl="1" marL="914400" rtl="0" algn="l">
              <a:lnSpc>
                <a:spcPct val="114000"/>
              </a:lnSpc>
              <a:spcBef>
                <a:spcPts val="500"/>
              </a:spcBef>
              <a:spcAft>
                <a:spcPts val="0"/>
              </a:spcAft>
              <a:buClr>
                <a:schemeClr val="dk1"/>
              </a:buClr>
              <a:buSzPts val="1000"/>
              <a:buNone/>
              <a:defRPr/>
            </a:lvl2pPr>
            <a:lvl3pPr indent="-228600" lvl="2" marL="1371600" rtl="0" algn="l">
              <a:lnSpc>
                <a:spcPct val="114000"/>
              </a:lnSpc>
              <a:spcBef>
                <a:spcPts val="500"/>
              </a:spcBef>
              <a:spcAft>
                <a:spcPts val="0"/>
              </a:spcAft>
              <a:buClr>
                <a:schemeClr val="dk1"/>
              </a:buClr>
              <a:buSzPts val="1000"/>
              <a:buNone/>
              <a:defRPr/>
            </a:lvl3pPr>
            <a:lvl4pPr indent="-228600" lvl="3" marL="1828800" rtl="0" algn="l">
              <a:lnSpc>
                <a:spcPct val="114000"/>
              </a:lnSpc>
              <a:spcBef>
                <a:spcPts val="500"/>
              </a:spcBef>
              <a:spcAft>
                <a:spcPts val="0"/>
              </a:spcAft>
              <a:buClr>
                <a:schemeClr val="dk1"/>
              </a:buClr>
              <a:buSzPts val="1000"/>
              <a:buNone/>
              <a:defRPr/>
            </a:lvl4pPr>
            <a:lvl5pPr indent="-228600" lvl="4" marL="2286000" rtl="0" algn="l">
              <a:lnSpc>
                <a:spcPct val="114000"/>
              </a:lnSpc>
              <a:spcBef>
                <a:spcPts val="500"/>
              </a:spcBef>
              <a:spcAft>
                <a:spcPts val="0"/>
              </a:spcAft>
              <a:buClr>
                <a:schemeClr val="dk1"/>
              </a:buClr>
              <a:buSzPts val="1000"/>
              <a:buNone/>
              <a:defRPr/>
            </a:lvl5pPr>
            <a:lvl6pPr indent="-228600" lvl="5" marL="2743200" rtl="0" algn="l">
              <a:lnSpc>
                <a:spcPct val="90000"/>
              </a:lnSpc>
              <a:spcBef>
                <a:spcPts val="400"/>
              </a:spcBef>
              <a:spcAft>
                <a:spcPts val="0"/>
              </a:spcAft>
              <a:buClr>
                <a:schemeClr val="dk1"/>
              </a:buClr>
              <a:buSzPts val="1000"/>
              <a:buNone/>
              <a:defRPr/>
            </a:lvl6pPr>
            <a:lvl7pPr indent="-228600" lvl="6" marL="3200400" rtl="0" algn="l">
              <a:lnSpc>
                <a:spcPct val="90000"/>
              </a:lnSpc>
              <a:spcBef>
                <a:spcPts val="400"/>
              </a:spcBef>
              <a:spcAft>
                <a:spcPts val="0"/>
              </a:spcAft>
              <a:buClr>
                <a:schemeClr val="dk1"/>
              </a:buClr>
              <a:buSzPts val="1000"/>
              <a:buNone/>
              <a:defRPr/>
            </a:lvl7pPr>
            <a:lvl8pPr indent="-228600" lvl="7" marL="3657600" rtl="0" algn="l">
              <a:lnSpc>
                <a:spcPct val="90000"/>
              </a:lnSpc>
              <a:spcBef>
                <a:spcPts val="400"/>
              </a:spcBef>
              <a:spcAft>
                <a:spcPts val="0"/>
              </a:spcAft>
              <a:buClr>
                <a:schemeClr val="dk1"/>
              </a:buClr>
              <a:buSzPts val="1000"/>
              <a:buNone/>
              <a:defRPr/>
            </a:lvl8pPr>
            <a:lvl9pPr indent="-228600" lvl="8" marL="4114800" rtl="0" algn="l">
              <a:lnSpc>
                <a:spcPct val="90000"/>
              </a:lnSpc>
              <a:spcBef>
                <a:spcPts val="400"/>
              </a:spcBef>
              <a:spcAft>
                <a:spcPts val="0"/>
              </a:spcAft>
              <a:buClr>
                <a:schemeClr val="dk1"/>
              </a:buClr>
              <a:buSzPts val="1000"/>
              <a:buNone/>
              <a:defRPr/>
            </a:lvl9pPr>
          </a:lstStyle>
          <a:p/>
        </p:txBody>
      </p:sp>
      <p:sp>
        <p:nvSpPr>
          <p:cNvPr id="49" name="Google Shape;49;p6"/>
          <p:cNvSpPr txBox="1"/>
          <p:nvPr>
            <p:ph type="title"/>
          </p:nvPr>
        </p:nvSpPr>
        <p:spPr>
          <a:xfrm>
            <a:off x="305991" y="428425"/>
            <a:ext cx="3717300" cy="5559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dk1"/>
              </a:buClr>
              <a:buSzPts val="1400"/>
              <a:buNone/>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50" name="Google Shape;50;p6"/>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SzPts val="1100"/>
              <a:buNone/>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51" name="Google Shape;51;p6"/>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a:lvl1pPr>
            <a:lvl2pPr indent="0" lvl="1" marL="0" rtl="0" algn="l">
              <a:spcBef>
                <a:spcPts val="0"/>
              </a:spcBef>
              <a:buNone/>
              <a:defRPr/>
            </a:lvl2pPr>
            <a:lvl3pPr indent="0" lvl="2" marL="0" rtl="0" algn="l">
              <a:spcBef>
                <a:spcPts val="0"/>
              </a:spcBef>
              <a:buNone/>
              <a:defRPr/>
            </a:lvl3pPr>
            <a:lvl4pPr indent="0" lvl="3" marL="0" rtl="0" algn="l">
              <a:spcBef>
                <a:spcPts val="0"/>
              </a:spcBef>
              <a:buNone/>
              <a:defRPr/>
            </a:lvl4pPr>
            <a:lvl5pPr indent="0" lvl="4" marL="0" rtl="0" algn="l">
              <a:spcBef>
                <a:spcPts val="0"/>
              </a:spcBef>
              <a:buNone/>
              <a:defRPr/>
            </a:lvl5pPr>
            <a:lvl6pPr indent="0" lvl="5" marL="0" rtl="0" algn="l">
              <a:spcBef>
                <a:spcPts val="0"/>
              </a:spcBef>
              <a:buNone/>
              <a:defRPr/>
            </a:lvl6pPr>
            <a:lvl7pPr indent="0" lvl="6" marL="0" rtl="0" algn="l">
              <a:spcBef>
                <a:spcPts val="0"/>
              </a:spcBef>
              <a:buNone/>
              <a:defRPr/>
            </a:lvl7pPr>
            <a:lvl8pPr indent="0" lvl="7" marL="0" rtl="0" algn="l">
              <a:spcBef>
                <a:spcPts val="0"/>
              </a:spcBef>
              <a:buNone/>
              <a:defRPr/>
            </a:lvl8pPr>
            <a:lvl9pPr indent="0" lvl="8" marL="0" rtl="0" algn="l">
              <a:spcBef>
                <a:spcPts val="0"/>
              </a:spcBef>
              <a:buNone/>
              <a:defRPr/>
            </a:lvl9pPr>
          </a:lstStyle>
          <a:p>
            <a:pPr indent="0" lvl="0" marL="0" rtl="0" algn="l">
              <a:spcBef>
                <a:spcPts val="0"/>
              </a:spcBef>
              <a:spcAft>
                <a:spcPts val="0"/>
              </a:spcAft>
              <a:buNone/>
            </a:pPr>
            <a:fld id="{00000000-1234-1234-1234-123412341234}" type="slidenum">
              <a:rPr lang="en"/>
              <a:t>‹#›</a:t>
            </a:fld>
            <a:endParaRPr/>
          </a:p>
        </p:txBody>
      </p:sp>
      <p:sp>
        <p:nvSpPr>
          <p:cNvPr id="52" name="Google Shape;52;p6"/>
          <p:cNvSpPr/>
          <p:nvPr>
            <p:ph idx="2" type="pic"/>
          </p:nvPr>
        </p:nvSpPr>
        <p:spPr>
          <a:xfrm>
            <a:off x="4569875" y="411950"/>
            <a:ext cx="4269300" cy="3989700"/>
          </a:xfrm>
          <a:prstGeom prst="roundRect">
            <a:avLst>
              <a:gd fmla="val 1522" name="adj"/>
            </a:avLst>
          </a:prstGeom>
          <a:noFill/>
          <a:ln>
            <a:noFill/>
          </a:ln>
        </p:spPr>
      </p:sp>
      <p:sp>
        <p:nvSpPr>
          <p:cNvPr id="53" name="Google Shape;53;p6"/>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Clr>
                <a:schemeClr val="dk1"/>
              </a:buClr>
              <a:buSzPts val="1400"/>
              <a:buNone/>
              <a:defRPr sz="700"/>
            </a:lvl1pPr>
            <a:lvl2pPr lvl="1" rtl="0" algn="l">
              <a:spcBef>
                <a:spcPts val="0"/>
              </a:spcBef>
              <a:spcAft>
                <a:spcPts val="0"/>
              </a:spcAft>
              <a:buClr>
                <a:schemeClr val="dk1"/>
              </a:buClr>
              <a:buSzPts val="1400"/>
              <a:buNone/>
              <a:defRPr/>
            </a:lvl2pPr>
            <a:lvl3pPr lvl="2" rtl="0" algn="l">
              <a:spcBef>
                <a:spcPts val="0"/>
              </a:spcBef>
              <a:spcAft>
                <a:spcPts val="0"/>
              </a:spcAft>
              <a:buClr>
                <a:schemeClr val="dk1"/>
              </a:buClr>
              <a:buSzPts val="1400"/>
              <a:buNone/>
              <a:defRPr/>
            </a:lvl3pPr>
            <a:lvl4pPr lvl="3" rtl="0" algn="l">
              <a:spcBef>
                <a:spcPts val="0"/>
              </a:spcBef>
              <a:spcAft>
                <a:spcPts val="0"/>
              </a:spcAft>
              <a:buClr>
                <a:schemeClr val="dk1"/>
              </a:buClr>
              <a:buSzPts val="1400"/>
              <a:buNone/>
              <a:defRPr/>
            </a:lvl4pPr>
            <a:lvl5pPr lvl="4" rtl="0" algn="l">
              <a:spcBef>
                <a:spcPts val="0"/>
              </a:spcBef>
              <a:spcAft>
                <a:spcPts val="0"/>
              </a:spcAft>
              <a:buClr>
                <a:schemeClr val="dk1"/>
              </a:buClr>
              <a:buSzPts val="1400"/>
              <a:buNone/>
              <a:defRPr/>
            </a:lvl5pPr>
            <a:lvl6pPr lvl="5" rtl="0" algn="l">
              <a:spcBef>
                <a:spcPts val="0"/>
              </a:spcBef>
              <a:spcAft>
                <a:spcPts val="0"/>
              </a:spcAft>
              <a:buClr>
                <a:schemeClr val="dk1"/>
              </a:buClr>
              <a:buSzPts val="1400"/>
              <a:buNone/>
              <a:defRPr/>
            </a:lvl6pPr>
            <a:lvl7pPr lvl="6" rtl="0" algn="l">
              <a:spcBef>
                <a:spcPts val="0"/>
              </a:spcBef>
              <a:spcAft>
                <a:spcPts val="0"/>
              </a:spcAft>
              <a:buClr>
                <a:schemeClr val="dk1"/>
              </a:buClr>
              <a:buSzPts val="1400"/>
              <a:buNone/>
              <a:defRPr/>
            </a:lvl7pPr>
            <a:lvl8pPr lvl="7" rtl="0" algn="l">
              <a:spcBef>
                <a:spcPts val="0"/>
              </a:spcBef>
              <a:spcAft>
                <a:spcPts val="0"/>
              </a:spcAft>
              <a:buClr>
                <a:schemeClr val="dk1"/>
              </a:buClr>
              <a:buSzPts val="1400"/>
              <a:buNone/>
              <a:defRPr/>
            </a:lvl8pPr>
            <a:lvl9pPr lvl="8" rtl="0" algn="l">
              <a:spcBef>
                <a:spcPts val="0"/>
              </a:spcBef>
              <a:spcAft>
                <a:spcPts val="0"/>
              </a:spcAft>
              <a:buClr>
                <a:schemeClr val="dk1"/>
              </a:buClr>
              <a:buSzPts val="1400"/>
              <a:buNone/>
              <a:defRPr/>
            </a:lvl9pPr>
          </a:lstStyle>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p:cSld name="Picture with Caption_1">
    <p:spTree>
      <p:nvGrpSpPr>
        <p:cNvPr id="54" name="Shape 54"/>
        <p:cNvGrpSpPr/>
        <p:nvPr/>
      </p:nvGrpSpPr>
      <p:grpSpPr>
        <a:xfrm>
          <a:off x="0" y="0"/>
          <a:ext cx="0" cy="0"/>
          <a:chOff x="0" y="0"/>
          <a:chExt cx="0" cy="0"/>
        </a:xfrm>
      </p:grpSpPr>
      <p:sp>
        <p:nvSpPr>
          <p:cNvPr id="55" name="Google Shape;55;p7"/>
          <p:cNvSpPr txBox="1"/>
          <p:nvPr>
            <p:ph idx="1" type="body"/>
          </p:nvPr>
        </p:nvSpPr>
        <p:spPr>
          <a:xfrm>
            <a:off x="305991" y="1140619"/>
            <a:ext cx="8532000" cy="3261000"/>
          </a:xfrm>
          <a:prstGeom prst="rect">
            <a:avLst/>
          </a:prstGeom>
          <a:noFill/>
          <a:ln>
            <a:noFill/>
          </a:ln>
        </p:spPr>
        <p:txBody>
          <a:bodyPr anchorCtr="0" anchor="t" bIns="0" lIns="0" spcFirstLastPara="1" rIns="0" wrap="square" tIns="0">
            <a:noAutofit/>
          </a:bodyPr>
          <a:lstStyle>
            <a:lvl1pPr indent="-228600" lvl="0" marL="457200" rtl="0" algn="l">
              <a:lnSpc>
                <a:spcPct val="114000"/>
              </a:lnSpc>
              <a:spcBef>
                <a:spcPts val="500"/>
              </a:spcBef>
              <a:spcAft>
                <a:spcPts val="0"/>
              </a:spcAft>
              <a:buClr>
                <a:schemeClr val="dk1"/>
              </a:buClr>
              <a:buSzPts val="1000"/>
              <a:buNone/>
              <a:defRPr/>
            </a:lvl1pPr>
            <a:lvl2pPr indent="-228600" lvl="1" marL="914400" rtl="0" algn="l">
              <a:lnSpc>
                <a:spcPct val="114000"/>
              </a:lnSpc>
              <a:spcBef>
                <a:spcPts val="500"/>
              </a:spcBef>
              <a:spcAft>
                <a:spcPts val="0"/>
              </a:spcAft>
              <a:buClr>
                <a:schemeClr val="dk1"/>
              </a:buClr>
              <a:buSzPts val="1000"/>
              <a:buNone/>
              <a:defRPr/>
            </a:lvl2pPr>
            <a:lvl3pPr indent="-228600" lvl="2" marL="1371600" rtl="0" algn="l">
              <a:lnSpc>
                <a:spcPct val="114000"/>
              </a:lnSpc>
              <a:spcBef>
                <a:spcPts val="500"/>
              </a:spcBef>
              <a:spcAft>
                <a:spcPts val="0"/>
              </a:spcAft>
              <a:buClr>
                <a:schemeClr val="dk1"/>
              </a:buClr>
              <a:buSzPts val="1000"/>
              <a:buNone/>
              <a:defRPr/>
            </a:lvl3pPr>
            <a:lvl4pPr indent="-228600" lvl="3" marL="1828800" rtl="0" algn="l">
              <a:lnSpc>
                <a:spcPct val="114000"/>
              </a:lnSpc>
              <a:spcBef>
                <a:spcPts val="500"/>
              </a:spcBef>
              <a:spcAft>
                <a:spcPts val="0"/>
              </a:spcAft>
              <a:buClr>
                <a:schemeClr val="dk1"/>
              </a:buClr>
              <a:buSzPts val="1000"/>
              <a:buNone/>
              <a:defRPr/>
            </a:lvl4pPr>
            <a:lvl5pPr indent="-228600" lvl="4" marL="2286000" rtl="0" algn="l">
              <a:lnSpc>
                <a:spcPct val="114000"/>
              </a:lnSpc>
              <a:spcBef>
                <a:spcPts val="500"/>
              </a:spcBef>
              <a:spcAft>
                <a:spcPts val="0"/>
              </a:spcAft>
              <a:buClr>
                <a:schemeClr val="dk1"/>
              </a:buClr>
              <a:buSzPts val="1000"/>
              <a:buNone/>
              <a:defRPr/>
            </a:lvl5pPr>
            <a:lvl6pPr indent="-228600" lvl="5" marL="2743200" rtl="0" algn="l">
              <a:lnSpc>
                <a:spcPct val="90000"/>
              </a:lnSpc>
              <a:spcBef>
                <a:spcPts val="400"/>
              </a:spcBef>
              <a:spcAft>
                <a:spcPts val="0"/>
              </a:spcAft>
              <a:buClr>
                <a:schemeClr val="dk1"/>
              </a:buClr>
              <a:buSzPts val="1000"/>
              <a:buNone/>
              <a:defRPr/>
            </a:lvl6pPr>
            <a:lvl7pPr indent="-228600" lvl="6" marL="3200400" rtl="0" algn="l">
              <a:lnSpc>
                <a:spcPct val="90000"/>
              </a:lnSpc>
              <a:spcBef>
                <a:spcPts val="400"/>
              </a:spcBef>
              <a:spcAft>
                <a:spcPts val="0"/>
              </a:spcAft>
              <a:buClr>
                <a:schemeClr val="dk1"/>
              </a:buClr>
              <a:buSzPts val="1000"/>
              <a:buNone/>
              <a:defRPr/>
            </a:lvl7pPr>
            <a:lvl8pPr indent="-228600" lvl="7" marL="3657600" rtl="0" algn="l">
              <a:lnSpc>
                <a:spcPct val="90000"/>
              </a:lnSpc>
              <a:spcBef>
                <a:spcPts val="400"/>
              </a:spcBef>
              <a:spcAft>
                <a:spcPts val="0"/>
              </a:spcAft>
              <a:buClr>
                <a:schemeClr val="dk1"/>
              </a:buClr>
              <a:buSzPts val="1000"/>
              <a:buNone/>
              <a:defRPr/>
            </a:lvl8pPr>
            <a:lvl9pPr indent="-228600" lvl="8" marL="4114800" rtl="0" algn="l">
              <a:lnSpc>
                <a:spcPct val="90000"/>
              </a:lnSpc>
              <a:spcBef>
                <a:spcPts val="400"/>
              </a:spcBef>
              <a:spcAft>
                <a:spcPts val="0"/>
              </a:spcAft>
              <a:buClr>
                <a:schemeClr val="dk1"/>
              </a:buClr>
              <a:buSzPts val="1000"/>
              <a:buNone/>
              <a:defRPr/>
            </a:lvl9pPr>
          </a:lstStyle>
          <a:p/>
        </p:txBody>
      </p:sp>
      <p:sp>
        <p:nvSpPr>
          <p:cNvPr id="56" name="Google Shape;56;p7"/>
          <p:cNvSpPr txBox="1"/>
          <p:nvPr>
            <p:ph type="title"/>
          </p:nvPr>
        </p:nvSpPr>
        <p:spPr>
          <a:xfrm>
            <a:off x="305991" y="428425"/>
            <a:ext cx="8532000" cy="5559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dk1"/>
              </a:buClr>
              <a:buSzPts val="1400"/>
              <a:buNone/>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57" name="Google Shape;57;p7"/>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SzPts val="1100"/>
              <a:buNone/>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58" name="Google Shape;58;p7"/>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a:lvl1pPr>
            <a:lvl2pPr indent="0" lvl="1" marL="0" rtl="0" algn="l">
              <a:spcBef>
                <a:spcPts val="0"/>
              </a:spcBef>
              <a:buNone/>
              <a:defRPr/>
            </a:lvl2pPr>
            <a:lvl3pPr indent="0" lvl="2" marL="0" rtl="0" algn="l">
              <a:spcBef>
                <a:spcPts val="0"/>
              </a:spcBef>
              <a:buNone/>
              <a:defRPr/>
            </a:lvl3pPr>
            <a:lvl4pPr indent="0" lvl="3" marL="0" rtl="0" algn="l">
              <a:spcBef>
                <a:spcPts val="0"/>
              </a:spcBef>
              <a:buNone/>
              <a:defRPr/>
            </a:lvl4pPr>
            <a:lvl5pPr indent="0" lvl="4" marL="0" rtl="0" algn="l">
              <a:spcBef>
                <a:spcPts val="0"/>
              </a:spcBef>
              <a:buNone/>
              <a:defRPr/>
            </a:lvl5pPr>
            <a:lvl6pPr indent="0" lvl="5" marL="0" rtl="0" algn="l">
              <a:spcBef>
                <a:spcPts val="0"/>
              </a:spcBef>
              <a:buNone/>
              <a:defRPr/>
            </a:lvl6pPr>
            <a:lvl7pPr indent="0" lvl="6" marL="0" rtl="0" algn="l">
              <a:spcBef>
                <a:spcPts val="0"/>
              </a:spcBef>
              <a:buNone/>
              <a:defRPr/>
            </a:lvl7pPr>
            <a:lvl8pPr indent="0" lvl="7" marL="0" rtl="0" algn="l">
              <a:spcBef>
                <a:spcPts val="0"/>
              </a:spcBef>
              <a:buNone/>
              <a:defRPr/>
            </a:lvl8pPr>
            <a:lvl9pPr indent="0" lvl="8" marL="0" rtl="0" algn="l">
              <a:spcBef>
                <a:spcPts val="0"/>
              </a:spcBef>
              <a:buNone/>
              <a:defRPr/>
            </a:lvl9pPr>
          </a:lstStyle>
          <a:p>
            <a:pPr indent="0" lvl="0" marL="0" rtl="0" algn="l">
              <a:spcBef>
                <a:spcPts val="0"/>
              </a:spcBef>
              <a:spcAft>
                <a:spcPts val="0"/>
              </a:spcAft>
              <a:buNone/>
            </a:pPr>
            <a:fld id="{00000000-1234-1234-1234-123412341234}" type="slidenum">
              <a:rPr lang="en"/>
              <a:t>‹#›</a:t>
            </a:fld>
            <a:endParaRPr/>
          </a:p>
        </p:txBody>
      </p:sp>
      <p:sp>
        <p:nvSpPr>
          <p:cNvPr id="59" name="Google Shape;59;p7"/>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Clr>
                <a:schemeClr val="dk1"/>
              </a:buClr>
              <a:buSzPts val="1400"/>
              <a:buNone/>
              <a:defRPr sz="700"/>
            </a:lvl1pPr>
            <a:lvl2pPr lvl="1" rtl="0" algn="l">
              <a:spcBef>
                <a:spcPts val="0"/>
              </a:spcBef>
              <a:spcAft>
                <a:spcPts val="0"/>
              </a:spcAft>
              <a:buClr>
                <a:schemeClr val="dk1"/>
              </a:buClr>
              <a:buSzPts val="1400"/>
              <a:buNone/>
              <a:defRPr/>
            </a:lvl2pPr>
            <a:lvl3pPr lvl="2" rtl="0" algn="l">
              <a:spcBef>
                <a:spcPts val="0"/>
              </a:spcBef>
              <a:spcAft>
                <a:spcPts val="0"/>
              </a:spcAft>
              <a:buClr>
                <a:schemeClr val="dk1"/>
              </a:buClr>
              <a:buSzPts val="1400"/>
              <a:buNone/>
              <a:defRPr/>
            </a:lvl3pPr>
            <a:lvl4pPr lvl="3" rtl="0" algn="l">
              <a:spcBef>
                <a:spcPts val="0"/>
              </a:spcBef>
              <a:spcAft>
                <a:spcPts val="0"/>
              </a:spcAft>
              <a:buClr>
                <a:schemeClr val="dk1"/>
              </a:buClr>
              <a:buSzPts val="1400"/>
              <a:buNone/>
              <a:defRPr/>
            </a:lvl4pPr>
            <a:lvl5pPr lvl="4" rtl="0" algn="l">
              <a:spcBef>
                <a:spcPts val="0"/>
              </a:spcBef>
              <a:spcAft>
                <a:spcPts val="0"/>
              </a:spcAft>
              <a:buClr>
                <a:schemeClr val="dk1"/>
              </a:buClr>
              <a:buSzPts val="1400"/>
              <a:buNone/>
              <a:defRPr/>
            </a:lvl5pPr>
            <a:lvl6pPr lvl="5" rtl="0" algn="l">
              <a:spcBef>
                <a:spcPts val="0"/>
              </a:spcBef>
              <a:spcAft>
                <a:spcPts val="0"/>
              </a:spcAft>
              <a:buClr>
                <a:schemeClr val="dk1"/>
              </a:buClr>
              <a:buSzPts val="1400"/>
              <a:buNone/>
              <a:defRPr/>
            </a:lvl6pPr>
            <a:lvl7pPr lvl="6" rtl="0" algn="l">
              <a:spcBef>
                <a:spcPts val="0"/>
              </a:spcBef>
              <a:spcAft>
                <a:spcPts val="0"/>
              </a:spcAft>
              <a:buClr>
                <a:schemeClr val="dk1"/>
              </a:buClr>
              <a:buSzPts val="1400"/>
              <a:buNone/>
              <a:defRPr/>
            </a:lvl7pPr>
            <a:lvl8pPr lvl="7" rtl="0" algn="l">
              <a:spcBef>
                <a:spcPts val="0"/>
              </a:spcBef>
              <a:spcAft>
                <a:spcPts val="0"/>
              </a:spcAft>
              <a:buClr>
                <a:schemeClr val="dk1"/>
              </a:buClr>
              <a:buSzPts val="1400"/>
              <a:buNone/>
              <a:defRPr/>
            </a:lvl8pPr>
            <a:lvl9pPr lvl="8" rtl="0" algn="l">
              <a:spcBef>
                <a:spcPts val="0"/>
              </a:spcBef>
              <a:spcAft>
                <a:spcPts val="0"/>
              </a:spcAft>
              <a:buClr>
                <a:schemeClr val="dk1"/>
              </a:buClr>
              <a:buSzPts val="1400"/>
              <a:buNone/>
              <a:defRPr/>
            </a:lvl9pPr>
          </a:lstStyle>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wo Content" type="twoObj">
  <p:cSld name="TWO_OBJECTS">
    <p:bg>
      <p:bgPr>
        <a:solidFill>
          <a:schemeClr val="accent1"/>
        </a:solidFill>
      </p:bgPr>
    </p:bg>
    <p:spTree>
      <p:nvGrpSpPr>
        <p:cNvPr id="60" name="Shape 60"/>
        <p:cNvGrpSpPr/>
        <p:nvPr/>
      </p:nvGrpSpPr>
      <p:grpSpPr>
        <a:xfrm>
          <a:off x="0" y="0"/>
          <a:ext cx="0" cy="0"/>
          <a:chOff x="0" y="0"/>
          <a:chExt cx="0" cy="0"/>
        </a:xfrm>
      </p:grpSpPr>
      <p:sp>
        <p:nvSpPr>
          <p:cNvPr id="61" name="Google Shape;61;p8"/>
          <p:cNvSpPr txBox="1"/>
          <p:nvPr>
            <p:ph type="title"/>
          </p:nvPr>
        </p:nvSpPr>
        <p:spPr>
          <a:xfrm>
            <a:off x="305991" y="428425"/>
            <a:ext cx="8532000" cy="5559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lt1"/>
              </a:buClr>
              <a:buSzPts val="1400"/>
              <a:buNone/>
              <a:defRPr>
                <a:solidFill>
                  <a:schemeClr val="lt1"/>
                </a:solidFill>
              </a:defRPr>
            </a:lvl1pPr>
            <a:lvl2pPr lvl="1" rtl="0">
              <a:spcBef>
                <a:spcPts val="0"/>
              </a:spcBef>
              <a:spcAft>
                <a:spcPts val="0"/>
              </a:spcAft>
              <a:buClr>
                <a:schemeClr val="lt1"/>
              </a:buClr>
              <a:buSzPts val="1100"/>
              <a:buNone/>
              <a:defRPr>
                <a:solidFill>
                  <a:schemeClr val="lt1"/>
                </a:solidFill>
              </a:defRPr>
            </a:lvl2pPr>
            <a:lvl3pPr lvl="2" rtl="0">
              <a:spcBef>
                <a:spcPts val="0"/>
              </a:spcBef>
              <a:spcAft>
                <a:spcPts val="0"/>
              </a:spcAft>
              <a:buClr>
                <a:schemeClr val="lt1"/>
              </a:buClr>
              <a:buSzPts val="1100"/>
              <a:buNone/>
              <a:defRPr>
                <a:solidFill>
                  <a:schemeClr val="lt1"/>
                </a:solidFill>
              </a:defRPr>
            </a:lvl3pPr>
            <a:lvl4pPr lvl="3" rtl="0">
              <a:spcBef>
                <a:spcPts val="0"/>
              </a:spcBef>
              <a:spcAft>
                <a:spcPts val="0"/>
              </a:spcAft>
              <a:buClr>
                <a:schemeClr val="lt1"/>
              </a:buClr>
              <a:buSzPts val="1100"/>
              <a:buNone/>
              <a:defRPr>
                <a:solidFill>
                  <a:schemeClr val="lt1"/>
                </a:solidFill>
              </a:defRPr>
            </a:lvl4pPr>
            <a:lvl5pPr lvl="4" rtl="0">
              <a:spcBef>
                <a:spcPts val="0"/>
              </a:spcBef>
              <a:spcAft>
                <a:spcPts val="0"/>
              </a:spcAft>
              <a:buClr>
                <a:schemeClr val="lt1"/>
              </a:buClr>
              <a:buSzPts val="1100"/>
              <a:buNone/>
              <a:defRPr>
                <a:solidFill>
                  <a:schemeClr val="lt1"/>
                </a:solidFill>
              </a:defRPr>
            </a:lvl5pPr>
            <a:lvl6pPr lvl="5" rtl="0">
              <a:spcBef>
                <a:spcPts val="0"/>
              </a:spcBef>
              <a:spcAft>
                <a:spcPts val="0"/>
              </a:spcAft>
              <a:buClr>
                <a:schemeClr val="lt1"/>
              </a:buClr>
              <a:buSzPts val="1100"/>
              <a:buNone/>
              <a:defRPr>
                <a:solidFill>
                  <a:schemeClr val="lt1"/>
                </a:solidFill>
              </a:defRPr>
            </a:lvl6pPr>
            <a:lvl7pPr lvl="6" rtl="0">
              <a:spcBef>
                <a:spcPts val="0"/>
              </a:spcBef>
              <a:spcAft>
                <a:spcPts val="0"/>
              </a:spcAft>
              <a:buClr>
                <a:schemeClr val="lt1"/>
              </a:buClr>
              <a:buSzPts val="1100"/>
              <a:buNone/>
              <a:defRPr>
                <a:solidFill>
                  <a:schemeClr val="lt1"/>
                </a:solidFill>
              </a:defRPr>
            </a:lvl7pPr>
            <a:lvl8pPr lvl="7" rtl="0">
              <a:spcBef>
                <a:spcPts val="0"/>
              </a:spcBef>
              <a:spcAft>
                <a:spcPts val="0"/>
              </a:spcAft>
              <a:buClr>
                <a:schemeClr val="lt1"/>
              </a:buClr>
              <a:buSzPts val="1100"/>
              <a:buNone/>
              <a:defRPr>
                <a:solidFill>
                  <a:schemeClr val="lt1"/>
                </a:solidFill>
              </a:defRPr>
            </a:lvl8pPr>
            <a:lvl9pPr lvl="8" rtl="0">
              <a:spcBef>
                <a:spcPts val="0"/>
              </a:spcBef>
              <a:spcAft>
                <a:spcPts val="0"/>
              </a:spcAft>
              <a:buClr>
                <a:schemeClr val="lt1"/>
              </a:buClr>
              <a:buSzPts val="1100"/>
              <a:buNone/>
              <a:defRPr>
                <a:solidFill>
                  <a:schemeClr val="lt1"/>
                </a:solidFill>
              </a:defRPr>
            </a:lvl9pPr>
          </a:lstStyle>
          <a:p/>
        </p:txBody>
      </p:sp>
      <p:sp>
        <p:nvSpPr>
          <p:cNvPr id="62" name="Google Shape;62;p8"/>
          <p:cNvSpPr txBox="1"/>
          <p:nvPr>
            <p:ph idx="1" type="body"/>
          </p:nvPr>
        </p:nvSpPr>
        <p:spPr>
          <a:xfrm>
            <a:off x="305991" y="1140619"/>
            <a:ext cx="4113000" cy="3591000"/>
          </a:xfrm>
          <a:prstGeom prst="rect">
            <a:avLst/>
          </a:prstGeom>
          <a:noFill/>
          <a:ln>
            <a:noFill/>
          </a:ln>
        </p:spPr>
        <p:txBody>
          <a:bodyPr anchorCtr="0" anchor="t" bIns="0" lIns="0" spcFirstLastPara="1" rIns="0" wrap="square" tIns="0">
            <a:noAutofit/>
          </a:bodyPr>
          <a:lstStyle>
            <a:lvl1pPr indent="-228600" lvl="0" marL="457200" rtl="0" algn="l">
              <a:lnSpc>
                <a:spcPct val="114000"/>
              </a:lnSpc>
              <a:spcBef>
                <a:spcPts val="500"/>
              </a:spcBef>
              <a:spcAft>
                <a:spcPts val="0"/>
              </a:spcAft>
              <a:buClr>
                <a:schemeClr val="lt1"/>
              </a:buClr>
              <a:buSzPts val="1000"/>
              <a:buNone/>
              <a:defRPr>
                <a:solidFill>
                  <a:schemeClr val="lt1"/>
                </a:solidFill>
              </a:defRPr>
            </a:lvl1pPr>
            <a:lvl2pPr indent="-292100" lvl="1" marL="914400" rtl="0" algn="l">
              <a:lnSpc>
                <a:spcPct val="114000"/>
              </a:lnSpc>
              <a:spcBef>
                <a:spcPts val="500"/>
              </a:spcBef>
              <a:spcAft>
                <a:spcPts val="0"/>
              </a:spcAft>
              <a:buClr>
                <a:schemeClr val="lt1"/>
              </a:buClr>
              <a:buSzPts val="1000"/>
              <a:buChar char="•"/>
              <a:defRPr>
                <a:solidFill>
                  <a:schemeClr val="lt1"/>
                </a:solidFill>
              </a:defRPr>
            </a:lvl2pPr>
            <a:lvl3pPr indent="-292100" lvl="2" marL="1371600" rtl="0" algn="l">
              <a:lnSpc>
                <a:spcPct val="114000"/>
              </a:lnSpc>
              <a:spcBef>
                <a:spcPts val="500"/>
              </a:spcBef>
              <a:spcAft>
                <a:spcPts val="0"/>
              </a:spcAft>
              <a:buClr>
                <a:schemeClr val="lt1"/>
              </a:buClr>
              <a:buSzPts val="1000"/>
              <a:buChar char="•"/>
              <a:defRPr>
                <a:solidFill>
                  <a:schemeClr val="lt1"/>
                </a:solidFill>
              </a:defRPr>
            </a:lvl3pPr>
            <a:lvl4pPr indent="-292100" lvl="3" marL="1828800" rtl="0" algn="l">
              <a:lnSpc>
                <a:spcPct val="114000"/>
              </a:lnSpc>
              <a:spcBef>
                <a:spcPts val="500"/>
              </a:spcBef>
              <a:spcAft>
                <a:spcPts val="0"/>
              </a:spcAft>
              <a:buClr>
                <a:schemeClr val="lt1"/>
              </a:buClr>
              <a:buSzPts val="1000"/>
              <a:buChar char="•"/>
              <a:defRPr>
                <a:solidFill>
                  <a:schemeClr val="lt1"/>
                </a:solidFill>
              </a:defRPr>
            </a:lvl4pPr>
            <a:lvl5pPr indent="-292100" lvl="4" marL="2286000" rtl="0" algn="l">
              <a:lnSpc>
                <a:spcPct val="114000"/>
              </a:lnSpc>
              <a:spcBef>
                <a:spcPts val="500"/>
              </a:spcBef>
              <a:spcAft>
                <a:spcPts val="0"/>
              </a:spcAft>
              <a:buClr>
                <a:schemeClr val="lt1"/>
              </a:buClr>
              <a:buSzPts val="1000"/>
              <a:buChar char="•"/>
              <a:defRPr>
                <a:solidFill>
                  <a:schemeClr val="lt1"/>
                </a:solidFill>
              </a:defRPr>
            </a:lvl5pPr>
            <a:lvl6pPr indent="-292100" lvl="5" marL="2743200" rtl="0" algn="l">
              <a:lnSpc>
                <a:spcPct val="90000"/>
              </a:lnSpc>
              <a:spcBef>
                <a:spcPts val="400"/>
              </a:spcBef>
              <a:spcAft>
                <a:spcPts val="0"/>
              </a:spcAft>
              <a:buClr>
                <a:schemeClr val="lt1"/>
              </a:buClr>
              <a:buSzPts val="1000"/>
              <a:buChar char="•"/>
              <a:defRPr>
                <a:solidFill>
                  <a:schemeClr val="lt1"/>
                </a:solidFill>
              </a:defRPr>
            </a:lvl6pPr>
            <a:lvl7pPr indent="-292100" lvl="6" marL="3200400" rtl="0" algn="l">
              <a:lnSpc>
                <a:spcPct val="90000"/>
              </a:lnSpc>
              <a:spcBef>
                <a:spcPts val="400"/>
              </a:spcBef>
              <a:spcAft>
                <a:spcPts val="0"/>
              </a:spcAft>
              <a:buClr>
                <a:schemeClr val="lt1"/>
              </a:buClr>
              <a:buSzPts val="1000"/>
              <a:buChar char="•"/>
              <a:defRPr>
                <a:solidFill>
                  <a:schemeClr val="lt1"/>
                </a:solidFill>
              </a:defRPr>
            </a:lvl7pPr>
            <a:lvl8pPr indent="-292100" lvl="7" marL="3657600" rtl="0" algn="l">
              <a:lnSpc>
                <a:spcPct val="90000"/>
              </a:lnSpc>
              <a:spcBef>
                <a:spcPts val="400"/>
              </a:spcBef>
              <a:spcAft>
                <a:spcPts val="0"/>
              </a:spcAft>
              <a:buClr>
                <a:schemeClr val="lt1"/>
              </a:buClr>
              <a:buSzPts val="1000"/>
              <a:buChar char="•"/>
              <a:defRPr>
                <a:solidFill>
                  <a:schemeClr val="lt1"/>
                </a:solidFill>
              </a:defRPr>
            </a:lvl8pPr>
            <a:lvl9pPr indent="-292100" lvl="8" marL="4114800" rtl="0" algn="l">
              <a:lnSpc>
                <a:spcPct val="90000"/>
              </a:lnSpc>
              <a:spcBef>
                <a:spcPts val="400"/>
              </a:spcBef>
              <a:spcAft>
                <a:spcPts val="0"/>
              </a:spcAft>
              <a:buClr>
                <a:schemeClr val="lt1"/>
              </a:buClr>
              <a:buSzPts val="1000"/>
              <a:buChar char="•"/>
              <a:defRPr>
                <a:solidFill>
                  <a:schemeClr val="lt1"/>
                </a:solidFill>
              </a:defRPr>
            </a:lvl9pPr>
          </a:lstStyle>
          <a:p/>
        </p:txBody>
      </p:sp>
      <p:sp>
        <p:nvSpPr>
          <p:cNvPr id="63" name="Google Shape;63;p8"/>
          <p:cNvSpPr txBox="1"/>
          <p:nvPr>
            <p:ph idx="2" type="body"/>
          </p:nvPr>
        </p:nvSpPr>
        <p:spPr>
          <a:xfrm>
            <a:off x="4724996" y="1140619"/>
            <a:ext cx="4113000" cy="3591000"/>
          </a:xfrm>
          <a:prstGeom prst="rect">
            <a:avLst/>
          </a:prstGeom>
          <a:noFill/>
          <a:ln>
            <a:noFill/>
          </a:ln>
        </p:spPr>
        <p:txBody>
          <a:bodyPr anchorCtr="0" anchor="t" bIns="0" lIns="0" spcFirstLastPara="1" rIns="0" wrap="square" tIns="0">
            <a:noAutofit/>
          </a:bodyPr>
          <a:lstStyle>
            <a:lvl1pPr indent="-228600" lvl="0" marL="457200" rtl="0" algn="l">
              <a:lnSpc>
                <a:spcPct val="114000"/>
              </a:lnSpc>
              <a:spcBef>
                <a:spcPts val="500"/>
              </a:spcBef>
              <a:spcAft>
                <a:spcPts val="0"/>
              </a:spcAft>
              <a:buClr>
                <a:schemeClr val="lt1"/>
              </a:buClr>
              <a:buSzPts val="1000"/>
              <a:buNone/>
              <a:defRPr>
                <a:solidFill>
                  <a:schemeClr val="lt1"/>
                </a:solidFill>
              </a:defRPr>
            </a:lvl1pPr>
            <a:lvl2pPr indent="-292100" lvl="1" marL="914400" rtl="0" algn="l">
              <a:lnSpc>
                <a:spcPct val="114000"/>
              </a:lnSpc>
              <a:spcBef>
                <a:spcPts val="500"/>
              </a:spcBef>
              <a:spcAft>
                <a:spcPts val="0"/>
              </a:spcAft>
              <a:buClr>
                <a:schemeClr val="lt1"/>
              </a:buClr>
              <a:buSzPts val="1000"/>
              <a:buChar char="•"/>
              <a:defRPr>
                <a:solidFill>
                  <a:schemeClr val="lt1"/>
                </a:solidFill>
              </a:defRPr>
            </a:lvl2pPr>
            <a:lvl3pPr indent="-292100" lvl="2" marL="1371600" rtl="0" algn="l">
              <a:lnSpc>
                <a:spcPct val="114000"/>
              </a:lnSpc>
              <a:spcBef>
                <a:spcPts val="500"/>
              </a:spcBef>
              <a:spcAft>
                <a:spcPts val="0"/>
              </a:spcAft>
              <a:buClr>
                <a:schemeClr val="lt1"/>
              </a:buClr>
              <a:buSzPts val="1000"/>
              <a:buChar char="•"/>
              <a:defRPr>
                <a:solidFill>
                  <a:schemeClr val="lt1"/>
                </a:solidFill>
              </a:defRPr>
            </a:lvl3pPr>
            <a:lvl4pPr indent="-292100" lvl="3" marL="1828800" rtl="0" algn="l">
              <a:lnSpc>
                <a:spcPct val="114000"/>
              </a:lnSpc>
              <a:spcBef>
                <a:spcPts val="500"/>
              </a:spcBef>
              <a:spcAft>
                <a:spcPts val="0"/>
              </a:spcAft>
              <a:buClr>
                <a:schemeClr val="lt1"/>
              </a:buClr>
              <a:buSzPts val="1000"/>
              <a:buChar char="•"/>
              <a:defRPr>
                <a:solidFill>
                  <a:schemeClr val="lt1"/>
                </a:solidFill>
              </a:defRPr>
            </a:lvl4pPr>
            <a:lvl5pPr indent="-292100" lvl="4" marL="2286000" rtl="0" algn="l">
              <a:lnSpc>
                <a:spcPct val="114000"/>
              </a:lnSpc>
              <a:spcBef>
                <a:spcPts val="500"/>
              </a:spcBef>
              <a:spcAft>
                <a:spcPts val="0"/>
              </a:spcAft>
              <a:buClr>
                <a:schemeClr val="lt1"/>
              </a:buClr>
              <a:buSzPts val="1000"/>
              <a:buChar char="•"/>
              <a:defRPr>
                <a:solidFill>
                  <a:schemeClr val="lt1"/>
                </a:solidFill>
              </a:defRPr>
            </a:lvl5pPr>
            <a:lvl6pPr indent="-292100" lvl="5" marL="2743200" rtl="0" algn="l">
              <a:lnSpc>
                <a:spcPct val="90000"/>
              </a:lnSpc>
              <a:spcBef>
                <a:spcPts val="400"/>
              </a:spcBef>
              <a:spcAft>
                <a:spcPts val="0"/>
              </a:spcAft>
              <a:buClr>
                <a:schemeClr val="lt1"/>
              </a:buClr>
              <a:buSzPts val="1000"/>
              <a:buChar char="•"/>
              <a:defRPr>
                <a:solidFill>
                  <a:schemeClr val="lt1"/>
                </a:solidFill>
              </a:defRPr>
            </a:lvl6pPr>
            <a:lvl7pPr indent="-292100" lvl="6" marL="3200400" rtl="0" algn="l">
              <a:lnSpc>
                <a:spcPct val="90000"/>
              </a:lnSpc>
              <a:spcBef>
                <a:spcPts val="400"/>
              </a:spcBef>
              <a:spcAft>
                <a:spcPts val="0"/>
              </a:spcAft>
              <a:buClr>
                <a:schemeClr val="lt1"/>
              </a:buClr>
              <a:buSzPts val="1000"/>
              <a:buChar char="•"/>
              <a:defRPr>
                <a:solidFill>
                  <a:schemeClr val="lt1"/>
                </a:solidFill>
              </a:defRPr>
            </a:lvl7pPr>
            <a:lvl8pPr indent="-292100" lvl="7" marL="3657600" rtl="0" algn="l">
              <a:lnSpc>
                <a:spcPct val="90000"/>
              </a:lnSpc>
              <a:spcBef>
                <a:spcPts val="400"/>
              </a:spcBef>
              <a:spcAft>
                <a:spcPts val="0"/>
              </a:spcAft>
              <a:buClr>
                <a:schemeClr val="lt1"/>
              </a:buClr>
              <a:buSzPts val="1000"/>
              <a:buChar char="•"/>
              <a:defRPr>
                <a:solidFill>
                  <a:schemeClr val="lt1"/>
                </a:solidFill>
              </a:defRPr>
            </a:lvl8pPr>
            <a:lvl9pPr indent="-292100" lvl="8" marL="4114800" rtl="0" algn="l">
              <a:lnSpc>
                <a:spcPct val="90000"/>
              </a:lnSpc>
              <a:spcBef>
                <a:spcPts val="400"/>
              </a:spcBef>
              <a:spcAft>
                <a:spcPts val="0"/>
              </a:spcAft>
              <a:buClr>
                <a:schemeClr val="lt1"/>
              </a:buClr>
              <a:buSzPts val="1000"/>
              <a:buChar char="•"/>
              <a:defRPr>
                <a:solidFill>
                  <a:schemeClr val="lt1"/>
                </a:solidFill>
              </a:defRPr>
            </a:lvl9pPr>
          </a:lstStyle>
          <a:p/>
        </p:txBody>
      </p:sp>
      <p:sp>
        <p:nvSpPr>
          <p:cNvPr id="64" name="Google Shape;64;p8"/>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Clr>
                <a:schemeClr val="lt1"/>
              </a:buClr>
              <a:buSzPts val="1100"/>
              <a:buNone/>
              <a:defRPr>
                <a:solidFill>
                  <a:schemeClr val="lt1"/>
                </a:solidFill>
              </a:defRPr>
            </a:lvl1pPr>
            <a:lvl2pPr lvl="1" rtl="0" algn="l">
              <a:spcBef>
                <a:spcPts val="0"/>
              </a:spcBef>
              <a:spcAft>
                <a:spcPts val="0"/>
              </a:spcAft>
              <a:buClr>
                <a:schemeClr val="lt1"/>
              </a:buClr>
              <a:buSzPts val="1100"/>
              <a:buNone/>
              <a:defRPr>
                <a:solidFill>
                  <a:schemeClr val="lt1"/>
                </a:solidFill>
              </a:defRPr>
            </a:lvl2pPr>
            <a:lvl3pPr lvl="2" rtl="0" algn="l">
              <a:spcBef>
                <a:spcPts val="0"/>
              </a:spcBef>
              <a:spcAft>
                <a:spcPts val="0"/>
              </a:spcAft>
              <a:buClr>
                <a:schemeClr val="lt1"/>
              </a:buClr>
              <a:buSzPts val="1100"/>
              <a:buNone/>
              <a:defRPr>
                <a:solidFill>
                  <a:schemeClr val="lt1"/>
                </a:solidFill>
              </a:defRPr>
            </a:lvl3pPr>
            <a:lvl4pPr lvl="3" rtl="0" algn="l">
              <a:spcBef>
                <a:spcPts val="0"/>
              </a:spcBef>
              <a:spcAft>
                <a:spcPts val="0"/>
              </a:spcAft>
              <a:buClr>
                <a:schemeClr val="lt1"/>
              </a:buClr>
              <a:buSzPts val="1100"/>
              <a:buNone/>
              <a:defRPr>
                <a:solidFill>
                  <a:schemeClr val="lt1"/>
                </a:solidFill>
              </a:defRPr>
            </a:lvl4pPr>
            <a:lvl5pPr lvl="4" rtl="0" algn="l">
              <a:spcBef>
                <a:spcPts val="0"/>
              </a:spcBef>
              <a:spcAft>
                <a:spcPts val="0"/>
              </a:spcAft>
              <a:buClr>
                <a:schemeClr val="lt1"/>
              </a:buClr>
              <a:buSzPts val="1100"/>
              <a:buNone/>
              <a:defRPr>
                <a:solidFill>
                  <a:schemeClr val="lt1"/>
                </a:solidFill>
              </a:defRPr>
            </a:lvl5pPr>
            <a:lvl6pPr lvl="5" rtl="0" algn="l">
              <a:spcBef>
                <a:spcPts val="0"/>
              </a:spcBef>
              <a:spcAft>
                <a:spcPts val="0"/>
              </a:spcAft>
              <a:buClr>
                <a:schemeClr val="lt1"/>
              </a:buClr>
              <a:buSzPts val="1100"/>
              <a:buNone/>
              <a:defRPr>
                <a:solidFill>
                  <a:schemeClr val="lt1"/>
                </a:solidFill>
              </a:defRPr>
            </a:lvl6pPr>
            <a:lvl7pPr lvl="6" rtl="0" algn="l">
              <a:spcBef>
                <a:spcPts val="0"/>
              </a:spcBef>
              <a:spcAft>
                <a:spcPts val="0"/>
              </a:spcAft>
              <a:buClr>
                <a:schemeClr val="lt1"/>
              </a:buClr>
              <a:buSzPts val="1100"/>
              <a:buNone/>
              <a:defRPr>
                <a:solidFill>
                  <a:schemeClr val="lt1"/>
                </a:solidFill>
              </a:defRPr>
            </a:lvl7pPr>
            <a:lvl8pPr lvl="7" rtl="0" algn="l">
              <a:spcBef>
                <a:spcPts val="0"/>
              </a:spcBef>
              <a:spcAft>
                <a:spcPts val="0"/>
              </a:spcAft>
              <a:buClr>
                <a:schemeClr val="lt1"/>
              </a:buClr>
              <a:buSzPts val="1100"/>
              <a:buNone/>
              <a:defRPr>
                <a:solidFill>
                  <a:schemeClr val="lt1"/>
                </a:solidFill>
              </a:defRPr>
            </a:lvl8pPr>
            <a:lvl9pPr lvl="8" rtl="0" algn="l">
              <a:spcBef>
                <a:spcPts val="0"/>
              </a:spcBef>
              <a:spcAft>
                <a:spcPts val="0"/>
              </a:spcAft>
              <a:buClr>
                <a:schemeClr val="lt1"/>
              </a:buClr>
              <a:buSzPts val="1100"/>
              <a:buNone/>
              <a:defRPr>
                <a:solidFill>
                  <a:schemeClr val="lt1"/>
                </a:solidFill>
              </a:defRPr>
            </a:lvl9pPr>
          </a:lstStyle>
          <a:p/>
        </p:txBody>
      </p:sp>
      <p:sp>
        <p:nvSpPr>
          <p:cNvPr id="65" name="Google Shape;65;p8"/>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a:solidFill>
                  <a:schemeClr val="lt1"/>
                </a:solidFill>
              </a:defRPr>
            </a:lvl1pPr>
            <a:lvl2pPr indent="0" lvl="1" marL="0" rtl="0" algn="l">
              <a:spcBef>
                <a:spcPts val="0"/>
              </a:spcBef>
              <a:buNone/>
              <a:defRPr>
                <a:solidFill>
                  <a:schemeClr val="lt1"/>
                </a:solidFill>
              </a:defRPr>
            </a:lvl2pPr>
            <a:lvl3pPr indent="0" lvl="2" marL="0" rtl="0" algn="l">
              <a:spcBef>
                <a:spcPts val="0"/>
              </a:spcBef>
              <a:buNone/>
              <a:defRPr>
                <a:solidFill>
                  <a:schemeClr val="lt1"/>
                </a:solidFill>
              </a:defRPr>
            </a:lvl3pPr>
            <a:lvl4pPr indent="0" lvl="3" marL="0" rtl="0" algn="l">
              <a:spcBef>
                <a:spcPts val="0"/>
              </a:spcBef>
              <a:buNone/>
              <a:defRPr>
                <a:solidFill>
                  <a:schemeClr val="lt1"/>
                </a:solidFill>
              </a:defRPr>
            </a:lvl4pPr>
            <a:lvl5pPr indent="0" lvl="4" marL="0" rtl="0" algn="l">
              <a:spcBef>
                <a:spcPts val="0"/>
              </a:spcBef>
              <a:buNone/>
              <a:defRPr>
                <a:solidFill>
                  <a:schemeClr val="lt1"/>
                </a:solidFill>
              </a:defRPr>
            </a:lvl5pPr>
            <a:lvl6pPr indent="0" lvl="5" marL="0" rtl="0" algn="l">
              <a:spcBef>
                <a:spcPts val="0"/>
              </a:spcBef>
              <a:buNone/>
              <a:defRPr>
                <a:solidFill>
                  <a:schemeClr val="lt1"/>
                </a:solidFill>
              </a:defRPr>
            </a:lvl6pPr>
            <a:lvl7pPr indent="0" lvl="6" marL="0" rtl="0" algn="l">
              <a:spcBef>
                <a:spcPts val="0"/>
              </a:spcBef>
              <a:buNone/>
              <a:defRPr>
                <a:solidFill>
                  <a:schemeClr val="lt1"/>
                </a:solidFill>
              </a:defRPr>
            </a:lvl7pPr>
            <a:lvl8pPr indent="0" lvl="7" marL="0" rtl="0" algn="l">
              <a:spcBef>
                <a:spcPts val="0"/>
              </a:spcBef>
              <a:buNone/>
              <a:defRPr>
                <a:solidFill>
                  <a:schemeClr val="lt1"/>
                </a:solidFill>
              </a:defRPr>
            </a:lvl8pPr>
            <a:lvl9pPr indent="0" lvl="8" marL="0" rtl="0" algn="l">
              <a:spcBef>
                <a:spcPts val="0"/>
              </a:spcBef>
              <a:buNone/>
              <a:defRPr>
                <a:solidFill>
                  <a:schemeClr val="lt1"/>
                </a:solidFill>
              </a:defRPr>
            </a:lvl9pPr>
          </a:lstStyle>
          <a:p>
            <a:pPr indent="0" lvl="0" marL="0" rtl="0" algn="l">
              <a:spcBef>
                <a:spcPts val="0"/>
              </a:spcBef>
              <a:spcAft>
                <a:spcPts val="0"/>
              </a:spcAft>
              <a:buNone/>
            </a:pPr>
            <a:fld id="{00000000-1234-1234-1234-123412341234}" type="slidenum">
              <a:rPr lang="en"/>
              <a:t>‹#›</a:t>
            </a:fld>
            <a:endParaRPr/>
          </a:p>
        </p:txBody>
      </p:sp>
      <p:pic>
        <p:nvPicPr>
          <p:cNvPr id="66" name="Google Shape;66;p8"/>
          <p:cNvPicPr preferRelativeResize="0"/>
          <p:nvPr/>
        </p:nvPicPr>
        <p:blipFill rotWithShape="1">
          <a:blip r:embed="rId2">
            <a:alphaModFix/>
          </a:blip>
          <a:srcRect b="11866" l="0" r="0" t="11873"/>
          <a:stretch/>
        </p:blipFill>
        <p:spPr>
          <a:xfrm>
            <a:off x="7338413" y="4461950"/>
            <a:ext cx="1628052" cy="539200"/>
          </a:xfrm>
          <a:prstGeom prst="rect">
            <a:avLst/>
          </a:prstGeom>
          <a:noFill/>
          <a:ln>
            <a:noFill/>
          </a:ln>
        </p:spPr>
      </p:pic>
      <p:sp>
        <p:nvSpPr>
          <p:cNvPr id="67" name="Google Shape;67;p8"/>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SzPts val="1400"/>
              <a:buNone/>
              <a:defRPr sz="700">
                <a:solidFill>
                  <a:schemeClr val="lt1"/>
                </a:solidFill>
              </a:defRPr>
            </a:lvl1pPr>
            <a:lvl2pPr lvl="1" rtl="0" algn="l">
              <a:spcBef>
                <a:spcPts val="0"/>
              </a:spcBef>
              <a:spcAft>
                <a:spcPts val="0"/>
              </a:spcAft>
              <a:buSzPts val="1400"/>
              <a:buNone/>
              <a:defRPr/>
            </a:lvl2pPr>
            <a:lvl3pPr lvl="2" rtl="0" algn="l">
              <a:spcBef>
                <a:spcPts val="0"/>
              </a:spcBef>
              <a:spcAft>
                <a:spcPts val="0"/>
              </a:spcAft>
              <a:buSzPts val="1400"/>
              <a:buNone/>
              <a:defRPr/>
            </a:lvl3pPr>
            <a:lvl4pPr lvl="3" rtl="0" algn="l">
              <a:spcBef>
                <a:spcPts val="0"/>
              </a:spcBef>
              <a:spcAft>
                <a:spcPts val="0"/>
              </a:spcAft>
              <a:buSzPts val="1400"/>
              <a:buNone/>
              <a:defRPr/>
            </a:lvl4pPr>
            <a:lvl5pPr lvl="4" rtl="0" algn="l">
              <a:spcBef>
                <a:spcPts val="0"/>
              </a:spcBef>
              <a:spcAft>
                <a:spcPts val="0"/>
              </a:spcAft>
              <a:buSzPts val="1400"/>
              <a:buNone/>
              <a:defRPr/>
            </a:lvl5pPr>
            <a:lvl6pPr lvl="5" rtl="0" algn="l">
              <a:spcBef>
                <a:spcPts val="0"/>
              </a:spcBef>
              <a:spcAft>
                <a:spcPts val="0"/>
              </a:spcAft>
              <a:buSzPts val="1400"/>
              <a:buNone/>
              <a:defRPr/>
            </a:lvl6pPr>
            <a:lvl7pPr lvl="6" rtl="0" algn="l">
              <a:spcBef>
                <a:spcPts val="0"/>
              </a:spcBef>
              <a:spcAft>
                <a:spcPts val="0"/>
              </a:spcAft>
              <a:buSzPts val="1400"/>
              <a:buNone/>
              <a:defRPr/>
            </a:lvl7pPr>
            <a:lvl8pPr lvl="7" rtl="0" algn="l">
              <a:spcBef>
                <a:spcPts val="0"/>
              </a:spcBef>
              <a:spcAft>
                <a:spcPts val="0"/>
              </a:spcAft>
              <a:buSzPts val="1400"/>
              <a:buNone/>
              <a:defRPr/>
            </a:lvl8pPr>
            <a:lvl9pPr lvl="8" rtl="0" algn="l">
              <a:spcBef>
                <a:spcPts val="0"/>
              </a:spcBef>
              <a:spcAft>
                <a:spcPts val="0"/>
              </a:spcAft>
              <a:buSzPts val="1400"/>
              <a:buNone/>
              <a:defRPr/>
            </a:lvl9pPr>
          </a:lstStyle>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wo Content 1">
  <p:cSld name="TWO_OBJECTS_1">
    <p:bg>
      <p:bgPr>
        <a:solidFill>
          <a:schemeClr val="lt1"/>
        </a:solidFill>
      </p:bgPr>
    </p:bg>
    <p:spTree>
      <p:nvGrpSpPr>
        <p:cNvPr id="68" name="Shape 68"/>
        <p:cNvGrpSpPr/>
        <p:nvPr/>
      </p:nvGrpSpPr>
      <p:grpSpPr>
        <a:xfrm>
          <a:off x="0" y="0"/>
          <a:ext cx="0" cy="0"/>
          <a:chOff x="0" y="0"/>
          <a:chExt cx="0" cy="0"/>
        </a:xfrm>
      </p:grpSpPr>
      <p:sp>
        <p:nvSpPr>
          <p:cNvPr id="69" name="Google Shape;69;p9"/>
          <p:cNvSpPr txBox="1"/>
          <p:nvPr>
            <p:ph type="title"/>
          </p:nvPr>
        </p:nvSpPr>
        <p:spPr>
          <a:xfrm>
            <a:off x="305991" y="428425"/>
            <a:ext cx="8532000" cy="5559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accent1"/>
              </a:buClr>
              <a:buSzPts val="1400"/>
              <a:buNone/>
              <a:defRPr>
                <a:solidFill>
                  <a:schemeClr val="accent1"/>
                </a:solidFill>
              </a:defRPr>
            </a:lvl1pPr>
            <a:lvl2pPr lvl="1" rtl="0">
              <a:spcBef>
                <a:spcPts val="0"/>
              </a:spcBef>
              <a:spcAft>
                <a:spcPts val="0"/>
              </a:spcAft>
              <a:buClr>
                <a:schemeClr val="accent1"/>
              </a:buClr>
              <a:buSzPts val="1100"/>
              <a:buNone/>
              <a:defRPr>
                <a:solidFill>
                  <a:schemeClr val="accent1"/>
                </a:solidFill>
              </a:defRPr>
            </a:lvl2pPr>
            <a:lvl3pPr lvl="2" rtl="0">
              <a:spcBef>
                <a:spcPts val="0"/>
              </a:spcBef>
              <a:spcAft>
                <a:spcPts val="0"/>
              </a:spcAft>
              <a:buClr>
                <a:schemeClr val="accent1"/>
              </a:buClr>
              <a:buSzPts val="1100"/>
              <a:buNone/>
              <a:defRPr>
                <a:solidFill>
                  <a:schemeClr val="accent1"/>
                </a:solidFill>
              </a:defRPr>
            </a:lvl3pPr>
            <a:lvl4pPr lvl="3" rtl="0">
              <a:spcBef>
                <a:spcPts val="0"/>
              </a:spcBef>
              <a:spcAft>
                <a:spcPts val="0"/>
              </a:spcAft>
              <a:buClr>
                <a:schemeClr val="accent1"/>
              </a:buClr>
              <a:buSzPts val="1100"/>
              <a:buNone/>
              <a:defRPr>
                <a:solidFill>
                  <a:schemeClr val="accent1"/>
                </a:solidFill>
              </a:defRPr>
            </a:lvl4pPr>
            <a:lvl5pPr lvl="4" rtl="0">
              <a:spcBef>
                <a:spcPts val="0"/>
              </a:spcBef>
              <a:spcAft>
                <a:spcPts val="0"/>
              </a:spcAft>
              <a:buClr>
                <a:schemeClr val="accent1"/>
              </a:buClr>
              <a:buSzPts val="1100"/>
              <a:buNone/>
              <a:defRPr>
                <a:solidFill>
                  <a:schemeClr val="accent1"/>
                </a:solidFill>
              </a:defRPr>
            </a:lvl5pPr>
            <a:lvl6pPr lvl="5" rtl="0">
              <a:spcBef>
                <a:spcPts val="0"/>
              </a:spcBef>
              <a:spcAft>
                <a:spcPts val="0"/>
              </a:spcAft>
              <a:buClr>
                <a:schemeClr val="accent1"/>
              </a:buClr>
              <a:buSzPts val="1100"/>
              <a:buNone/>
              <a:defRPr>
                <a:solidFill>
                  <a:schemeClr val="accent1"/>
                </a:solidFill>
              </a:defRPr>
            </a:lvl6pPr>
            <a:lvl7pPr lvl="6" rtl="0">
              <a:spcBef>
                <a:spcPts val="0"/>
              </a:spcBef>
              <a:spcAft>
                <a:spcPts val="0"/>
              </a:spcAft>
              <a:buClr>
                <a:schemeClr val="accent1"/>
              </a:buClr>
              <a:buSzPts val="1100"/>
              <a:buNone/>
              <a:defRPr>
                <a:solidFill>
                  <a:schemeClr val="accent1"/>
                </a:solidFill>
              </a:defRPr>
            </a:lvl7pPr>
            <a:lvl8pPr lvl="7" rtl="0">
              <a:spcBef>
                <a:spcPts val="0"/>
              </a:spcBef>
              <a:spcAft>
                <a:spcPts val="0"/>
              </a:spcAft>
              <a:buClr>
                <a:schemeClr val="accent1"/>
              </a:buClr>
              <a:buSzPts val="1100"/>
              <a:buNone/>
              <a:defRPr>
                <a:solidFill>
                  <a:schemeClr val="accent1"/>
                </a:solidFill>
              </a:defRPr>
            </a:lvl8pPr>
            <a:lvl9pPr lvl="8" rtl="0">
              <a:spcBef>
                <a:spcPts val="0"/>
              </a:spcBef>
              <a:spcAft>
                <a:spcPts val="0"/>
              </a:spcAft>
              <a:buClr>
                <a:schemeClr val="accent1"/>
              </a:buClr>
              <a:buSzPts val="1100"/>
              <a:buNone/>
              <a:defRPr>
                <a:solidFill>
                  <a:schemeClr val="accent1"/>
                </a:solidFill>
              </a:defRPr>
            </a:lvl9pPr>
          </a:lstStyle>
          <a:p/>
        </p:txBody>
      </p:sp>
      <p:sp>
        <p:nvSpPr>
          <p:cNvPr id="70" name="Google Shape;70;p9"/>
          <p:cNvSpPr txBox="1"/>
          <p:nvPr>
            <p:ph idx="1" type="body"/>
          </p:nvPr>
        </p:nvSpPr>
        <p:spPr>
          <a:xfrm>
            <a:off x="305991" y="1140619"/>
            <a:ext cx="4113000" cy="3591000"/>
          </a:xfrm>
          <a:prstGeom prst="rect">
            <a:avLst/>
          </a:prstGeom>
          <a:noFill/>
          <a:ln>
            <a:noFill/>
          </a:ln>
        </p:spPr>
        <p:txBody>
          <a:bodyPr anchorCtr="0" anchor="t" bIns="0" lIns="0" spcFirstLastPara="1" rIns="0" wrap="square" tIns="0">
            <a:noAutofit/>
          </a:bodyPr>
          <a:lstStyle>
            <a:lvl1pPr indent="-228600" lvl="0" marL="457200" rtl="0" algn="l">
              <a:lnSpc>
                <a:spcPct val="114000"/>
              </a:lnSpc>
              <a:spcBef>
                <a:spcPts val="500"/>
              </a:spcBef>
              <a:spcAft>
                <a:spcPts val="0"/>
              </a:spcAft>
              <a:buClr>
                <a:srgbClr val="2C3947"/>
              </a:buClr>
              <a:buSzPts val="1000"/>
              <a:buNone/>
              <a:defRPr>
                <a:solidFill>
                  <a:srgbClr val="2C3947"/>
                </a:solidFill>
              </a:defRPr>
            </a:lvl1pPr>
            <a:lvl2pPr indent="-292100" lvl="1" marL="914400" rtl="0" algn="l">
              <a:lnSpc>
                <a:spcPct val="114000"/>
              </a:lnSpc>
              <a:spcBef>
                <a:spcPts val="500"/>
              </a:spcBef>
              <a:spcAft>
                <a:spcPts val="0"/>
              </a:spcAft>
              <a:buClr>
                <a:srgbClr val="2C3947"/>
              </a:buClr>
              <a:buSzPts val="1000"/>
              <a:buChar char="•"/>
              <a:defRPr>
                <a:solidFill>
                  <a:srgbClr val="2C3947"/>
                </a:solidFill>
              </a:defRPr>
            </a:lvl2pPr>
            <a:lvl3pPr indent="-292100" lvl="2" marL="1371600" rtl="0" algn="l">
              <a:lnSpc>
                <a:spcPct val="114000"/>
              </a:lnSpc>
              <a:spcBef>
                <a:spcPts val="500"/>
              </a:spcBef>
              <a:spcAft>
                <a:spcPts val="0"/>
              </a:spcAft>
              <a:buClr>
                <a:srgbClr val="2C3947"/>
              </a:buClr>
              <a:buSzPts val="1000"/>
              <a:buChar char="•"/>
              <a:defRPr>
                <a:solidFill>
                  <a:srgbClr val="2C3947"/>
                </a:solidFill>
              </a:defRPr>
            </a:lvl3pPr>
            <a:lvl4pPr indent="-292100" lvl="3" marL="1828800" rtl="0" algn="l">
              <a:lnSpc>
                <a:spcPct val="114000"/>
              </a:lnSpc>
              <a:spcBef>
                <a:spcPts val="500"/>
              </a:spcBef>
              <a:spcAft>
                <a:spcPts val="0"/>
              </a:spcAft>
              <a:buClr>
                <a:srgbClr val="2C3947"/>
              </a:buClr>
              <a:buSzPts val="1000"/>
              <a:buChar char="•"/>
              <a:defRPr>
                <a:solidFill>
                  <a:srgbClr val="2C3947"/>
                </a:solidFill>
              </a:defRPr>
            </a:lvl4pPr>
            <a:lvl5pPr indent="-292100" lvl="4" marL="2286000" rtl="0" algn="l">
              <a:lnSpc>
                <a:spcPct val="114000"/>
              </a:lnSpc>
              <a:spcBef>
                <a:spcPts val="500"/>
              </a:spcBef>
              <a:spcAft>
                <a:spcPts val="0"/>
              </a:spcAft>
              <a:buClr>
                <a:srgbClr val="2C3947"/>
              </a:buClr>
              <a:buSzPts val="1000"/>
              <a:buChar char="•"/>
              <a:defRPr>
                <a:solidFill>
                  <a:srgbClr val="2C3947"/>
                </a:solidFill>
              </a:defRPr>
            </a:lvl5pPr>
            <a:lvl6pPr indent="-292100" lvl="5" marL="2743200" rtl="0" algn="l">
              <a:lnSpc>
                <a:spcPct val="90000"/>
              </a:lnSpc>
              <a:spcBef>
                <a:spcPts val="400"/>
              </a:spcBef>
              <a:spcAft>
                <a:spcPts val="0"/>
              </a:spcAft>
              <a:buClr>
                <a:srgbClr val="2C3947"/>
              </a:buClr>
              <a:buSzPts val="1000"/>
              <a:buChar char="•"/>
              <a:defRPr>
                <a:solidFill>
                  <a:srgbClr val="2C3947"/>
                </a:solidFill>
              </a:defRPr>
            </a:lvl6pPr>
            <a:lvl7pPr indent="-292100" lvl="6" marL="3200400" rtl="0" algn="l">
              <a:lnSpc>
                <a:spcPct val="90000"/>
              </a:lnSpc>
              <a:spcBef>
                <a:spcPts val="400"/>
              </a:spcBef>
              <a:spcAft>
                <a:spcPts val="0"/>
              </a:spcAft>
              <a:buClr>
                <a:srgbClr val="2C3947"/>
              </a:buClr>
              <a:buSzPts val="1000"/>
              <a:buChar char="•"/>
              <a:defRPr>
                <a:solidFill>
                  <a:srgbClr val="2C3947"/>
                </a:solidFill>
              </a:defRPr>
            </a:lvl7pPr>
            <a:lvl8pPr indent="-292100" lvl="7" marL="3657600" rtl="0" algn="l">
              <a:lnSpc>
                <a:spcPct val="90000"/>
              </a:lnSpc>
              <a:spcBef>
                <a:spcPts val="400"/>
              </a:spcBef>
              <a:spcAft>
                <a:spcPts val="0"/>
              </a:spcAft>
              <a:buClr>
                <a:srgbClr val="2C3947"/>
              </a:buClr>
              <a:buSzPts val="1000"/>
              <a:buChar char="•"/>
              <a:defRPr>
                <a:solidFill>
                  <a:srgbClr val="2C3947"/>
                </a:solidFill>
              </a:defRPr>
            </a:lvl8pPr>
            <a:lvl9pPr indent="-292100" lvl="8" marL="4114800" rtl="0" algn="l">
              <a:lnSpc>
                <a:spcPct val="90000"/>
              </a:lnSpc>
              <a:spcBef>
                <a:spcPts val="400"/>
              </a:spcBef>
              <a:spcAft>
                <a:spcPts val="0"/>
              </a:spcAft>
              <a:buClr>
                <a:srgbClr val="2C3947"/>
              </a:buClr>
              <a:buSzPts val="1000"/>
              <a:buChar char="•"/>
              <a:defRPr>
                <a:solidFill>
                  <a:srgbClr val="2C3947"/>
                </a:solidFill>
              </a:defRPr>
            </a:lvl9pPr>
          </a:lstStyle>
          <a:p/>
        </p:txBody>
      </p:sp>
      <p:sp>
        <p:nvSpPr>
          <p:cNvPr id="71" name="Google Shape;71;p9"/>
          <p:cNvSpPr txBox="1"/>
          <p:nvPr>
            <p:ph idx="2" type="body"/>
          </p:nvPr>
        </p:nvSpPr>
        <p:spPr>
          <a:xfrm>
            <a:off x="4724996" y="1140619"/>
            <a:ext cx="4113000" cy="3591000"/>
          </a:xfrm>
          <a:prstGeom prst="rect">
            <a:avLst/>
          </a:prstGeom>
          <a:noFill/>
          <a:ln>
            <a:noFill/>
          </a:ln>
        </p:spPr>
        <p:txBody>
          <a:bodyPr anchorCtr="0" anchor="t" bIns="0" lIns="0" spcFirstLastPara="1" rIns="0" wrap="square" tIns="0">
            <a:noAutofit/>
          </a:bodyPr>
          <a:lstStyle>
            <a:lvl1pPr indent="-228600" lvl="0" marL="457200" rtl="0" algn="l">
              <a:lnSpc>
                <a:spcPct val="114000"/>
              </a:lnSpc>
              <a:spcBef>
                <a:spcPts val="500"/>
              </a:spcBef>
              <a:spcAft>
                <a:spcPts val="0"/>
              </a:spcAft>
              <a:buClr>
                <a:srgbClr val="2C3947"/>
              </a:buClr>
              <a:buSzPts val="1000"/>
              <a:buNone/>
              <a:defRPr>
                <a:solidFill>
                  <a:srgbClr val="2C3947"/>
                </a:solidFill>
              </a:defRPr>
            </a:lvl1pPr>
            <a:lvl2pPr indent="-292100" lvl="1" marL="914400" rtl="0" algn="l">
              <a:lnSpc>
                <a:spcPct val="114000"/>
              </a:lnSpc>
              <a:spcBef>
                <a:spcPts val="500"/>
              </a:spcBef>
              <a:spcAft>
                <a:spcPts val="0"/>
              </a:spcAft>
              <a:buClr>
                <a:srgbClr val="2C3947"/>
              </a:buClr>
              <a:buSzPts val="1000"/>
              <a:buChar char="•"/>
              <a:defRPr>
                <a:solidFill>
                  <a:srgbClr val="2C3947"/>
                </a:solidFill>
              </a:defRPr>
            </a:lvl2pPr>
            <a:lvl3pPr indent="-292100" lvl="2" marL="1371600" rtl="0" algn="l">
              <a:lnSpc>
                <a:spcPct val="114000"/>
              </a:lnSpc>
              <a:spcBef>
                <a:spcPts val="500"/>
              </a:spcBef>
              <a:spcAft>
                <a:spcPts val="0"/>
              </a:spcAft>
              <a:buClr>
                <a:srgbClr val="2C3947"/>
              </a:buClr>
              <a:buSzPts val="1000"/>
              <a:buChar char="•"/>
              <a:defRPr>
                <a:solidFill>
                  <a:srgbClr val="2C3947"/>
                </a:solidFill>
              </a:defRPr>
            </a:lvl3pPr>
            <a:lvl4pPr indent="-292100" lvl="3" marL="1828800" rtl="0" algn="l">
              <a:lnSpc>
                <a:spcPct val="114000"/>
              </a:lnSpc>
              <a:spcBef>
                <a:spcPts val="500"/>
              </a:spcBef>
              <a:spcAft>
                <a:spcPts val="0"/>
              </a:spcAft>
              <a:buClr>
                <a:srgbClr val="2C3947"/>
              </a:buClr>
              <a:buSzPts val="1000"/>
              <a:buChar char="•"/>
              <a:defRPr>
                <a:solidFill>
                  <a:srgbClr val="2C3947"/>
                </a:solidFill>
              </a:defRPr>
            </a:lvl4pPr>
            <a:lvl5pPr indent="-292100" lvl="4" marL="2286000" rtl="0" algn="l">
              <a:lnSpc>
                <a:spcPct val="114000"/>
              </a:lnSpc>
              <a:spcBef>
                <a:spcPts val="500"/>
              </a:spcBef>
              <a:spcAft>
                <a:spcPts val="0"/>
              </a:spcAft>
              <a:buClr>
                <a:srgbClr val="2C3947"/>
              </a:buClr>
              <a:buSzPts val="1000"/>
              <a:buChar char="•"/>
              <a:defRPr>
                <a:solidFill>
                  <a:srgbClr val="2C3947"/>
                </a:solidFill>
              </a:defRPr>
            </a:lvl5pPr>
            <a:lvl6pPr indent="-292100" lvl="5" marL="2743200" rtl="0" algn="l">
              <a:lnSpc>
                <a:spcPct val="90000"/>
              </a:lnSpc>
              <a:spcBef>
                <a:spcPts val="400"/>
              </a:spcBef>
              <a:spcAft>
                <a:spcPts val="0"/>
              </a:spcAft>
              <a:buClr>
                <a:srgbClr val="2C3947"/>
              </a:buClr>
              <a:buSzPts val="1000"/>
              <a:buChar char="•"/>
              <a:defRPr>
                <a:solidFill>
                  <a:srgbClr val="2C3947"/>
                </a:solidFill>
              </a:defRPr>
            </a:lvl6pPr>
            <a:lvl7pPr indent="-292100" lvl="6" marL="3200400" rtl="0" algn="l">
              <a:lnSpc>
                <a:spcPct val="90000"/>
              </a:lnSpc>
              <a:spcBef>
                <a:spcPts val="400"/>
              </a:spcBef>
              <a:spcAft>
                <a:spcPts val="0"/>
              </a:spcAft>
              <a:buClr>
                <a:srgbClr val="2C3947"/>
              </a:buClr>
              <a:buSzPts val="1000"/>
              <a:buChar char="•"/>
              <a:defRPr>
                <a:solidFill>
                  <a:srgbClr val="2C3947"/>
                </a:solidFill>
              </a:defRPr>
            </a:lvl7pPr>
            <a:lvl8pPr indent="-292100" lvl="7" marL="3657600" rtl="0" algn="l">
              <a:lnSpc>
                <a:spcPct val="90000"/>
              </a:lnSpc>
              <a:spcBef>
                <a:spcPts val="400"/>
              </a:spcBef>
              <a:spcAft>
                <a:spcPts val="0"/>
              </a:spcAft>
              <a:buClr>
                <a:srgbClr val="2C3947"/>
              </a:buClr>
              <a:buSzPts val="1000"/>
              <a:buChar char="•"/>
              <a:defRPr>
                <a:solidFill>
                  <a:srgbClr val="2C3947"/>
                </a:solidFill>
              </a:defRPr>
            </a:lvl8pPr>
            <a:lvl9pPr indent="-292100" lvl="8" marL="4114800" rtl="0" algn="l">
              <a:lnSpc>
                <a:spcPct val="90000"/>
              </a:lnSpc>
              <a:spcBef>
                <a:spcPts val="400"/>
              </a:spcBef>
              <a:spcAft>
                <a:spcPts val="0"/>
              </a:spcAft>
              <a:buClr>
                <a:srgbClr val="2C3947"/>
              </a:buClr>
              <a:buSzPts val="1000"/>
              <a:buChar char="•"/>
              <a:defRPr>
                <a:solidFill>
                  <a:srgbClr val="2C3947"/>
                </a:solidFill>
              </a:defRPr>
            </a:lvl9pPr>
          </a:lstStyle>
          <a:p/>
        </p:txBody>
      </p:sp>
      <p:sp>
        <p:nvSpPr>
          <p:cNvPr id="72" name="Google Shape;72;p9"/>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Clr>
                <a:schemeClr val="accent1"/>
              </a:buClr>
              <a:buSzPts val="1100"/>
              <a:buNone/>
              <a:defRPr>
                <a:solidFill>
                  <a:schemeClr val="accent1"/>
                </a:solidFill>
              </a:defRPr>
            </a:lvl1pPr>
            <a:lvl2pPr lvl="1" rtl="0" algn="l">
              <a:spcBef>
                <a:spcPts val="0"/>
              </a:spcBef>
              <a:spcAft>
                <a:spcPts val="0"/>
              </a:spcAft>
              <a:buClr>
                <a:schemeClr val="accent1"/>
              </a:buClr>
              <a:buSzPts val="1100"/>
              <a:buNone/>
              <a:defRPr>
                <a:solidFill>
                  <a:schemeClr val="accent1"/>
                </a:solidFill>
              </a:defRPr>
            </a:lvl2pPr>
            <a:lvl3pPr lvl="2" rtl="0" algn="l">
              <a:spcBef>
                <a:spcPts val="0"/>
              </a:spcBef>
              <a:spcAft>
                <a:spcPts val="0"/>
              </a:spcAft>
              <a:buClr>
                <a:schemeClr val="accent1"/>
              </a:buClr>
              <a:buSzPts val="1100"/>
              <a:buNone/>
              <a:defRPr>
                <a:solidFill>
                  <a:schemeClr val="accent1"/>
                </a:solidFill>
              </a:defRPr>
            </a:lvl3pPr>
            <a:lvl4pPr lvl="3" rtl="0" algn="l">
              <a:spcBef>
                <a:spcPts val="0"/>
              </a:spcBef>
              <a:spcAft>
                <a:spcPts val="0"/>
              </a:spcAft>
              <a:buClr>
                <a:schemeClr val="accent1"/>
              </a:buClr>
              <a:buSzPts val="1100"/>
              <a:buNone/>
              <a:defRPr>
                <a:solidFill>
                  <a:schemeClr val="accent1"/>
                </a:solidFill>
              </a:defRPr>
            </a:lvl4pPr>
            <a:lvl5pPr lvl="4" rtl="0" algn="l">
              <a:spcBef>
                <a:spcPts val="0"/>
              </a:spcBef>
              <a:spcAft>
                <a:spcPts val="0"/>
              </a:spcAft>
              <a:buClr>
                <a:schemeClr val="accent1"/>
              </a:buClr>
              <a:buSzPts val="1100"/>
              <a:buNone/>
              <a:defRPr>
                <a:solidFill>
                  <a:schemeClr val="accent1"/>
                </a:solidFill>
              </a:defRPr>
            </a:lvl5pPr>
            <a:lvl6pPr lvl="5" rtl="0" algn="l">
              <a:spcBef>
                <a:spcPts val="0"/>
              </a:spcBef>
              <a:spcAft>
                <a:spcPts val="0"/>
              </a:spcAft>
              <a:buClr>
                <a:schemeClr val="accent1"/>
              </a:buClr>
              <a:buSzPts val="1100"/>
              <a:buNone/>
              <a:defRPr>
                <a:solidFill>
                  <a:schemeClr val="accent1"/>
                </a:solidFill>
              </a:defRPr>
            </a:lvl6pPr>
            <a:lvl7pPr lvl="6" rtl="0" algn="l">
              <a:spcBef>
                <a:spcPts val="0"/>
              </a:spcBef>
              <a:spcAft>
                <a:spcPts val="0"/>
              </a:spcAft>
              <a:buClr>
                <a:schemeClr val="accent1"/>
              </a:buClr>
              <a:buSzPts val="1100"/>
              <a:buNone/>
              <a:defRPr>
                <a:solidFill>
                  <a:schemeClr val="accent1"/>
                </a:solidFill>
              </a:defRPr>
            </a:lvl7pPr>
            <a:lvl8pPr lvl="7" rtl="0" algn="l">
              <a:spcBef>
                <a:spcPts val="0"/>
              </a:spcBef>
              <a:spcAft>
                <a:spcPts val="0"/>
              </a:spcAft>
              <a:buClr>
                <a:schemeClr val="accent1"/>
              </a:buClr>
              <a:buSzPts val="1100"/>
              <a:buNone/>
              <a:defRPr>
                <a:solidFill>
                  <a:schemeClr val="accent1"/>
                </a:solidFill>
              </a:defRPr>
            </a:lvl8pPr>
            <a:lvl9pPr lvl="8" rtl="0" algn="l">
              <a:spcBef>
                <a:spcPts val="0"/>
              </a:spcBef>
              <a:spcAft>
                <a:spcPts val="0"/>
              </a:spcAft>
              <a:buClr>
                <a:schemeClr val="accent1"/>
              </a:buClr>
              <a:buSzPts val="1100"/>
              <a:buNone/>
              <a:defRPr>
                <a:solidFill>
                  <a:schemeClr val="accent1"/>
                </a:solidFill>
              </a:defRPr>
            </a:lvl9pPr>
          </a:lstStyle>
          <a:p/>
        </p:txBody>
      </p:sp>
      <p:sp>
        <p:nvSpPr>
          <p:cNvPr id="73" name="Google Shape;73;p9"/>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a:solidFill>
                  <a:schemeClr val="accent1"/>
                </a:solidFill>
              </a:defRPr>
            </a:lvl1pPr>
            <a:lvl2pPr indent="0" lvl="1" marL="0" rtl="0" algn="l">
              <a:spcBef>
                <a:spcPts val="0"/>
              </a:spcBef>
              <a:buNone/>
              <a:defRPr>
                <a:solidFill>
                  <a:schemeClr val="accent1"/>
                </a:solidFill>
              </a:defRPr>
            </a:lvl2pPr>
            <a:lvl3pPr indent="0" lvl="2" marL="0" rtl="0" algn="l">
              <a:spcBef>
                <a:spcPts val="0"/>
              </a:spcBef>
              <a:buNone/>
              <a:defRPr>
                <a:solidFill>
                  <a:schemeClr val="accent1"/>
                </a:solidFill>
              </a:defRPr>
            </a:lvl3pPr>
            <a:lvl4pPr indent="0" lvl="3" marL="0" rtl="0" algn="l">
              <a:spcBef>
                <a:spcPts val="0"/>
              </a:spcBef>
              <a:buNone/>
              <a:defRPr>
                <a:solidFill>
                  <a:schemeClr val="accent1"/>
                </a:solidFill>
              </a:defRPr>
            </a:lvl4pPr>
            <a:lvl5pPr indent="0" lvl="4" marL="0" rtl="0" algn="l">
              <a:spcBef>
                <a:spcPts val="0"/>
              </a:spcBef>
              <a:buNone/>
              <a:defRPr>
                <a:solidFill>
                  <a:schemeClr val="accent1"/>
                </a:solidFill>
              </a:defRPr>
            </a:lvl5pPr>
            <a:lvl6pPr indent="0" lvl="5" marL="0" rtl="0" algn="l">
              <a:spcBef>
                <a:spcPts val="0"/>
              </a:spcBef>
              <a:buNone/>
              <a:defRPr>
                <a:solidFill>
                  <a:schemeClr val="accent1"/>
                </a:solidFill>
              </a:defRPr>
            </a:lvl6pPr>
            <a:lvl7pPr indent="0" lvl="6" marL="0" rtl="0" algn="l">
              <a:spcBef>
                <a:spcPts val="0"/>
              </a:spcBef>
              <a:buNone/>
              <a:defRPr>
                <a:solidFill>
                  <a:schemeClr val="accent1"/>
                </a:solidFill>
              </a:defRPr>
            </a:lvl7pPr>
            <a:lvl8pPr indent="0" lvl="7" marL="0" rtl="0" algn="l">
              <a:spcBef>
                <a:spcPts val="0"/>
              </a:spcBef>
              <a:buNone/>
              <a:defRPr>
                <a:solidFill>
                  <a:schemeClr val="accent1"/>
                </a:solidFill>
              </a:defRPr>
            </a:lvl8pPr>
            <a:lvl9pPr indent="0" lvl="8" marL="0" rtl="0" algn="l">
              <a:spcBef>
                <a:spcPts val="0"/>
              </a:spcBef>
              <a:buNone/>
              <a:defRPr>
                <a:solidFill>
                  <a:schemeClr val="accent1"/>
                </a:solidFill>
              </a:defRPr>
            </a:lvl9pPr>
          </a:lstStyle>
          <a:p>
            <a:pPr indent="0" lvl="0" marL="0" rtl="0" algn="l">
              <a:spcBef>
                <a:spcPts val="0"/>
              </a:spcBef>
              <a:spcAft>
                <a:spcPts val="0"/>
              </a:spcAft>
              <a:buNone/>
            </a:pPr>
            <a:fld id="{00000000-1234-1234-1234-123412341234}" type="slidenum">
              <a:rPr lang="en"/>
              <a:t>‹#›</a:t>
            </a:fld>
            <a:endParaRPr/>
          </a:p>
        </p:txBody>
      </p:sp>
      <p:sp>
        <p:nvSpPr>
          <p:cNvPr id="74" name="Google Shape;74;p9"/>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Clr>
                <a:schemeClr val="accent1"/>
              </a:buClr>
              <a:buSzPts val="1400"/>
              <a:buNone/>
              <a:defRPr sz="700">
                <a:solidFill>
                  <a:schemeClr val="accent1"/>
                </a:solidFill>
              </a:defRPr>
            </a:lvl1pPr>
            <a:lvl2pPr lvl="1" rtl="0" algn="l">
              <a:spcBef>
                <a:spcPts val="0"/>
              </a:spcBef>
              <a:spcAft>
                <a:spcPts val="0"/>
              </a:spcAft>
              <a:buClr>
                <a:schemeClr val="accent1"/>
              </a:buClr>
              <a:buSzPts val="1400"/>
              <a:buNone/>
              <a:defRPr>
                <a:solidFill>
                  <a:schemeClr val="accent1"/>
                </a:solidFill>
              </a:defRPr>
            </a:lvl2pPr>
            <a:lvl3pPr lvl="2" rtl="0" algn="l">
              <a:spcBef>
                <a:spcPts val="0"/>
              </a:spcBef>
              <a:spcAft>
                <a:spcPts val="0"/>
              </a:spcAft>
              <a:buClr>
                <a:schemeClr val="accent1"/>
              </a:buClr>
              <a:buSzPts val="1400"/>
              <a:buNone/>
              <a:defRPr>
                <a:solidFill>
                  <a:schemeClr val="accent1"/>
                </a:solidFill>
              </a:defRPr>
            </a:lvl3pPr>
            <a:lvl4pPr lvl="3" rtl="0" algn="l">
              <a:spcBef>
                <a:spcPts val="0"/>
              </a:spcBef>
              <a:spcAft>
                <a:spcPts val="0"/>
              </a:spcAft>
              <a:buClr>
                <a:schemeClr val="accent1"/>
              </a:buClr>
              <a:buSzPts val="1400"/>
              <a:buNone/>
              <a:defRPr>
                <a:solidFill>
                  <a:schemeClr val="accent1"/>
                </a:solidFill>
              </a:defRPr>
            </a:lvl4pPr>
            <a:lvl5pPr lvl="4" rtl="0" algn="l">
              <a:spcBef>
                <a:spcPts val="0"/>
              </a:spcBef>
              <a:spcAft>
                <a:spcPts val="0"/>
              </a:spcAft>
              <a:buClr>
                <a:schemeClr val="accent1"/>
              </a:buClr>
              <a:buSzPts val="1400"/>
              <a:buNone/>
              <a:defRPr>
                <a:solidFill>
                  <a:schemeClr val="accent1"/>
                </a:solidFill>
              </a:defRPr>
            </a:lvl5pPr>
            <a:lvl6pPr lvl="5" rtl="0" algn="l">
              <a:spcBef>
                <a:spcPts val="0"/>
              </a:spcBef>
              <a:spcAft>
                <a:spcPts val="0"/>
              </a:spcAft>
              <a:buClr>
                <a:schemeClr val="accent1"/>
              </a:buClr>
              <a:buSzPts val="1400"/>
              <a:buNone/>
              <a:defRPr>
                <a:solidFill>
                  <a:schemeClr val="accent1"/>
                </a:solidFill>
              </a:defRPr>
            </a:lvl6pPr>
            <a:lvl7pPr lvl="6" rtl="0" algn="l">
              <a:spcBef>
                <a:spcPts val="0"/>
              </a:spcBef>
              <a:spcAft>
                <a:spcPts val="0"/>
              </a:spcAft>
              <a:buClr>
                <a:schemeClr val="accent1"/>
              </a:buClr>
              <a:buSzPts val="1400"/>
              <a:buNone/>
              <a:defRPr>
                <a:solidFill>
                  <a:schemeClr val="accent1"/>
                </a:solidFill>
              </a:defRPr>
            </a:lvl7pPr>
            <a:lvl8pPr lvl="7" rtl="0" algn="l">
              <a:spcBef>
                <a:spcPts val="0"/>
              </a:spcBef>
              <a:spcAft>
                <a:spcPts val="0"/>
              </a:spcAft>
              <a:buClr>
                <a:schemeClr val="accent1"/>
              </a:buClr>
              <a:buSzPts val="1400"/>
              <a:buNone/>
              <a:defRPr>
                <a:solidFill>
                  <a:schemeClr val="accent1"/>
                </a:solidFill>
              </a:defRPr>
            </a:lvl8pPr>
            <a:lvl9pPr lvl="8" rtl="0" algn="l">
              <a:spcBef>
                <a:spcPts val="0"/>
              </a:spcBef>
              <a:spcAft>
                <a:spcPts val="0"/>
              </a:spcAft>
              <a:buClr>
                <a:schemeClr val="accent1"/>
              </a:buClr>
              <a:buSzPts val="1400"/>
              <a:buNone/>
              <a:defRPr>
                <a:solidFill>
                  <a:schemeClr val="accent1"/>
                </a:solidFill>
              </a:defRPr>
            </a:lvl9pPr>
          </a:lstStyle>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hart with Caption">
  <p:cSld name="Chart with Caption">
    <p:spTree>
      <p:nvGrpSpPr>
        <p:cNvPr id="75" name="Shape 75"/>
        <p:cNvGrpSpPr/>
        <p:nvPr/>
      </p:nvGrpSpPr>
      <p:grpSpPr>
        <a:xfrm>
          <a:off x="0" y="0"/>
          <a:ext cx="0" cy="0"/>
          <a:chOff x="0" y="0"/>
          <a:chExt cx="0" cy="0"/>
        </a:xfrm>
      </p:grpSpPr>
      <p:sp>
        <p:nvSpPr>
          <p:cNvPr id="76" name="Google Shape;76;p10"/>
          <p:cNvSpPr txBox="1"/>
          <p:nvPr>
            <p:ph type="title"/>
          </p:nvPr>
        </p:nvSpPr>
        <p:spPr>
          <a:xfrm>
            <a:off x="305991" y="428425"/>
            <a:ext cx="3717300" cy="5559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dk1"/>
              </a:buClr>
              <a:buSzPts val="1400"/>
              <a:buNone/>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77" name="Google Shape;77;p10"/>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SzPts val="1100"/>
              <a:buNone/>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78" name="Google Shape;78;p10"/>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a:lvl1pPr>
            <a:lvl2pPr indent="0" lvl="1" marL="0" rtl="0" algn="l">
              <a:spcBef>
                <a:spcPts val="0"/>
              </a:spcBef>
              <a:buNone/>
              <a:defRPr/>
            </a:lvl2pPr>
            <a:lvl3pPr indent="0" lvl="2" marL="0" rtl="0" algn="l">
              <a:spcBef>
                <a:spcPts val="0"/>
              </a:spcBef>
              <a:buNone/>
              <a:defRPr/>
            </a:lvl3pPr>
            <a:lvl4pPr indent="0" lvl="3" marL="0" rtl="0" algn="l">
              <a:spcBef>
                <a:spcPts val="0"/>
              </a:spcBef>
              <a:buNone/>
              <a:defRPr/>
            </a:lvl4pPr>
            <a:lvl5pPr indent="0" lvl="4" marL="0" rtl="0" algn="l">
              <a:spcBef>
                <a:spcPts val="0"/>
              </a:spcBef>
              <a:buNone/>
              <a:defRPr/>
            </a:lvl5pPr>
            <a:lvl6pPr indent="0" lvl="5" marL="0" rtl="0" algn="l">
              <a:spcBef>
                <a:spcPts val="0"/>
              </a:spcBef>
              <a:buNone/>
              <a:defRPr/>
            </a:lvl6pPr>
            <a:lvl7pPr indent="0" lvl="6" marL="0" rtl="0" algn="l">
              <a:spcBef>
                <a:spcPts val="0"/>
              </a:spcBef>
              <a:buNone/>
              <a:defRPr/>
            </a:lvl7pPr>
            <a:lvl8pPr indent="0" lvl="7" marL="0" rtl="0" algn="l">
              <a:spcBef>
                <a:spcPts val="0"/>
              </a:spcBef>
              <a:buNone/>
              <a:defRPr/>
            </a:lvl8pPr>
            <a:lvl9pPr indent="0" lvl="8" marL="0" rtl="0" algn="l">
              <a:spcBef>
                <a:spcPts val="0"/>
              </a:spcBef>
              <a:buNone/>
              <a:defRPr/>
            </a:lvl9pPr>
          </a:lstStyle>
          <a:p>
            <a:pPr indent="0" lvl="0" marL="0" rtl="0" algn="l">
              <a:spcBef>
                <a:spcPts val="0"/>
              </a:spcBef>
              <a:spcAft>
                <a:spcPts val="0"/>
              </a:spcAft>
              <a:buNone/>
            </a:pPr>
            <a:fld id="{00000000-1234-1234-1234-123412341234}" type="slidenum">
              <a:rPr lang="en"/>
              <a:t>‹#›</a:t>
            </a:fld>
            <a:endParaRPr/>
          </a:p>
        </p:txBody>
      </p:sp>
      <p:sp>
        <p:nvSpPr>
          <p:cNvPr id="79" name="Google Shape;79;p10"/>
          <p:cNvSpPr txBox="1"/>
          <p:nvPr>
            <p:ph idx="1" type="subTitle"/>
          </p:nvPr>
        </p:nvSpPr>
        <p:spPr>
          <a:xfrm>
            <a:off x="4572000" y="429175"/>
            <a:ext cx="4266000" cy="554400"/>
          </a:xfrm>
          <a:prstGeom prst="rect">
            <a:avLst/>
          </a:prstGeom>
        </p:spPr>
        <p:txBody>
          <a:bodyPr anchorCtr="0" anchor="t" bIns="0" lIns="0" spcFirstLastPara="1" rIns="0" wrap="square" tIns="0">
            <a:noAutofit/>
          </a:bodyPr>
          <a:lstStyle>
            <a:lvl1pPr lvl="0" rtl="0">
              <a:spcBef>
                <a:spcPts val="500"/>
              </a:spcBef>
              <a:spcAft>
                <a:spcPts val="0"/>
              </a:spcAft>
              <a:buSzPts val="1000"/>
              <a:buNone/>
              <a:defRPr/>
            </a:lvl1pPr>
            <a:lvl2pPr lvl="1" rtl="0">
              <a:spcBef>
                <a:spcPts val="500"/>
              </a:spcBef>
              <a:spcAft>
                <a:spcPts val="0"/>
              </a:spcAft>
              <a:buSzPts val="1000"/>
              <a:buNone/>
              <a:defRPr/>
            </a:lvl2pPr>
            <a:lvl3pPr lvl="2" rtl="0">
              <a:spcBef>
                <a:spcPts val="500"/>
              </a:spcBef>
              <a:spcAft>
                <a:spcPts val="0"/>
              </a:spcAft>
              <a:buSzPts val="1000"/>
              <a:buNone/>
              <a:defRPr/>
            </a:lvl3pPr>
            <a:lvl4pPr lvl="3" rtl="0">
              <a:spcBef>
                <a:spcPts val="500"/>
              </a:spcBef>
              <a:spcAft>
                <a:spcPts val="0"/>
              </a:spcAft>
              <a:buSzPts val="1000"/>
              <a:buNone/>
              <a:defRPr/>
            </a:lvl4pPr>
            <a:lvl5pPr lvl="4" rtl="0">
              <a:spcBef>
                <a:spcPts val="500"/>
              </a:spcBef>
              <a:spcAft>
                <a:spcPts val="0"/>
              </a:spcAft>
              <a:buSzPts val="1000"/>
              <a:buNone/>
              <a:defRPr/>
            </a:lvl5pPr>
            <a:lvl6pPr lvl="5" rtl="0">
              <a:spcBef>
                <a:spcPts val="400"/>
              </a:spcBef>
              <a:spcAft>
                <a:spcPts val="0"/>
              </a:spcAft>
              <a:buSzPts val="1000"/>
              <a:buNone/>
              <a:defRPr/>
            </a:lvl6pPr>
            <a:lvl7pPr lvl="6" rtl="0">
              <a:spcBef>
                <a:spcPts val="400"/>
              </a:spcBef>
              <a:spcAft>
                <a:spcPts val="0"/>
              </a:spcAft>
              <a:buSzPts val="1000"/>
              <a:buNone/>
              <a:defRPr/>
            </a:lvl7pPr>
            <a:lvl8pPr lvl="7" rtl="0">
              <a:spcBef>
                <a:spcPts val="400"/>
              </a:spcBef>
              <a:spcAft>
                <a:spcPts val="0"/>
              </a:spcAft>
              <a:buSzPts val="1000"/>
              <a:buNone/>
              <a:defRPr/>
            </a:lvl8pPr>
            <a:lvl9pPr lvl="8" rtl="0">
              <a:spcBef>
                <a:spcPts val="400"/>
              </a:spcBef>
              <a:spcAft>
                <a:spcPts val="0"/>
              </a:spcAft>
              <a:buSzPts val="1000"/>
              <a:buNone/>
              <a:defRPr/>
            </a:lvl9pPr>
          </a:lstStyle>
          <a:p/>
        </p:txBody>
      </p:sp>
      <p:sp>
        <p:nvSpPr>
          <p:cNvPr id="80" name="Google Shape;80;p10"/>
          <p:cNvSpPr txBox="1"/>
          <p:nvPr/>
        </p:nvSpPr>
        <p:spPr>
          <a:xfrm>
            <a:off x="0" y="-534925"/>
            <a:ext cx="7980300" cy="354000"/>
          </a:xfrm>
          <a:prstGeom prst="rect">
            <a:avLst/>
          </a:prstGeom>
          <a:solidFill>
            <a:schemeClr val="accent1"/>
          </a:solid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1100">
                <a:solidFill>
                  <a:srgbClr val="212121"/>
                </a:solidFill>
              </a:rPr>
              <a:t> Notice : Charts are used from “insert” option and colors are updated manually.</a:t>
            </a:r>
            <a:endParaRPr>
              <a:latin typeface="Poppins Light"/>
              <a:ea typeface="Poppins Light"/>
              <a:cs typeface="Poppins Light"/>
              <a:sym typeface="Poppins Light"/>
            </a:endParaRPr>
          </a:p>
        </p:txBody>
      </p:sp>
      <p:sp>
        <p:nvSpPr>
          <p:cNvPr id="81" name="Google Shape;81;p10"/>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SzPts val="1400"/>
              <a:buNone/>
              <a:defRPr sz="700"/>
            </a:lvl1pPr>
            <a:lvl2pPr lvl="1" rtl="0" algn="l">
              <a:spcBef>
                <a:spcPts val="0"/>
              </a:spcBef>
              <a:spcAft>
                <a:spcPts val="0"/>
              </a:spcAft>
              <a:buSzPts val="1400"/>
              <a:buNone/>
              <a:defRPr/>
            </a:lvl2pPr>
            <a:lvl3pPr lvl="2" rtl="0" algn="l">
              <a:spcBef>
                <a:spcPts val="0"/>
              </a:spcBef>
              <a:spcAft>
                <a:spcPts val="0"/>
              </a:spcAft>
              <a:buSzPts val="1400"/>
              <a:buNone/>
              <a:defRPr/>
            </a:lvl3pPr>
            <a:lvl4pPr lvl="3" rtl="0" algn="l">
              <a:spcBef>
                <a:spcPts val="0"/>
              </a:spcBef>
              <a:spcAft>
                <a:spcPts val="0"/>
              </a:spcAft>
              <a:buSzPts val="1400"/>
              <a:buNone/>
              <a:defRPr/>
            </a:lvl4pPr>
            <a:lvl5pPr lvl="4" rtl="0" algn="l">
              <a:spcBef>
                <a:spcPts val="0"/>
              </a:spcBef>
              <a:spcAft>
                <a:spcPts val="0"/>
              </a:spcAft>
              <a:buSzPts val="1400"/>
              <a:buNone/>
              <a:defRPr/>
            </a:lvl5pPr>
            <a:lvl6pPr lvl="5" rtl="0" algn="l">
              <a:spcBef>
                <a:spcPts val="0"/>
              </a:spcBef>
              <a:spcAft>
                <a:spcPts val="0"/>
              </a:spcAft>
              <a:buSzPts val="1400"/>
              <a:buNone/>
              <a:defRPr/>
            </a:lvl6pPr>
            <a:lvl7pPr lvl="6" rtl="0" algn="l">
              <a:spcBef>
                <a:spcPts val="0"/>
              </a:spcBef>
              <a:spcAft>
                <a:spcPts val="0"/>
              </a:spcAft>
              <a:buSzPts val="1400"/>
              <a:buNone/>
              <a:defRPr/>
            </a:lvl7pPr>
            <a:lvl8pPr lvl="7" rtl="0" algn="l">
              <a:spcBef>
                <a:spcPts val="0"/>
              </a:spcBef>
              <a:spcAft>
                <a:spcPts val="0"/>
              </a:spcAft>
              <a:buSzPts val="1400"/>
              <a:buNone/>
              <a:defRPr/>
            </a:lvl8pPr>
            <a:lvl9pPr lvl="8" rtl="0" algn="l">
              <a:spcBef>
                <a:spcPts val="0"/>
              </a:spcBef>
              <a:spcAft>
                <a:spcPts val="0"/>
              </a:spcAft>
              <a:buSzPts val="1400"/>
              <a:buNone/>
              <a:defRPr/>
            </a:lvl9pPr>
          </a:lstStyle>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Headline Dots">
  <p:cSld name="Headline Dots">
    <p:spTree>
      <p:nvGrpSpPr>
        <p:cNvPr id="82" name="Shape 82"/>
        <p:cNvGrpSpPr/>
        <p:nvPr/>
      </p:nvGrpSpPr>
      <p:grpSpPr>
        <a:xfrm>
          <a:off x="0" y="0"/>
          <a:ext cx="0" cy="0"/>
          <a:chOff x="0" y="0"/>
          <a:chExt cx="0" cy="0"/>
        </a:xfrm>
      </p:grpSpPr>
      <p:sp>
        <p:nvSpPr>
          <p:cNvPr id="83" name="Google Shape;83;p11"/>
          <p:cNvSpPr txBox="1"/>
          <p:nvPr>
            <p:ph type="title"/>
          </p:nvPr>
        </p:nvSpPr>
        <p:spPr>
          <a:xfrm>
            <a:off x="467916" y="1858039"/>
            <a:ext cx="3555300" cy="22713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dk1"/>
              </a:buClr>
              <a:buSzPts val="1900"/>
              <a:buFont typeface="Poppins Light"/>
              <a:buNone/>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84" name="Google Shape;84;p11"/>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SzPts val="1100"/>
              <a:buNone/>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85" name="Google Shape;85;p11"/>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a:lvl1pPr>
            <a:lvl2pPr indent="0" lvl="1" marL="0" rtl="0" algn="l">
              <a:spcBef>
                <a:spcPts val="0"/>
              </a:spcBef>
              <a:buNone/>
              <a:defRPr/>
            </a:lvl2pPr>
            <a:lvl3pPr indent="0" lvl="2" marL="0" rtl="0" algn="l">
              <a:spcBef>
                <a:spcPts val="0"/>
              </a:spcBef>
              <a:buNone/>
              <a:defRPr/>
            </a:lvl3pPr>
            <a:lvl4pPr indent="0" lvl="3" marL="0" rtl="0" algn="l">
              <a:spcBef>
                <a:spcPts val="0"/>
              </a:spcBef>
              <a:buNone/>
              <a:defRPr/>
            </a:lvl4pPr>
            <a:lvl5pPr indent="0" lvl="4" marL="0" rtl="0" algn="l">
              <a:spcBef>
                <a:spcPts val="0"/>
              </a:spcBef>
              <a:buNone/>
              <a:defRPr/>
            </a:lvl5pPr>
            <a:lvl6pPr indent="0" lvl="5" marL="0" rtl="0" algn="l">
              <a:spcBef>
                <a:spcPts val="0"/>
              </a:spcBef>
              <a:buNone/>
              <a:defRPr/>
            </a:lvl6pPr>
            <a:lvl7pPr indent="0" lvl="6" marL="0" rtl="0" algn="l">
              <a:spcBef>
                <a:spcPts val="0"/>
              </a:spcBef>
              <a:buNone/>
              <a:defRPr/>
            </a:lvl7pPr>
            <a:lvl8pPr indent="0" lvl="7" marL="0" rtl="0" algn="l">
              <a:spcBef>
                <a:spcPts val="0"/>
              </a:spcBef>
              <a:buNone/>
              <a:defRPr/>
            </a:lvl8pPr>
            <a:lvl9pPr indent="0" lvl="8" marL="0" rtl="0" algn="l">
              <a:spcBef>
                <a:spcPts val="0"/>
              </a:spcBef>
              <a:buNone/>
              <a:defRPr/>
            </a:lvl9pPr>
          </a:lstStyle>
          <a:p>
            <a:pPr indent="0" lvl="0" marL="0" rtl="0" algn="l">
              <a:spcBef>
                <a:spcPts val="0"/>
              </a:spcBef>
              <a:spcAft>
                <a:spcPts val="0"/>
              </a:spcAft>
              <a:buNone/>
            </a:pPr>
            <a:fld id="{00000000-1234-1234-1234-123412341234}" type="slidenum">
              <a:rPr lang="en"/>
              <a:t>‹#›</a:t>
            </a:fld>
            <a:endParaRPr/>
          </a:p>
        </p:txBody>
      </p:sp>
      <p:sp>
        <p:nvSpPr>
          <p:cNvPr id="86" name="Google Shape;86;p11"/>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SzPts val="1400"/>
              <a:buNone/>
              <a:defRPr sz="700"/>
            </a:lvl1pPr>
            <a:lvl2pPr lvl="1" rtl="0" algn="l">
              <a:spcBef>
                <a:spcPts val="0"/>
              </a:spcBef>
              <a:spcAft>
                <a:spcPts val="0"/>
              </a:spcAft>
              <a:buSzPts val="1400"/>
              <a:buNone/>
              <a:defRPr/>
            </a:lvl2pPr>
            <a:lvl3pPr lvl="2" rtl="0" algn="l">
              <a:spcBef>
                <a:spcPts val="0"/>
              </a:spcBef>
              <a:spcAft>
                <a:spcPts val="0"/>
              </a:spcAft>
              <a:buSzPts val="1400"/>
              <a:buNone/>
              <a:defRPr/>
            </a:lvl3pPr>
            <a:lvl4pPr lvl="3" rtl="0" algn="l">
              <a:spcBef>
                <a:spcPts val="0"/>
              </a:spcBef>
              <a:spcAft>
                <a:spcPts val="0"/>
              </a:spcAft>
              <a:buSzPts val="1400"/>
              <a:buNone/>
              <a:defRPr/>
            </a:lvl4pPr>
            <a:lvl5pPr lvl="4" rtl="0" algn="l">
              <a:spcBef>
                <a:spcPts val="0"/>
              </a:spcBef>
              <a:spcAft>
                <a:spcPts val="0"/>
              </a:spcAft>
              <a:buSzPts val="1400"/>
              <a:buNone/>
              <a:defRPr/>
            </a:lvl5pPr>
            <a:lvl6pPr lvl="5" rtl="0" algn="l">
              <a:spcBef>
                <a:spcPts val="0"/>
              </a:spcBef>
              <a:spcAft>
                <a:spcPts val="0"/>
              </a:spcAft>
              <a:buSzPts val="1400"/>
              <a:buNone/>
              <a:defRPr/>
            </a:lvl6pPr>
            <a:lvl7pPr lvl="6" rtl="0" algn="l">
              <a:spcBef>
                <a:spcPts val="0"/>
              </a:spcBef>
              <a:spcAft>
                <a:spcPts val="0"/>
              </a:spcAft>
              <a:buSzPts val="1400"/>
              <a:buNone/>
              <a:defRPr/>
            </a:lvl7pPr>
            <a:lvl8pPr lvl="7" rtl="0" algn="l">
              <a:spcBef>
                <a:spcPts val="0"/>
              </a:spcBef>
              <a:spcAft>
                <a:spcPts val="0"/>
              </a:spcAft>
              <a:buSzPts val="1400"/>
              <a:buNone/>
              <a:defRPr/>
            </a:lvl8pPr>
            <a:lvl9pPr lvl="8" rtl="0" algn="l">
              <a:spcBef>
                <a:spcPts val="0"/>
              </a:spcBef>
              <a:spcAft>
                <a:spcPts val="0"/>
              </a:spcAft>
              <a:buSzPts val="1400"/>
              <a:buNone/>
              <a:defRPr/>
            </a:lvl9pPr>
          </a:lstStyle>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ata Highlight">
  <p:cSld name="Data Highlight">
    <p:spTree>
      <p:nvGrpSpPr>
        <p:cNvPr id="87" name="Shape 87"/>
        <p:cNvGrpSpPr/>
        <p:nvPr/>
      </p:nvGrpSpPr>
      <p:grpSpPr>
        <a:xfrm>
          <a:off x="0" y="0"/>
          <a:ext cx="0" cy="0"/>
          <a:chOff x="0" y="0"/>
          <a:chExt cx="0" cy="0"/>
        </a:xfrm>
      </p:grpSpPr>
      <p:sp>
        <p:nvSpPr>
          <p:cNvPr id="88" name="Google Shape;88;p12"/>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SzPts val="1100"/>
              <a:buNone/>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89" name="Google Shape;89;p12"/>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a:lvl1pPr>
            <a:lvl2pPr indent="0" lvl="1" marL="0" rtl="0" algn="l">
              <a:spcBef>
                <a:spcPts val="0"/>
              </a:spcBef>
              <a:buNone/>
              <a:defRPr/>
            </a:lvl2pPr>
            <a:lvl3pPr indent="0" lvl="2" marL="0" rtl="0" algn="l">
              <a:spcBef>
                <a:spcPts val="0"/>
              </a:spcBef>
              <a:buNone/>
              <a:defRPr/>
            </a:lvl3pPr>
            <a:lvl4pPr indent="0" lvl="3" marL="0" rtl="0" algn="l">
              <a:spcBef>
                <a:spcPts val="0"/>
              </a:spcBef>
              <a:buNone/>
              <a:defRPr/>
            </a:lvl4pPr>
            <a:lvl5pPr indent="0" lvl="4" marL="0" rtl="0" algn="l">
              <a:spcBef>
                <a:spcPts val="0"/>
              </a:spcBef>
              <a:buNone/>
              <a:defRPr/>
            </a:lvl5pPr>
            <a:lvl6pPr indent="0" lvl="5" marL="0" rtl="0" algn="l">
              <a:spcBef>
                <a:spcPts val="0"/>
              </a:spcBef>
              <a:buNone/>
              <a:defRPr/>
            </a:lvl6pPr>
            <a:lvl7pPr indent="0" lvl="6" marL="0" rtl="0" algn="l">
              <a:spcBef>
                <a:spcPts val="0"/>
              </a:spcBef>
              <a:buNone/>
              <a:defRPr/>
            </a:lvl7pPr>
            <a:lvl8pPr indent="0" lvl="7" marL="0" rtl="0" algn="l">
              <a:spcBef>
                <a:spcPts val="0"/>
              </a:spcBef>
              <a:buNone/>
              <a:defRPr/>
            </a:lvl8pPr>
            <a:lvl9pPr indent="0" lvl="8" marL="0" rtl="0" algn="l">
              <a:spcBef>
                <a:spcPts val="0"/>
              </a:spcBef>
              <a:buNone/>
              <a:defRPr/>
            </a:lvl9pPr>
          </a:lstStyle>
          <a:p>
            <a:pPr indent="0" lvl="0" marL="0" rtl="0" algn="l">
              <a:spcBef>
                <a:spcPts val="0"/>
              </a:spcBef>
              <a:spcAft>
                <a:spcPts val="0"/>
              </a:spcAft>
              <a:buNone/>
            </a:pPr>
            <a:fld id="{00000000-1234-1234-1234-123412341234}" type="slidenum">
              <a:rPr lang="en"/>
              <a:t>‹#›</a:t>
            </a:fld>
            <a:endParaRPr/>
          </a:p>
        </p:txBody>
      </p:sp>
      <p:sp>
        <p:nvSpPr>
          <p:cNvPr id="90" name="Google Shape;90;p12"/>
          <p:cNvSpPr txBox="1"/>
          <p:nvPr>
            <p:ph idx="1" type="body"/>
          </p:nvPr>
        </p:nvSpPr>
        <p:spPr>
          <a:xfrm>
            <a:off x="4278978" y="2939771"/>
            <a:ext cx="1983600" cy="1334400"/>
          </a:xfrm>
          <a:prstGeom prst="rect">
            <a:avLst/>
          </a:prstGeom>
          <a:noFill/>
          <a:ln>
            <a:noFill/>
          </a:ln>
        </p:spPr>
        <p:txBody>
          <a:bodyPr anchorCtr="0" anchor="t" bIns="0" lIns="0" spcFirstLastPara="1" rIns="0" wrap="square" tIns="0">
            <a:noAutofit/>
          </a:bodyPr>
          <a:lstStyle>
            <a:lvl1pPr indent="-228600" lvl="0" marL="457200" rtl="0" algn="l">
              <a:lnSpc>
                <a:spcPct val="114000"/>
              </a:lnSpc>
              <a:spcBef>
                <a:spcPts val="500"/>
              </a:spcBef>
              <a:spcAft>
                <a:spcPts val="0"/>
              </a:spcAft>
              <a:buClr>
                <a:schemeClr val="dk1"/>
              </a:buClr>
              <a:buSzPts val="1000"/>
              <a:buNone/>
              <a:defRPr>
                <a:solidFill>
                  <a:schemeClr val="dk1"/>
                </a:solidFill>
              </a:defRPr>
            </a:lvl1pPr>
            <a:lvl2pPr indent="-292100" lvl="1" marL="914400" rtl="0" algn="l">
              <a:lnSpc>
                <a:spcPct val="114000"/>
              </a:lnSpc>
              <a:spcBef>
                <a:spcPts val="500"/>
              </a:spcBef>
              <a:spcAft>
                <a:spcPts val="0"/>
              </a:spcAft>
              <a:buClr>
                <a:schemeClr val="dk1"/>
              </a:buClr>
              <a:buSzPts val="1000"/>
              <a:buChar char="•"/>
              <a:defRPr/>
            </a:lvl2pPr>
            <a:lvl3pPr indent="-292100" lvl="2" marL="1371600" rtl="0" algn="l">
              <a:lnSpc>
                <a:spcPct val="114000"/>
              </a:lnSpc>
              <a:spcBef>
                <a:spcPts val="500"/>
              </a:spcBef>
              <a:spcAft>
                <a:spcPts val="0"/>
              </a:spcAft>
              <a:buClr>
                <a:schemeClr val="dk1"/>
              </a:buClr>
              <a:buSzPts val="1000"/>
              <a:buChar char="•"/>
              <a:defRPr/>
            </a:lvl3pPr>
            <a:lvl4pPr indent="-292100" lvl="3" marL="1828800" rtl="0" algn="l">
              <a:lnSpc>
                <a:spcPct val="114000"/>
              </a:lnSpc>
              <a:spcBef>
                <a:spcPts val="500"/>
              </a:spcBef>
              <a:spcAft>
                <a:spcPts val="0"/>
              </a:spcAft>
              <a:buClr>
                <a:schemeClr val="dk1"/>
              </a:buClr>
              <a:buSzPts val="1000"/>
              <a:buChar char="•"/>
              <a:defRPr/>
            </a:lvl4pPr>
            <a:lvl5pPr indent="-292100" lvl="4" marL="2286000" rtl="0" algn="l">
              <a:lnSpc>
                <a:spcPct val="114000"/>
              </a:lnSpc>
              <a:spcBef>
                <a:spcPts val="500"/>
              </a:spcBef>
              <a:spcAft>
                <a:spcPts val="0"/>
              </a:spcAft>
              <a:buClr>
                <a:schemeClr val="dk1"/>
              </a:buClr>
              <a:buSzPts val="1000"/>
              <a:buChar char="•"/>
              <a:defRPr/>
            </a:lvl5pPr>
            <a:lvl6pPr indent="-292100" lvl="5" marL="2743200" rtl="0" algn="l">
              <a:lnSpc>
                <a:spcPct val="90000"/>
              </a:lnSpc>
              <a:spcBef>
                <a:spcPts val="400"/>
              </a:spcBef>
              <a:spcAft>
                <a:spcPts val="0"/>
              </a:spcAft>
              <a:buClr>
                <a:schemeClr val="dk1"/>
              </a:buClr>
              <a:buSzPts val="1000"/>
              <a:buChar char="•"/>
              <a:defRPr/>
            </a:lvl6pPr>
            <a:lvl7pPr indent="-292100" lvl="6" marL="3200400" rtl="0" algn="l">
              <a:lnSpc>
                <a:spcPct val="90000"/>
              </a:lnSpc>
              <a:spcBef>
                <a:spcPts val="400"/>
              </a:spcBef>
              <a:spcAft>
                <a:spcPts val="0"/>
              </a:spcAft>
              <a:buClr>
                <a:schemeClr val="dk1"/>
              </a:buClr>
              <a:buSzPts val="1000"/>
              <a:buChar char="•"/>
              <a:defRPr/>
            </a:lvl7pPr>
            <a:lvl8pPr indent="-292100" lvl="7" marL="3657600" rtl="0" algn="l">
              <a:lnSpc>
                <a:spcPct val="90000"/>
              </a:lnSpc>
              <a:spcBef>
                <a:spcPts val="400"/>
              </a:spcBef>
              <a:spcAft>
                <a:spcPts val="0"/>
              </a:spcAft>
              <a:buClr>
                <a:schemeClr val="dk1"/>
              </a:buClr>
              <a:buSzPts val="1000"/>
              <a:buChar char="•"/>
              <a:defRPr/>
            </a:lvl8pPr>
            <a:lvl9pPr indent="-292100" lvl="8" marL="4114800" rtl="0" algn="l">
              <a:lnSpc>
                <a:spcPct val="90000"/>
              </a:lnSpc>
              <a:spcBef>
                <a:spcPts val="400"/>
              </a:spcBef>
              <a:spcAft>
                <a:spcPts val="0"/>
              </a:spcAft>
              <a:buClr>
                <a:schemeClr val="dk1"/>
              </a:buClr>
              <a:buSzPts val="1000"/>
              <a:buChar char="•"/>
              <a:defRPr/>
            </a:lvl9pPr>
          </a:lstStyle>
          <a:p/>
        </p:txBody>
      </p:sp>
      <p:sp>
        <p:nvSpPr>
          <p:cNvPr id="91" name="Google Shape;91;p12"/>
          <p:cNvSpPr txBox="1"/>
          <p:nvPr>
            <p:ph idx="2" type="body"/>
          </p:nvPr>
        </p:nvSpPr>
        <p:spPr>
          <a:xfrm>
            <a:off x="6854416" y="2939771"/>
            <a:ext cx="1983600" cy="1334400"/>
          </a:xfrm>
          <a:prstGeom prst="rect">
            <a:avLst/>
          </a:prstGeom>
          <a:noFill/>
          <a:ln>
            <a:noFill/>
          </a:ln>
        </p:spPr>
        <p:txBody>
          <a:bodyPr anchorCtr="0" anchor="t" bIns="0" lIns="0" spcFirstLastPara="1" rIns="0" wrap="square" tIns="0">
            <a:noAutofit/>
          </a:bodyPr>
          <a:lstStyle>
            <a:lvl1pPr indent="-228600" lvl="0" marL="457200" rtl="0" algn="l">
              <a:lnSpc>
                <a:spcPct val="114000"/>
              </a:lnSpc>
              <a:spcBef>
                <a:spcPts val="500"/>
              </a:spcBef>
              <a:spcAft>
                <a:spcPts val="0"/>
              </a:spcAft>
              <a:buClr>
                <a:schemeClr val="dk1"/>
              </a:buClr>
              <a:buSzPts val="1000"/>
              <a:buNone/>
              <a:defRPr>
                <a:solidFill>
                  <a:schemeClr val="dk1"/>
                </a:solidFill>
              </a:defRPr>
            </a:lvl1pPr>
            <a:lvl2pPr indent="-292100" lvl="1" marL="914400" rtl="0" algn="l">
              <a:lnSpc>
                <a:spcPct val="114000"/>
              </a:lnSpc>
              <a:spcBef>
                <a:spcPts val="500"/>
              </a:spcBef>
              <a:spcAft>
                <a:spcPts val="0"/>
              </a:spcAft>
              <a:buClr>
                <a:schemeClr val="dk1"/>
              </a:buClr>
              <a:buSzPts val="1000"/>
              <a:buChar char="•"/>
              <a:defRPr/>
            </a:lvl2pPr>
            <a:lvl3pPr indent="-292100" lvl="2" marL="1371600" rtl="0" algn="l">
              <a:lnSpc>
                <a:spcPct val="114000"/>
              </a:lnSpc>
              <a:spcBef>
                <a:spcPts val="500"/>
              </a:spcBef>
              <a:spcAft>
                <a:spcPts val="0"/>
              </a:spcAft>
              <a:buClr>
                <a:schemeClr val="dk1"/>
              </a:buClr>
              <a:buSzPts val="1000"/>
              <a:buChar char="•"/>
              <a:defRPr/>
            </a:lvl3pPr>
            <a:lvl4pPr indent="-292100" lvl="3" marL="1828800" rtl="0" algn="l">
              <a:lnSpc>
                <a:spcPct val="114000"/>
              </a:lnSpc>
              <a:spcBef>
                <a:spcPts val="500"/>
              </a:spcBef>
              <a:spcAft>
                <a:spcPts val="0"/>
              </a:spcAft>
              <a:buClr>
                <a:schemeClr val="dk1"/>
              </a:buClr>
              <a:buSzPts val="1000"/>
              <a:buChar char="•"/>
              <a:defRPr/>
            </a:lvl4pPr>
            <a:lvl5pPr indent="-292100" lvl="4" marL="2286000" rtl="0" algn="l">
              <a:lnSpc>
                <a:spcPct val="114000"/>
              </a:lnSpc>
              <a:spcBef>
                <a:spcPts val="500"/>
              </a:spcBef>
              <a:spcAft>
                <a:spcPts val="0"/>
              </a:spcAft>
              <a:buClr>
                <a:schemeClr val="dk1"/>
              </a:buClr>
              <a:buSzPts val="1000"/>
              <a:buChar char="•"/>
              <a:defRPr/>
            </a:lvl5pPr>
            <a:lvl6pPr indent="-292100" lvl="5" marL="2743200" rtl="0" algn="l">
              <a:lnSpc>
                <a:spcPct val="90000"/>
              </a:lnSpc>
              <a:spcBef>
                <a:spcPts val="400"/>
              </a:spcBef>
              <a:spcAft>
                <a:spcPts val="0"/>
              </a:spcAft>
              <a:buClr>
                <a:schemeClr val="dk1"/>
              </a:buClr>
              <a:buSzPts val="1000"/>
              <a:buChar char="•"/>
              <a:defRPr/>
            </a:lvl6pPr>
            <a:lvl7pPr indent="-292100" lvl="6" marL="3200400" rtl="0" algn="l">
              <a:lnSpc>
                <a:spcPct val="90000"/>
              </a:lnSpc>
              <a:spcBef>
                <a:spcPts val="400"/>
              </a:spcBef>
              <a:spcAft>
                <a:spcPts val="0"/>
              </a:spcAft>
              <a:buClr>
                <a:schemeClr val="dk1"/>
              </a:buClr>
              <a:buSzPts val="1000"/>
              <a:buChar char="•"/>
              <a:defRPr/>
            </a:lvl7pPr>
            <a:lvl8pPr indent="-292100" lvl="7" marL="3657600" rtl="0" algn="l">
              <a:lnSpc>
                <a:spcPct val="90000"/>
              </a:lnSpc>
              <a:spcBef>
                <a:spcPts val="400"/>
              </a:spcBef>
              <a:spcAft>
                <a:spcPts val="0"/>
              </a:spcAft>
              <a:buClr>
                <a:schemeClr val="dk1"/>
              </a:buClr>
              <a:buSzPts val="1000"/>
              <a:buChar char="•"/>
              <a:defRPr/>
            </a:lvl8pPr>
            <a:lvl9pPr indent="-292100" lvl="8" marL="4114800" rtl="0" algn="l">
              <a:lnSpc>
                <a:spcPct val="90000"/>
              </a:lnSpc>
              <a:spcBef>
                <a:spcPts val="400"/>
              </a:spcBef>
              <a:spcAft>
                <a:spcPts val="0"/>
              </a:spcAft>
              <a:buClr>
                <a:schemeClr val="dk1"/>
              </a:buClr>
              <a:buSzPts val="1000"/>
              <a:buChar char="•"/>
              <a:defRPr/>
            </a:lvl9pPr>
          </a:lstStyle>
          <a:p/>
        </p:txBody>
      </p:sp>
      <p:sp>
        <p:nvSpPr>
          <p:cNvPr id="92" name="Google Shape;92;p12"/>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SzPts val="1400"/>
              <a:buNone/>
              <a:defRPr sz="700"/>
            </a:lvl1pPr>
            <a:lvl2pPr lvl="1" rtl="0" algn="l">
              <a:spcBef>
                <a:spcPts val="0"/>
              </a:spcBef>
              <a:spcAft>
                <a:spcPts val="0"/>
              </a:spcAft>
              <a:buSzPts val="1400"/>
              <a:buNone/>
              <a:defRPr/>
            </a:lvl2pPr>
            <a:lvl3pPr lvl="2" rtl="0" algn="l">
              <a:spcBef>
                <a:spcPts val="0"/>
              </a:spcBef>
              <a:spcAft>
                <a:spcPts val="0"/>
              </a:spcAft>
              <a:buSzPts val="1400"/>
              <a:buNone/>
              <a:defRPr/>
            </a:lvl3pPr>
            <a:lvl4pPr lvl="3" rtl="0" algn="l">
              <a:spcBef>
                <a:spcPts val="0"/>
              </a:spcBef>
              <a:spcAft>
                <a:spcPts val="0"/>
              </a:spcAft>
              <a:buSzPts val="1400"/>
              <a:buNone/>
              <a:defRPr/>
            </a:lvl4pPr>
            <a:lvl5pPr lvl="4" rtl="0" algn="l">
              <a:spcBef>
                <a:spcPts val="0"/>
              </a:spcBef>
              <a:spcAft>
                <a:spcPts val="0"/>
              </a:spcAft>
              <a:buSzPts val="1400"/>
              <a:buNone/>
              <a:defRPr/>
            </a:lvl5pPr>
            <a:lvl6pPr lvl="5" rtl="0" algn="l">
              <a:spcBef>
                <a:spcPts val="0"/>
              </a:spcBef>
              <a:spcAft>
                <a:spcPts val="0"/>
              </a:spcAft>
              <a:buSzPts val="1400"/>
              <a:buNone/>
              <a:defRPr/>
            </a:lvl6pPr>
            <a:lvl7pPr lvl="6" rtl="0" algn="l">
              <a:spcBef>
                <a:spcPts val="0"/>
              </a:spcBef>
              <a:spcAft>
                <a:spcPts val="0"/>
              </a:spcAft>
              <a:buSzPts val="1400"/>
              <a:buNone/>
              <a:defRPr/>
            </a:lvl7pPr>
            <a:lvl8pPr lvl="7" rtl="0" algn="l">
              <a:spcBef>
                <a:spcPts val="0"/>
              </a:spcBef>
              <a:spcAft>
                <a:spcPts val="0"/>
              </a:spcAft>
              <a:buSzPts val="1400"/>
              <a:buNone/>
              <a:defRPr/>
            </a:lvl8pPr>
            <a:lvl9pPr lvl="8" rtl="0" algn="l">
              <a:spcBef>
                <a:spcPts val="0"/>
              </a:spcBef>
              <a:spcAft>
                <a:spcPts val="0"/>
              </a:spcAft>
              <a:buSzPts val="1400"/>
              <a:buNone/>
              <a:defRPr/>
            </a:lvl9pPr>
          </a:lstStyle>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Long Key Statement">
  <p:cSld name="Long Key Statement">
    <p:bg>
      <p:bgPr>
        <a:solidFill>
          <a:schemeClr val="accent1"/>
        </a:solidFill>
      </p:bgPr>
    </p:bg>
    <p:spTree>
      <p:nvGrpSpPr>
        <p:cNvPr id="93" name="Shape 93"/>
        <p:cNvGrpSpPr/>
        <p:nvPr/>
      </p:nvGrpSpPr>
      <p:grpSpPr>
        <a:xfrm>
          <a:off x="0" y="0"/>
          <a:ext cx="0" cy="0"/>
          <a:chOff x="0" y="0"/>
          <a:chExt cx="0" cy="0"/>
        </a:xfrm>
      </p:grpSpPr>
      <p:sp>
        <p:nvSpPr>
          <p:cNvPr id="94" name="Google Shape;94;p13"/>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Clr>
                <a:schemeClr val="lt1"/>
              </a:buClr>
              <a:buSzPts val="1100"/>
              <a:buNone/>
              <a:defRPr>
                <a:solidFill>
                  <a:schemeClr val="lt1"/>
                </a:solidFill>
              </a:defRPr>
            </a:lvl1pPr>
            <a:lvl2pPr lvl="1" rtl="0" algn="l">
              <a:spcBef>
                <a:spcPts val="0"/>
              </a:spcBef>
              <a:spcAft>
                <a:spcPts val="0"/>
              </a:spcAft>
              <a:buClr>
                <a:schemeClr val="lt1"/>
              </a:buClr>
              <a:buSzPts val="1100"/>
              <a:buNone/>
              <a:defRPr>
                <a:solidFill>
                  <a:schemeClr val="lt1"/>
                </a:solidFill>
              </a:defRPr>
            </a:lvl2pPr>
            <a:lvl3pPr lvl="2" rtl="0" algn="l">
              <a:spcBef>
                <a:spcPts val="0"/>
              </a:spcBef>
              <a:spcAft>
                <a:spcPts val="0"/>
              </a:spcAft>
              <a:buClr>
                <a:schemeClr val="lt1"/>
              </a:buClr>
              <a:buSzPts val="1100"/>
              <a:buNone/>
              <a:defRPr>
                <a:solidFill>
                  <a:schemeClr val="lt1"/>
                </a:solidFill>
              </a:defRPr>
            </a:lvl3pPr>
            <a:lvl4pPr lvl="3" rtl="0" algn="l">
              <a:spcBef>
                <a:spcPts val="0"/>
              </a:spcBef>
              <a:spcAft>
                <a:spcPts val="0"/>
              </a:spcAft>
              <a:buClr>
                <a:schemeClr val="lt1"/>
              </a:buClr>
              <a:buSzPts val="1100"/>
              <a:buNone/>
              <a:defRPr>
                <a:solidFill>
                  <a:schemeClr val="lt1"/>
                </a:solidFill>
              </a:defRPr>
            </a:lvl4pPr>
            <a:lvl5pPr lvl="4" rtl="0" algn="l">
              <a:spcBef>
                <a:spcPts val="0"/>
              </a:spcBef>
              <a:spcAft>
                <a:spcPts val="0"/>
              </a:spcAft>
              <a:buClr>
                <a:schemeClr val="lt1"/>
              </a:buClr>
              <a:buSzPts val="1100"/>
              <a:buNone/>
              <a:defRPr>
                <a:solidFill>
                  <a:schemeClr val="lt1"/>
                </a:solidFill>
              </a:defRPr>
            </a:lvl5pPr>
            <a:lvl6pPr lvl="5" rtl="0" algn="l">
              <a:spcBef>
                <a:spcPts val="0"/>
              </a:spcBef>
              <a:spcAft>
                <a:spcPts val="0"/>
              </a:spcAft>
              <a:buClr>
                <a:schemeClr val="lt1"/>
              </a:buClr>
              <a:buSzPts val="1100"/>
              <a:buNone/>
              <a:defRPr>
                <a:solidFill>
                  <a:schemeClr val="lt1"/>
                </a:solidFill>
              </a:defRPr>
            </a:lvl6pPr>
            <a:lvl7pPr lvl="6" rtl="0" algn="l">
              <a:spcBef>
                <a:spcPts val="0"/>
              </a:spcBef>
              <a:spcAft>
                <a:spcPts val="0"/>
              </a:spcAft>
              <a:buClr>
                <a:schemeClr val="lt1"/>
              </a:buClr>
              <a:buSzPts val="1100"/>
              <a:buNone/>
              <a:defRPr>
                <a:solidFill>
                  <a:schemeClr val="lt1"/>
                </a:solidFill>
              </a:defRPr>
            </a:lvl7pPr>
            <a:lvl8pPr lvl="7" rtl="0" algn="l">
              <a:spcBef>
                <a:spcPts val="0"/>
              </a:spcBef>
              <a:spcAft>
                <a:spcPts val="0"/>
              </a:spcAft>
              <a:buClr>
                <a:schemeClr val="lt1"/>
              </a:buClr>
              <a:buSzPts val="1100"/>
              <a:buNone/>
              <a:defRPr>
                <a:solidFill>
                  <a:schemeClr val="lt1"/>
                </a:solidFill>
              </a:defRPr>
            </a:lvl8pPr>
            <a:lvl9pPr lvl="8" rtl="0" algn="l">
              <a:spcBef>
                <a:spcPts val="0"/>
              </a:spcBef>
              <a:spcAft>
                <a:spcPts val="0"/>
              </a:spcAft>
              <a:buClr>
                <a:schemeClr val="lt1"/>
              </a:buClr>
              <a:buSzPts val="1100"/>
              <a:buNone/>
              <a:defRPr>
                <a:solidFill>
                  <a:schemeClr val="lt1"/>
                </a:solidFill>
              </a:defRPr>
            </a:lvl9pPr>
          </a:lstStyle>
          <a:p/>
        </p:txBody>
      </p:sp>
      <p:sp>
        <p:nvSpPr>
          <p:cNvPr id="95" name="Google Shape;95;p13"/>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a:solidFill>
                  <a:schemeClr val="lt1"/>
                </a:solidFill>
              </a:defRPr>
            </a:lvl1pPr>
            <a:lvl2pPr indent="0" lvl="1" marL="0" rtl="0" algn="l">
              <a:spcBef>
                <a:spcPts val="0"/>
              </a:spcBef>
              <a:buNone/>
              <a:defRPr>
                <a:solidFill>
                  <a:schemeClr val="lt1"/>
                </a:solidFill>
              </a:defRPr>
            </a:lvl2pPr>
            <a:lvl3pPr indent="0" lvl="2" marL="0" rtl="0" algn="l">
              <a:spcBef>
                <a:spcPts val="0"/>
              </a:spcBef>
              <a:buNone/>
              <a:defRPr>
                <a:solidFill>
                  <a:schemeClr val="lt1"/>
                </a:solidFill>
              </a:defRPr>
            </a:lvl3pPr>
            <a:lvl4pPr indent="0" lvl="3" marL="0" rtl="0" algn="l">
              <a:spcBef>
                <a:spcPts val="0"/>
              </a:spcBef>
              <a:buNone/>
              <a:defRPr>
                <a:solidFill>
                  <a:schemeClr val="lt1"/>
                </a:solidFill>
              </a:defRPr>
            </a:lvl4pPr>
            <a:lvl5pPr indent="0" lvl="4" marL="0" rtl="0" algn="l">
              <a:spcBef>
                <a:spcPts val="0"/>
              </a:spcBef>
              <a:buNone/>
              <a:defRPr>
                <a:solidFill>
                  <a:schemeClr val="lt1"/>
                </a:solidFill>
              </a:defRPr>
            </a:lvl5pPr>
            <a:lvl6pPr indent="0" lvl="5" marL="0" rtl="0" algn="l">
              <a:spcBef>
                <a:spcPts val="0"/>
              </a:spcBef>
              <a:buNone/>
              <a:defRPr>
                <a:solidFill>
                  <a:schemeClr val="lt1"/>
                </a:solidFill>
              </a:defRPr>
            </a:lvl6pPr>
            <a:lvl7pPr indent="0" lvl="6" marL="0" rtl="0" algn="l">
              <a:spcBef>
                <a:spcPts val="0"/>
              </a:spcBef>
              <a:buNone/>
              <a:defRPr>
                <a:solidFill>
                  <a:schemeClr val="lt1"/>
                </a:solidFill>
              </a:defRPr>
            </a:lvl7pPr>
            <a:lvl8pPr indent="0" lvl="7" marL="0" rtl="0" algn="l">
              <a:spcBef>
                <a:spcPts val="0"/>
              </a:spcBef>
              <a:buNone/>
              <a:defRPr>
                <a:solidFill>
                  <a:schemeClr val="lt1"/>
                </a:solidFill>
              </a:defRPr>
            </a:lvl8pPr>
            <a:lvl9pPr indent="0" lvl="8" marL="0" rtl="0" algn="l">
              <a:spcBef>
                <a:spcPts val="0"/>
              </a:spcBef>
              <a:buNone/>
              <a:defRPr>
                <a:solidFill>
                  <a:schemeClr val="lt1"/>
                </a:solidFill>
              </a:defRPr>
            </a:lvl9pPr>
          </a:lstStyle>
          <a:p>
            <a:pPr indent="0" lvl="0" marL="0" rtl="0" algn="l">
              <a:spcBef>
                <a:spcPts val="0"/>
              </a:spcBef>
              <a:spcAft>
                <a:spcPts val="0"/>
              </a:spcAft>
              <a:buNone/>
            </a:pPr>
            <a:fld id="{00000000-1234-1234-1234-123412341234}" type="slidenum">
              <a:rPr lang="en"/>
              <a:t>‹#›</a:t>
            </a:fld>
            <a:endParaRPr/>
          </a:p>
        </p:txBody>
      </p:sp>
      <p:sp>
        <p:nvSpPr>
          <p:cNvPr id="96" name="Google Shape;96;p13"/>
          <p:cNvSpPr txBox="1"/>
          <p:nvPr>
            <p:ph type="title"/>
          </p:nvPr>
        </p:nvSpPr>
        <p:spPr>
          <a:xfrm>
            <a:off x="1207449" y="1501666"/>
            <a:ext cx="6729000" cy="2140200"/>
          </a:xfrm>
          <a:prstGeom prst="rect">
            <a:avLst/>
          </a:prstGeom>
          <a:noFill/>
          <a:ln>
            <a:noFill/>
          </a:ln>
        </p:spPr>
        <p:txBody>
          <a:bodyPr anchorCtr="0" anchor="ctr" bIns="0" lIns="0" spcFirstLastPara="1" rIns="0" wrap="square" tIns="0">
            <a:noAutofit/>
          </a:bodyPr>
          <a:lstStyle>
            <a:lvl1pPr lvl="0" rtl="0" algn="ctr">
              <a:lnSpc>
                <a:spcPct val="100000"/>
              </a:lnSpc>
              <a:spcBef>
                <a:spcPts val="0"/>
              </a:spcBef>
              <a:spcAft>
                <a:spcPts val="0"/>
              </a:spcAft>
              <a:buClr>
                <a:schemeClr val="lt1"/>
              </a:buClr>
              <a:buSzPts val="2900"/>
              <a:buFont typeface="Poppins"/>
              <a:buNone/>
              <a:defRPr sz="2900">
                <a:solidFill>
                  <a:schemeClr val="lt1"/>
                </a:solidFill>
                <a:latin typeface="Poppins"/>
                <a:ea typeface="Poppins"/>
                <a:cs typeface="Poppins"/>
                <a:sym typeface="Poppins"/>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pic>
        <p:nvPicPr>
          <p:cNvPr id="97" name="Google Shape;97;p13"/>
          <p:cNvPicPr preferRelativeResize="0"/>
          <p:nvPr/>
        </p:nvPicPr>
        <p:blipFill rotWithShape="1">
          <a:blip r:embed="rId2">
            <a:alphaModFix/>
          </a:blip>
          <a:srcRect b="11866" l="0" r="0" t="11873"/>
          <a:stretch/>
        </p:blipFill>
        <p:spPr>
          <a:xfrm>
            <a:off x="7338413" y="4461950"/>
            <a:ext cx="1628052" cy="539200"/>
          </a:xfrm>
          <a:prstGeom prst="rect">
            <a:avLst/>
          </a:prstGeom>
          <a:noFill/>
          <a:ln>
            <a:noFill/>
          </a:ln>
        </p:spPr>
      </p:pic>
      <p:sp>
        <p:nvSpPr>
          <p:cNvPr id="98" name="Google Shape;98;p13"/>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SzPts val="1400"/>
              <a:buNone/>
              <a:defRPr sz="700">
                <a:solidFill>
                  <a:schemeClr val="lt1"/>
                </a:solidFill>
              </a:defRPr>
            </a:lvl1pPr>
            <a:lvl2pPr lvl="1" rtl="0" algn="l">
              <a:spcBef>
                <a:spcPts val="0"/>
              </a:spcBef>
              <a:spcAft>
                <a:spcPts val="0"/>
              </a:spcAft>
              <a:buSzPts val="1400"/>
              <a:buNone/>
              <a:defRPr/>
            </a:lvl2pPr>
            <a:lvl3pPr lvl="2" rtl="0" algn="l">
              <a:spcBef>
                <a:spcPts val="0"/>
              </a:spcBef>
              <a:spcAft>
                <a:spcPts val="0"/>
              </a:spcAft>
              <a:buSzPts val="1400"/>
              <a:buNone/>
              <a:defRPr/>
            </a:lvl3pPr>
            <a:lvl4pPr lvl="3" rtl="0" algn="l">
              <a:spcBef>
                <a:spcPts val="0"/>
              </a:spcBef>
              <a:spcAft>
                <a:spcPts val="0"/>
              </a:spcAft>
              <a:buSzPts val="1400"/>
              <a:buNone/>
              <a:defRPr/>
            </a:lvl4pPr>
            <a:lvl5pPr lvl="4" rtl="0" algn="l">
              <a:spcBef>
                <a:spcPts val="0"/>
              </a:spcBef>
              <a:spcAft>
                <a:spcPts val="0"/>
              </a:spcAft>
              <a:buSzPts val="1400"/>
              <a:buNone/>
              <a:defRPr/>
            </a:lvl5pPr>
            <a:lvl6pPr lvl="5" rtl="0" algn="l">
              <a:spcBef>
                <a:spcPts val="0"/>
              </a:spcBef>
              <a:spcAft>
                <a:spcPts val="0"/>
              </a:spcAft>
              <a:buSzPts val="1400"/>
              <a:buNone/>
              <a:defRPr/>
            </a:lvl6pPr>
            <a:lvl7pPr lvl="6" rtl="0" algn="l">
              <a:spcBef>
                <a:spcPts val="0"/>
              </a:spcBef>
              <a:spcAft>
                <a:spcPts val="0"/>
              </a:spcAft>
              <a:buSzPts val="1400"/>
              <a:buNone/>
              <a:defRPr/>
            </a:lvl7pPr>
            <a:lvl8pPr lvl="7" rtl="0" algn="l">
              <a:spcBef>
                <a:spcPts val="0"/>
              </a:spcBef>
              <a:spcAft>
                <a:spcPts val="0"/>
              </a:spcAft>
              <a:buSzPts val="1400"/>
              <a:buNone/>
              <a:defRPr/>
            </a:lvl8pPr>
            <a:lvl9pPr lvl="8" rtl="0" algn="l">
              <a:spcBef>
                <a:spcPts val="0"/>
              </a:spcBef>
              <a:spcAft>
                <a:spcPts val="0"/>
              </a:spcAft>
              <a:buSzPts val="1400"/>
              <a:buNone/>
              <a:defRPr/>
            </a:lvl9pPr>
          </a:lstStyle>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Key Statement FUTURE">
  <p:cSld name="Key Statement FUTURE">
    <p:spTree>
      <p:nvGrpSpPr>
        <p:cNvPr id="99" name="Shape 99"/>
        <p:cNvGrpSpPr/>
        <p:nvPr/>
      </p:nvGrpSpPr>
      <p:grpSpPr>
        <a:xfrm>
          <a:off x="0" y="0"/>
          <a:ext cx="0" cy="0"/>
          <a:chOff x="0" y="0"/>
          <a:chExt cx="0" cy="0"/>
        </a:xfrm>
      </p:grpSpPr>
      <p:grpSp>
        <p:nvGrpSpPr>
          <p:cNvPr id="100" name="Google Shape;100;p14"/>
          <p:cNvGrpSpPr/>
          <p:nvPr/>
        </p:nvGrpSpPr>
        <p:grpSpPr>
          <a:xfrm>
            <a:off x="1702273" y="689940"/>
            <a:ext cx="5739494" cy="3763618"/>
            <a:chOff x="1298275" y="425050"/>
            <a:chExt cx="6547449" cy="4293427"/>
          </a:xfrm>
        </p:grpSpPr>
        <p:pic>
          <p:nvPicPr>
            <p:cNvPr id="101" name="Google Shape;101;p14"/>
            <p:cNvPicPr preferRelativeResize="0"/>
            <p:nvPr/>
          </p:nvPicPr>
          <p:blipFill>
            <a:blip r:embed="rId2">
              <a:alphaModFix/>
            </a:blip>
            <a:stretch>
              <a:fillRect/>
            </a:stretch>
          </p:blipFill>
          <p:spPr>
            <a:xfrm>
              <a:off x="1298275" y="425050"/>
              <a:ext cx="6547449" cy="1291265"/>
            </a:xfrm>
            <a:prstGeom prst="rect">
              <a:avLst/>
            </a:prstGeom>
            <a:noFill/>
            <a:ln>
              <a:noFill/>
            </a:ln>
          </p:spPr>
        </p:pic>
        <p:pic>
          <p:nvPicPr>
            <p:cNvPr id="102" name="Google Shape;102;p14"/>
            <p:cNvPicPr preferRelativeResize="0"/>
            <p:nvPr/>
          </p:nvPicPr>
          <p:blipFill>
            <a:blip r:embed="rId2">
              <a:alphaModFix/>
            </a:blip>
            <a:stretch>
              <a:fillRect/>
            </a:stretch>
          </p:blipFill>
          <p:spPr>
            <a:xfrm>
              <a:off x="1298275" y="1926138"/>
              <a:ext cx="6547449" cy="1291265"/>
            </a:xfrm>
            <a:prstGeom prst="rect">
              <a:avLst/>
            </a:prstGeom>
            <a:noFill/>
            <a:ln>
              <a:noFill/>
            </a:ln>
          </p:spPr>
        </p:pic>
        <p:pic>
          <p:nvPicPr>
            <p:cNvPr id="103" name="Google Shape;103;p14"/>
            <p:cNvPicPr preferRelativeResize="0"/>
            <p:nvPr/>
          </p:nvPicPr>
          <p:blipFill>
            <a:blip r:embed="rId2">
              <a:alphaModFix/>
            </a:blip>
            <a:stretch>
              <a:fillRect/>
            </a:stretch>
          </p:blipFill>
          <p:spPr>
            <a:xfrm>
              <a:off x="1298275" y="3427213"/>
              <a:ext cx="6547449" cy="1291265"/>
            </a:xfrm>
            <a:prstGeom prst="rect">
              <a:avLst/>
            </a:prstGeom>
            <a:noFill/>
            <a:ln>
              <a:noFill/>
            </a:ln>
          </p:spPr>
        </p:pic>
      </p:grpSp>
      <p:sp>
        <p:nvSpPr>
          <p:cNvPr id="104" name="Google Shape;104;p14"/>
          <p:cNvSpPr/>
          <p:nvPr>
            <p:ph idx="2" type="pic"/>
          </p:nvPr>
        </p:nvSpPr>
        <p:spPr>
          <a:xfrm>
            <a:off x="2217925" y="1306350"/>
            <a:ext cx="4708200" cy="2530800"/>
          </a:xfrm>
          <a:prstGeom prst="roundRect">
            <a:avLst>
              <a:gd fmla="val 3376" name="adj"/>
            </a:avLst>
          </a:prstGeom>
          <a:solidFill>
            <a:schemeClr val="accent1"/>
          </a:solidFill>
          <a:ln>
            <a:noFill/>
          </a:ln>
        </p:spPr>
      </p:sp>
      <p:sp>
        <p:nvSpPr>
          <p:cNvPr id="105" name="Google Shape;105;p14"/>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SzPts val="1100"/>
              <a:buNone/>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106" name="Google Shape;106;p14"/>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a:lvl1pPr>
            <a:lvl2pPr indent="0" lvl="1" marL="0" rtl="0" algn="l">
              <a:spcBef>
                <a:spcPts val="0"/>
              </a:spcBef>
              <a:buNone/>
              <a:defRPr/>
            </a:lvl2pPr>
            <a:lvl3pPr indent="0" lvl="2" marL="0" rtl="0" algn="l">
              <a:spcBef>
                <a:spcPts val="0"/>
              </a:spcBef>
              <a:buNone/>
              <a:defRPr/>
            </a:lvl3pPr>
            <a:lvl4pPr indent="0" lvl="3" marL="0" rtl="0" algn="l">
              <a:spcBef>
                <a:spcPts val="0"/>
              </a:spcBef>
              <a:buNone/>
              <a:defRPr/>
            </a:lvl4pPr>
            <a:lvl5pPr indent="0" lvl="4" marL="0" rtl="0" algn="l">
              <a:spcBef>
                <a:spcPts val="0"/>
              </a:spcBef>
              <a:buNone/>
              <a:defRPr/>
            </a:lvl5pPr>
            <a:lvl6pPr indent="0" lvl="5" marL="0" rtl="0" algn="l">
              <a:spcBef>
                <a:spcPts val="0"/>
              </a:spcBef>
              <a:buNone/>
              <a:defRPr/>
            </a:lvl6pPr>
            <a:lvl7pPr indent="0" lvl="6" marL="0" rtl="0" algn="l">
              <a:spcBef>
                <a:spcPts val="0"/>
              </a:spcBef>
              <a:buNone/>
              <a:defRPr/>
            </a:lvl7pPr>
            <a:lvl8pPr indent="0" lvl="7" marL="0" rtl="0" algn="l">
              <a:spcBef>
                <a:spcPts val="0"/>
              </a:spcBef>
              <a:buNone/>
              <a:defRPr/>
            </a:lvl8pPr>
            <a:lvl9pPr indent="0" lvl="8" marL="0" rtl="0" algn="l">
              <a:spcBef>
                <a:spcPts val="0"/>
              </a:spcBef>
              <a:buNone/>
              <a:defRPr/>
            </a:lvl9pPr>
          </a:lstStyle>
          <a:p>
            <a:pPr indent="0" lvl="0" marL="0" rtl="0" algn="l">
              <a:spcBef>
                <a:spcPts val="0"/>
              </a:spcBef>
              <a:spcAft>
                <a:spcPts val="0"/>
              </a:spcAft>
              <a:buNone/>
            </a:pPr>
            <a:fld id="{00000000-1234-1234-1234-123412341234}" type="slidenum">
              <a:rPr lang="en"/>
              <a:t>‹#›</a:t>
            </a:fld>
            <a:endParaRPr/>
          </a:p>
        </p:txBody>
      </p:sp>
      <p:sp>
        <p:nvSpPr>
          <p:cNvPr id="107" name="Google Shape;107;p14"/>
          <p:cNvSpPr txBox="1"/>
          <p:nvPr>
            <p:ph type="title"/>
          </p:nvPr>
        </p:nvSpPr>
        <p:spPr>
          <a:xfrm>
            <a:off x="2649676" y="1703398"/>
            <a:ext cx="3844500" cy="1736700"/>
          </a:xfrm>
          <a:prstGeom prst="rect">
            <a:avLst/>
          </a:prstGeom>
          <a:noFill/>
          <a:ln>
            <a:noFill/>
          </a:ln>
        </p:spPr>
        <p:txBody>
          <a:bodyPr anchorCtr="0" anchor="ctr" bIns="0" lIns="0" spcFirstLastPara="1" rIns="0" wrap="square" tIns="0">
            <a:noAutofit/>
          </a:bodyPr>
          <a:lstStyle>
            <a:lvl1pPr lvl="0" rtl="0" algn="ctr">
              <a:lnSpc>
                <a:spcPct val="90000"/>
              </a:lnSpc>
              <a:spcBef>
                <a:spcPts val="0"/>
              </a:spcBef>
              <a:spcAft>
                <a:spcPts val="0"/>
              </a:spcAft>
              <a:buClr>
                <a:schemeClr val="lt1"/>
              </a:buClr>
              <a:buSzPts val="2900"/>
              <a:buFont typeface="Poppins"/>
              <a:buNone/>
              <a:defRPr sz="2900">
                <a:solidFill>
                  <a:schemeClr val="lt1"/>
                </a:solidFill>
                <a:latin typeface="Poppins"/>
                <a:ea typeface="Poppins"/>
                <a:cs typeface="Poppins"/>
                <a:sym typeface="Poppins"/>
              </a:defRPr>
            </a:lvl1pPr>
            <a:lvl2pPr lvl="1" rtl="0">
              <a:spcBef>
                <a:spcPts val="0"/>
              </a:spcBef>
              <a:spcAft>
                <a:spcPts val="0"/>
              </a:spcAft>
              <a:buSzPts val="800"/>
              <a:buNone/>
              <a:defRPr sz="1100"/>
            </a:lvl2pPr>
            <a:lvl3pPr lvl="2" rtl="0">
              <a:spcBef>
                <a:spcPts val="0"/>
              </a:spcBef>
              <a:spcAft>
                <a:spcPts val="0"/>
              </a:spcAft>
              <a:buSzPts val="800"/>
              <a:buNone/>
              <a:defRPr sz="1100"/>
            </a:lvl3pPr>
            <a:lvl4pPr lvl="3" rtl="0">
              <a:spcBef>
                <a:spcPts val="0"/>
              </a:spcBef>
              <a:spcAft>
                <a:spcPts val="0"/>
              </a:spcAft>
              <a:buSzPts val="800"/>
              <a:buNone/>
              <a:defRPr sz="1100"/>
            </a:lvl4pPr>
            <a:lvl5pPr lvl="4" rtl="0">
              <a:spcBef>
                <a:spcPts val="0"/>
              </a:spcBef>
              <a:spcAft>
                <a:spcPts val="0"/>
              </a:spcAft>
              <a:buSzPts val="800"/>
              <a:buNone/>
              <a:defRPr sz="1100"/>
            </a:lvl5pPr>
            <a:lvl6pPr lvl="5" rtl="0">
              <a:spcBef>
                <a:spcPts val="0"/>
              </a:spcBef>
              <a:spcAft>
                <a:spcPts val="0"/>
              </a:spcAft>
              <a:buSzPts val="800"/>
              <a:buNone/>
              <a:defRPr sz="1100"/>
            </a:lvl6pPr>
            <a:lvl7pPr lvl="6" rtl="0">
              <a:spcBef>
                <a:spcPts val="0"/>
              </a:spcBef>
              <a:spcAft>
                <a:spcPts val="0"/>
              </a:spcAft>
              <a:buSzPts val="800"/>
              <a:buNone/>
              <a:defRPr sz="1100"/>
            </a:lvl7pPr>
            <a:lvl8pPr lvl="7" rtl="0">
              <a:spcBef>
                <a:spcPts val="0"/>
              </a:spcBef>
              <a:spcAft>
                <a:spcPts val="0"/>
              </a:spcAft>
              <a:buSzPts val="800"/>
              <a:buNone/>
              <a:defRPr sz="1100"/>
            </a:lvl8pPr>
            <a:lvl9pPr lvl="8" rtl="0">
              <a:spcBef>
                <a:spcPts val="0"/>
              </a:spcBef>
              <a:spcAft>
                <a:spcPts val="0"/>
              </a:spcAft>
              <a:buSzPts val="800"/>
              <a:buNone/>
              <a:defRPr sz="1100"/>
            </a:lvl9pPr>
          </a:lstStyle>
          <a:p/>
        </p:txBody>
      </p:sp>
      <p:sp>
        <p:nvSpPr>
          <p:cNvPr id="108" name="Google Shape;108;p14"/>
          <p:cNvSpPr txBox="1"/>
          <p:nvPr/>
        </p:nvSpPr>
        <p:spPr>
          <a:xfrm>
            <a:off x="0" y="-534925"/>
            <a:ext cx="7980300" cy="354000"/>
          </a:xfrm>
          <a:prstGeom prst="rect">
            <a:avLst/>
          </a:prstGeom>
          <a:solidFill>
            <a:schemeClr val="accent1"/>
          </a:solid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1100">
                <a:solidFill>
                  <a:srgbClr val="212121"/>
                </a:solidFill>
              </a:rPr>
              <a:t> Notice : Insert objects from master and place on top of the images.</a:t>
            </a:r>
            <a:endParaRPr>
              <a:latin typeface="Poppins Light"/>
              <a:ea typeface="Poppins Light"/>
              <a:cs typeface="Poppins Light"/>
              <a:sym typeface="Poppins Light"/>
            </a:endParaRPr>
          </a:p>
        </p:txBody>
      </p:sp>
      <p:sp>
        <p:nvSpPr>
          <p:cNvPr id="109" name="Google Shape;109;p14"/>
          <p:cNvSpPr txBox="1"/>
          <p:nvPr/>
        </p:nvSpPr>
        <p:spPr>
          <a:xfrm>
            <a:off x="0" y="-982625"/>
            <a:ext cx="7980300" cy="354000"/>
          </a:xfrm>
          <a:prstGeom prst="rect">
            <a:avLst/>
          </a:prstGeom>
          <a:solidFill>
            <a:schemeClr val="accent1"/>
          </a:solid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1100">
                <a:solidFill>
                  <a:srgbClr val="212121"/>
                </a:solidFill>
              </a:rPr>
              <a:t> Notice : Images need to be sent to back manually. Logos need to be placed on top of the images.</a:t>
            </a:r>
            <a:endParaRPr>
              <a:latin typeface="Poppins Light"/>
              <a:ea typeface="Poppins Light"/>
              <a:cs typeface="Poppins Light"/>
              <a:sym typeface="Poppins Light"/>
            </a:endParaRPr>
          </a:p>
        </p:txBody>
      </p:sp>
      <p:sp>
        <p:nvSpPr>
          <p:cNvPr id="110" name="Google Shape;110;p14"/>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SzPts val="1400"/>
              <a:buNone/>
              <a:defRPr sz="700"/>
            </a:lvl1pPr>
            <a:lvl2pPr lvl="1" rtl="0" algn="l">
              <a:spcBef>
                <a:spcPts val="0"/>
              </a:spcBef>
              <a:spcAft>
                <a:spcPts val="0"/>
              </a:spcAft>
              <a:buSzPts val="1400"/>
              <a:buNone/>
              <a:defRPr/>
            </a:lvl2pPr>
            <a:lvl3pPr lvl="2" rtl="0" algn="l">
              <a:spcBef>
                <a:spcPts val="0"/>
              </a:spcBef>
              <a:spcAft>
                <a:spcPts val="0"/>
              </a:spcAft>
              <a:buSzPts val="1400"/>
              <a:buNone/>
              <a:defRPr/>
            </a:lvl3pPr>
            <a:lvl4pPr lvl="3" rtl="0" algn="l">
              <a:spcBef>
                <a:spcPts val="0"/>
              </a:spcBef>
              <a:spcAft>
                <a:spcPts val="0"/>
              </a:spcAft>
              <a:buSzPts val="1400"/>
              <a:buNone/>
              <a:defRPr/>
            </a:lvl4pPr>
            <a:lvl5pPr lvl="4" rtl="0" algn="l">
              <a:spcBef>
                <a:spcPts val="0"/>
              </a:spcBef>
              <a:spcAft>
                <a:spcPts val="0"/>
              </a:spcAft>
              <a:buSzPts val="1400"/>
              <a:buNone/>
              <a:defRPr/>
            </a:lvl5pPr>
            <a:lvl6pPr lvl="5" rtl="0" algn="l">
              <a:spcBef>
                <a:spcPts val="0"/>
              </a:spcBef>
              <a:spcAft>
                <a:spcPts val="0"/>
              </a:spcAft>
              <a:buSzPts val="1400"/>
              <a:buNone/>
              <a:defRPr/>
            </a:lvl6pPr>
            <a:lvl7pPr lvl="6" rtl="0" algn="l">
              <a:spcBef>
                <a:spcPts val="0"/>
              </a:spcBef>
              <a:spcAft>
                <a:spcPts val="0"/>
              </a:spcAft>
              <a:buSzPts val="1400"/>
              <a:buNone/>
              <a:defRPr/>
            </a:lvl7pPr>
            <a:lvl8pPr lvl="7" rtl="0" algn="l">
              <a:spcBef>
                <a:spcPts val="0"/>
              </a:spcBef>
              <a:spcAft>
                <a:spcPts val="0"/>
              </a:spcAft>
              <a:buSzPts val="1400"/>
              <a:buNone/>
              <a:defRPr/>
            </a:lvl8pPr>
            <a:lvl9pPr lvl="8" rtl="0" algn="l">
              <a:spcBef>
                <a:spcPts val="0"/>
              </a:spcBef>
              <a:spcAft>
                <a:spcPts val="0"/>
              </a:spcAft>
              <a:buSzPts val="1400"/>
              <a:buNone/>
              <a:defRPr/>
            </a:lvl9pPr>
          </a:lstStyle>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ext Blocks with Image 1">
  <p:cSld name="Text Blocks with Image 1">
    <p:spTree>
      <p:nvGrpSpPr>
        <p:cNvPr id="111" name="Shape 111"/>
        <p:cNvGrpSpPr/>
        <p:nvPr/>
      </p:nvGrpSpPr>
      <p:grpSpPr>
        <a:xfrm>
          <a:off x="0" y="0"/>
          <a:ext cx="0" cy="0"/>
          <a:chOff x="0" y="0"/>
          <a:chExt cx="0" cy="0"/>
        </a:xfrm>
      </p:grpSpPr>
      <p:sp>
        <p:nvSpPr>
          <p:cNvPr id="112" name="Google Shape;112;p15"/>
          <p:cNvSpPr/>
          <p:nvPr>
            <p:ph idx="2" type="pic"/>
          </p:nvPr>
        </p:nvSpPr>
        <p:spPr>
          <a:xfrm>
            <a:off x="1" y="1"/>
            <a:ext cx="9144000" cy="5143500"/>
          </a:xfrm>
          <a:prstGeom prst="rect">
            <a:avLst/>
          </a:prstGeom>
          <a:solidFill>
            <a:srgbClr val="F2F2F2"/>
          </a:solidFill>
          <a:ln>
            <a:noFill/>
          </a:ln>
        </p:spPr>
      </p:sp>
      <p:sp>
        <p:nvSpPr>
          <p:cNvPr id="113" name="Google Shape;113;p15"/>
          <p:cNvSpPr/>
          <p:nvPr/>
        </p:nvSpPr>
        <p:spPr>
          <a:xfrm>
            <a:off x="1770079" y="1065610"/>
            <a:ext cx="5603843" cy="1955816"/>
          </a:xfrm>
          <a:custGeom>
            <a:rect b="b" l="l" r="r" t="t"/>
            <a:pathLst>
              <a:path extrusionOk="0" h="2607754" w="7471791">
                <a:moveTo>
                  <a:pt x="7376541" y="0"/>
                </a:moveTo>
                <a:cubicBezTo>
                  <a:pt x="7429146" y="0"/>
                  <a:pt x="7471791" y="42645"/>
                  <a:pt x="7471791" y="95250"/>
                </a:cubicBezTo>
                <a:lnTo>
                  <a:pt x="7471791" y="2512505"/>
                </a:lnTo>
                <a:cubicBezTo>
                  <a:pt x="7471791" y="2565110"/>
                  <a:pt x="7429146" y="2607755"/>
                  <a:pt x="7376541" y="2607755"/>
                </a:cubicBezTo>
                <a:lnTo>
                  <a:pt x="95250" y="2607755"/>
                </a:lnTo>
                <a:cubicBezTo>
                  <a:pt x="42645" y="2607755"/>
                  <a:pt x="0" y="2565110"/>
                  <a:pt x="0" y="2512505"/>
                </a:cubicBezTo>
                <a:lnTo>
                  <a:pt x="0" y="95250"/>
                </a:lnTo>
                <a:cubicBezTo>
                  <a:pt x="0" y="42645"/>
                  <a:pt x="42645" y="0"/>
                  <a:pt x="95250" y="0"/>
                </a:cubicBezTo>
                <a:close/>
              </a:path>
            </a:pathLst>
          </a:custGeom>
          <a:solidFill>
            <a:srgbClr val="FFFFFF"/>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Poppins Light"/>
              <a:ea typeface="Poppins Light"/>
              <a:cs typeface="Poppins Light"/>
              <a:sym typeface="Poppins Light"/>
            </a:endParaRPr>
          </a:p>
        </p:txBody>
      </p:sp>
      <p:sp>
        <p:nvSpPr>
          <p:cNvPr id="114" name="Google Shape;114;p15"/>
          <p:cNvSpPr/>
          <p:nvPr/>
        </p:nvSpPr>
        <p:spPr>
          <a:xfrm>
            <a:off x="1770079" y="3108246"/>
            <a:ext cx="2758535" cy="969645"/>
          </a:xfrm>
          <a:custGeom>
            <a:rect b="b" l="l" r="r" t="t"/>
            <a:pathLst>
              <a:path extrusionOk="0" h="1292860" w="3678047">
                <a:moveTo>
                  <a:pt x="3582797" y="0"/>
                </a:moveTo>
                <a:cubicBezTo>
                  <a:pt x="3635403" y="0"/>
                  <a:pt x="3678047" y="42645"/>
                  <a:pt x="3678047" y="95250"/>
                </a:cubicBezTo>
                <a:lnTo>
                  <a:pt x="3678047" y="1197610"/>
                </a:lnTo>
                <a:cubicBezTo>
                  <a:pt x="3678047" y="1250215"/>
                  <a:pt x="3635403" y="1292860"/>
                  <a:pt x="3582797" y="1292860"/>
                </a:cubicBezTo>
                <a:lnTo>
                  <a:pt x="95250" y="1292860"/>
                </a:lnTo>
                <a:cubicBezTo>
                  <a:pt x="42645" y="1292860"/>
                  <a:pt x="0" y="1250215"/>
                  <a:pt x="0" y="1197610"/>
                </a:cubicBezTo>
                <a:lnTo>
                  <a:pt x="0" y="95250"/>
                </a:lnTo>
                <a:cubicBezTo>
                  <a:pt x="0" y="42645"/>
                  <a:pt x="42645" y="0"/>
                  <a:pt x="95250" y="0"/>
                </a:cubicBezTo>
                <a:close/>
              </a:path>
            </a:pathLst>
          </a:custGeom>
          <a:solidFill>
            <a:srgbClr val="FF653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Poppins Light"/>
              <a:ea typeface="Poppins Light"/>
              <a:cs typeface="Poppins Light"/>
              <a:sym typeface="Poppins Light"/>
            </a:endParaRPr>
          </a:p>
        </p:txBody>
      </p:sp>
      <p:sp>
        <p:nvSpPr>
          <p:cNvPr id="115" name="Google Shape;115;p15"/>
          <p:cNvSpPr/>
          <p:nvPr/>
        </p:nvSpPr>
        <p:spPr>
          <a:xfrm>
            <a:off x="4615387" y="3108246"/>
            <a:ext cx="2758534" cy="969645"/>
          </a:xfrm>
          <a:custGeom>
            <a:rect b="b" l="l" r="r" t="t"/>
            <a:pathLst>
              <a:path extrusionOk="0" h="1292860" w="3678046">
                <a:moveTo>
                  <a:pt x="3582797" y="0"/>
                </a:moveTo>
                <a:cubicBezTo>
                  <a:pt x="3635402" y="0"/>
                  <a:pt x="3678047" y="42645"/>
                  <a:pt x="3678047" y="95250"/>
                </a:cubicBezTo>
                <a:lnTo>
                  <a:pt x="3678047" y="1197610"/>
                </a:lnTo>
                <a:cubicBezTo>
                  <a:pt x="3678047" y="1250215"/>
                  <a:pt x="3635402" y="1292860"/>
                  <a:pt x="3582797" y="1292860"/>
                </a:cubicBezTo>
                <a:lnTo>
                  <a:pt x="95250" y="1292860"/>
                </a:lnTo>
                <a:cubicBezTo>
                  <a:pt x="42645" y="1292860"/>
                  <a:pt x="0" y="1250215"/>
                  <a:pt x="0" y="1197610"/>
                </a:cubicBezTo>
                <a:lnTo>
                  <a:pt x="0" y="95250"/>
                </a:lnTo>
                <a:cubicBezTo>
                  <a:pt x="0" y="42645"/>
                  <a:pt x="42645" y="0"/>
                  <a:pt x="95250" y="0"/>
                </a:cubicBezTo>
                <a:close/>
              </a:path>
            </a:pathLst>
          </a:custGeom>
          <a:solidFill>
            <a:srgbClr val="FF6539"/>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Poppins Light"/>
              <a:ea typeface="Poppins Light"/>
              <a:cs typeface="Poppins Light"/>
              <a:sym typeface="Poppins Light"/>
            </a:endParaRPr>
          </a:p>
        </p:txBody>
      </p:sp>
      <p:sp>
        <p:nvSpPr>
          <p:cNvPr id="116" name="Google Shape;116;p15"/>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SzPts val="1100"/>
              <a:buNone/>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117" name="Google Shape;117;p15"/>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a:lvl1pPr>
            <a:lvl2pPr indent="0" lvl="1" marL="0" rtl="0" algn="l">
              <a:spcBef>
                <a:spcPts val="0"/>
              </a:spcBef>
              <a:buNone/>
              <a:defRPr/>
            </a:lvl2pPr>
            <a:lvl3pPr indent="0" lvl="2" marL="0" rtl="0" algn="l">
              <a:spcBef>
                <a:spcPts val="0"/>
              </a:spcBef>
              <a:buNone/>
              <a:defRPr/>
            </a:lvl3pPr>
            <a:lvl4pPr indent="0" lvl="3" marL="0" rtl="0" algn="l">
              <a:spcBef>
                <a:spcPts val="0"/>
              </a:spcBef>
              <a:buNone/>
              <a:defRPr/>
            </a:lvl4pPr>
            <a:lvl5pPr indent="0" lvl="4" marL="0" rtl="0" algn="l">
              <a:spcBef>
                <a:spcPts val="0"/>
              </a:spcBef>
              <a:buNone/>
              <a:defRPr/>
            </a:lvl5pPr>
            <a:lvl6pPr indent="0" lvl="5" marL="0" rtl="0" algn="l">
              <a:spcBef>
                <a:spcPts val="0"/>
              </a:spcBef>
              <a:buNone/>
              <a:defRPr/>
            </a:lvl6pPr>
            <a:lvl7pPr indent="0" lvl="6" marL="0" rtl="0" algn="l">
              <a:spcBef>
                <a:spcPts val="0"/>
              </a:spcBef>
              <a:buNone/>
              <a:defRPr/>
            </a:lvl7pPr>
            <a:lvl8pPr indent="0" lvl="7" marL="0" rtl="0" algn="l">
              <a:spcBef>
                <a:spcPts val="0"/>
              </a:spcBef>
              <a:buNone/>
              <a:defRPr/>
            </a:lvl8pPr>
            <a:lvl9pPr indent="0" lvl="8" marL="0" rtl="0" algn="l">
              <a:spcBef>
                <a:spcPts val="0"/>
              </a:spcBef>
              <a:buNone/>
              <a:defRPr/>
            </a:lvl9pPr>
          </a:lstStyle>
          <a:p>
            <a:pPr indent="0" lvl="0" marL="0" rtl="0" algn="l">
              <a:spcBef>
                <a:spcPts val="0"/>
              </a:spcBef>
              <a:spcAft>
                <a:spcPts val="0"/>
              </a:spcAft>
              <a:buNone/>
            </a:pPr>
            <a:fld id="{00000000-1234-1234-1234-123412341234}" type="slidenum">
              <a:rPr lang="en"/>
              <a:t>‹#›</a:t>
            </a:fld>
            <a:endParaRPr/>
          </a:p>
        </p:txBody>
      </p:sp>
      <p:sp>
        <p:nvSpPr>
          <p:cNvPr id="118" name="Google Shape;118;p15"/>
          <p:cNvSpPr txBox="1"/>
          <p:nvPr>
            <p:ph type="title"/>
          </p:nvPr>
        </p:nvSpPr>
        <p:spPr>
          <a:xfrm>
            <a:off x="2203231" y="1339703"/>
            <a:ext cx="4737600" cy="1407600"/>
          </a:xfrm>
          <a:prstGeom prst="rect">
            <a:avLst/>
          </a:prstGeom>
          <a:noFill/>
          <a:ln>
            <a:noFill/>
          </a:ln>
        </p:spPr>
        <p:txBody>
          <a:bodyPr anchorCtr="0" anchor="ctr" bIns="0" lIns="0" spcFirstLastPara="1" rIns="0" wrap="square" tIns="0">
            <a:noAutofit/>
          </a:bodyPr>
          <a:lstStyle>
            <a:lvl1pPr lvl="0" rtl="0" algn="ctr">
              <a:lnSpc>
                <a:spcPct val="114000"/>
              </a:lnSpc>
              <a:spcBef>
                <a:spcPts val="0"/>
              </a:spcBef>
              <a:spcAft>
                <a:spcPts val="0"/>
              </a:spcAft>
              <a:buClr>
                <a:schemeClr val="dk1"/>
              </a:buClr>
              <a:buSzPts val="1400"/>
              <a:buFont typeface="Poppins Light"/>
              <a:buNone/>
              <a:defRPr sz="1400">
                <a:solidFill>
                  <a:schemeClr val="dk1"/>
                </a:solidFill>
                <a:latin typeface="Poppins Light"/>
                <a:ea typeface="Poppins Light"/>
                <a:cs typeface="Poppins Light"/>
                <a:sym typeface="Poppins Light"/>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119" name="Google Shape;119;p15"/>
          <p:cNvSpPr txBox="1"/>
          <p:nvPr>
            <p:ph idx="1" type="body"/>
          </p:nvPr>
        </p:nvSpPr>
        <p:spPr>
          <a:xfrm>
            <a:off x="2018308" y="3754998"/>
            <a:ext cx="2262000" cy="223200"/>
          </a:xfrm>
          <a:prstGeom prst="rect">
            <a:avLst/>
          </a:prstGeom>
          <a:noFill/>
          <a:ln>
            <a:noFill/>
          </a:ln>
        </p:spPr>
        <p:txBody>
          <a:bodyPr anchorCtr="0" anchor="t" bIns="0" lIns="0" spcFirstLastPara="1" rIns="0" wrap="square" tIns="0">
            <a:noAutofit/>
          </a:bodyPr>
          <a:lstStyle>
            <a:lvl1pPr indent="-228600" lvl="0" marL="457200" rtl="0" algn="ctr">
              <a:lnSpc>
                <a:spcPct val="114000"/>
              </a:lnSpc>
              <a:spcBef>
                <a:spcPts val="500"/>
              </a:spcBef>
              <a:spcAft>
                <a:spcPts val="0"/>
              </a:spcAft>
              <a:buClr>
                <a:schemeClr val="lt1"/>
              </a:buClr>
              <a:buSzPts val="1000"/>
              <a:buNone/>
              <a:defRPr sz="1000">
                <a:solidFill>
                  <a:schemeClr val="lt1"/>
                </a:solidFill>
              </a:defRPr>
            </a:lvl1pPr>
            <a:lvl2pPr indent="-292100" lvl="1" marL="914400" rtl="0" algn="l">
              <a:lnSpc>
                <a:spcPct val="114000"/>
              </a:lnSpc>
              <a:spcBef>
                <a:spcPts val="500"/>
              </a:spcBef>
              <a:spcAft>
                <a:spcPts val="0"/>
              </a:spcAft>
              <a:buClr>
                <a:schemeClr val="dk1"/>
              </a:buClr>
              <a:buSzPts val="1000"/>
              <a:buChar char="•"/>
              <a:defRPr sz="1000"/>
            </a:lvl2pPr>
            <a:lvl3pPr indent="-292100" lvl="2" marL="1371600" rtl="0" algn="l">
              <a:lnSpc>
                <a:spcPct val="114000"/>
              </a:lnSpc>
              <a:spcBef>
                <a:spcPts val="500"/>
              </a:spcBef>
              <a:spcAft>
                <a:spcPts val="0"/>
              </a:spcAft>
              <a:buClr>
                <a:schemeClr val="dk1"/>
              </a:buClr>
              <a:buSzPts val="1000"/>
              <a:buChar char="•"/>
              <a:defRPr sz="1000"/>
            </a:lvl3pPr>
            <a:lvl4pPr indent="-292100" lvl="3" marL="1828800" rtl="0" algn="l">
              <a:lnSpc>
                <a:spcPct val="114000"/>
              </a:lnSpc>
              <a:spcBef>
                <a:spcPts val="500"/>
              </a:spcBef>
              <a:spcAft>
                <a:spcPts val="0"/>
              </a:spcAft>
              <a:buClr>
                <a:schemeClr val="dk1"/>
              </a:buClr>
              <a:buSzPts val="1000"/>
              <a:buChar char="•"/>
              <a:defRPr sz="1000"/>
            </a:lvl4pPr>
            <a:lvl5pPr indent="-292100" lvl="4" marL="2286000" rtl="0" algn="l">
              <a:lnSpc>
                <a:spcPct val="114000"/>
              </a:lnSpc>
              <a:spcBef>
                <a:spcPts val="500"/>
              </a:spcBef>
              <a:spcAft>
                <a:spcPts val="0"/>
              </a:spcAft>
              <a:buClr>
                <a:schemeClr val="dk1"/>
              </a:buClr>
              <a:buSzPts val="1000"/>
              <a:buChar char="•"/>
              <a:defRPr sz="1000"/>
            </a:lvl5pPr>
            <a:lvl6pPr indent="-292100" lvl="5" marL="2743200" rtl="0" algn="l">
              <a:lnSpc>
                <a:spcPct val="90000"/>
              </a:lnSpc>
              <a:spcBef>
                <a:spcPts val="400"/>
              </a:spcBef>
              <a:spcAft>
                <a:spcPts val="0"/>
              </a:spcAft>
              <a:buClr>
                <a:schemeClr val="dk1"/>
              </a:buClr>
              <a:buSzPts val="1000"/>
              <a:buChar char="•"/>
              <a:defRPr sz="1000"/>
            </a:lvl6pPr>
            <a:lvl7pPr indent="-292100" lvl="6" marL="3200400" rtl="0" algn="l">
              <a:lnSpc>
                <a:spcPct val="90000"/>
              </a:lnSpc>
              <a:spcBef>
                <a:spcPts val="400"/>
              </a:spcBef>
              <a:spcAft>
                <a:spcPts val="0"/>
              </a:spcAft>
              <a:buClr>
                <a:schemeClr val="dk1"/>
              </a:buClr>
              <a:buSzPts val="1000"/>
              <a:buChar char="•"/>
              <a:defRPr sz="1000"/>
            </a:lvl7pPr>
            <a:lvl8pPr indent="-292100" lvl="7" marL="3657600" rtl="0" algn="l">
              <a:lnSpc>
                <a:spcPct val="90000"/>
              </a:lnSpc>
              <a:spcBef>
                <a:spcPts val="400"/>
              </a:spcBef>
              <a:spcAft>
                <a:spcPts val="0"/>
              </a:spcAft>
              <a:buClr>
                <a:schemeClr val="dk1"/>
              </a:buClr>
              <a:buSzPts val="1000"/>
              <a:buChar char="•"/>
              <a:defRPr sz="1000"/>
            </a:lvl8pPr>
            <a:lvl9pPr indent="-292100" lvl="8" marL="4114800" rtl="0" algn="l">
              <a:lnSpc>
                <a:spcPct val="90000"/>
              </a:lnSpc>
              <a:spcBef>
                <a:spcPts val="400"/>
              </a:spcBef>
              <a:spcAft>
                <a:spcPts val="0"/>
              </a:spcAft>
              <a:buClr>
                <a:schemeClr val="dk1"/>
              </a:buClr>
              <a:buSzPts val="1000"/>
              <a:buChar char="•"/>
              <a:defRPr sz="1000"/>
            </a:lvl9pPr>
          </a:lstStyle>
          <a:p/>
        </p:txBody>
      </p:sp>
      <p:sp>
        <p:nvSpPr>
          <p:cNvPr id="120" name="Google Shape;120;p15"/>
          <p:cNvSpPr txBox="1"/>
          <p:nvPr>
            <p:ph idx="3" type="subTitle"/>
          </p:nvPr>
        </p:nvSpPr>
        <p:spPr>
          <a:xfrm>
            <a:off x="2018350" y="3161813"/>
            <a:ext cx="2262000" cy="565200"/>
          </a:xfrm>
          <a:prstGeom prst="rect">
            <a:avLst/>
          </a:prstGeom>
        </p:spPr>
        <p:txBody>
          <a:bodyPr anchorCtr="0" anchor="ctr" bIns="0" lIns="0" spcFirstLastPara="1" rIns="0" wrap="square" tIns="0">
            <a:noAutofit/>
          </a:bodyPr>
          <a:lstStyle>
            <a:lvl1pPr lvl="0" rtl="0" algn="ctr">
              <a:spcBef>
                <a:spcPts val="500"/>
              </a:spcBef>
              <a:spcAft>
                <a:spcPts val="0"/>
              </a:spcAft>
              <a:buClr>
                <a:schemeClr val="lt1"/>
              </a:buClr>
              <a:buSzPts val="1800"/>
              <a:buNone/>
              <a:defRPr sz="1800">
                <a:solidFill>
                  <a:schemeClr val="lt1"/>
                </a:solidFill>
              </a:defRPr>
            </a:lvl1pPr>
            <a:lvl2pPr lvl="1" rtl="0">
              <a:spcBef>
                <a:spcPts val="500"/>
              </a:spcBef>
              <a:spcAft>
                <a:spcPts val="0"/>
              </a:spcAft>
              <a:buSzPts val="1800"/>
              <a:buNone/>
              <a:defRPr sz="1800"/>
            </a:lvl2pPr>
            <a:lvl3pPr lvl="2" rtl="0">
              <a:spcBef>
                <a:spcPts val="500"/>
              </a:spcBef>
              <a:spcAft>
                <a:spcPts val="0"/>
              </a:spcAft>
              <a:buSzPts val="1800"/>
              <a:buNone/>
              <a:defRPr sz="1800"/>
            </a:lvl3pPr>
            <a:lvl4pPr lvl="3" rtl="0">
              <a:spcBef>
                <a:spcPts val="500"/>
              </a:spcBef>
              <a:spcAft>
                <a:spcPts val="0"/>
              </a:spcAft>
              <a:buSzPts val="1800"/>
              <a:buNone/>
              <a:defRPr sz="1800"/>
            </a:lvl4pPr>
            <a:lvl5pPr lvl="4" rtl="0">
              <a:spcBef>
                <a:spcPts val="500"/>
              </a:spcBef>
              <a:spcAft>
                <a:spcPts val="0"/>
              </a:spcAft>
              <a:buSzPts val="1800"/>
              <a:buNone/>
              <a:defRPr sz="1800"/>
            </a:lvl5pPr>
            <a:lvl6pPr lvl="5" rtl="0">
              <a:spcBef>
                <a:spcPts val="400"/>
              </a:spcBef>
              <a:spcAft>
                <a:spcPts val="0"/>
              </a:spcAft>
              <a:buSzPts val="1800"/>
              <a:buNone/>
              <a:defRPr sz="1800"/>
            </a:lvl6pPr>
            <a:lvl7pPr lvl="6" rtl="0">
              <a:spcBef>
                <a:spcPts val="400"/>
              </a:spcBef>
              <a:spcAft>
                <a:spcPts val="0"/>
              </a:spcAft>
              <a:buSzPts val="1800"/>
              <a:buNone/>
              <a:defRPr sz="1800"/>
            </a:lvl7pPr>
            <a:lvl8pPr lvl="7" rtl="0">
              <a:spcBef>
                <a:spcPts val="400"/>
              </a:spcBef>
              <a:spcAft>
                <a:spcPts val="0"/>
              </a:spcAft>
              <a:buSzPts val="1800"/>
              <a:buNone/>
              <a:defRPr sz="1800"/>
            </a:lvl8pPr>
            <a:lvl9pPr lvl="8" rtl="0">
              <a:spcBef>
                <a:spcPts val="400"/>
              </a:spcBef>
              <a:spcAft>
                <a:spcPts val="0"/>
              </a:spcAft>
              <a:buSzPts val="1800"/>
              <a:buNone/>
              <a:defRPr sz="1800"/>
            </a:lvl9pPr>
          </a:lstStyle>
          <a:p/>
        </p:txBody>
      </p:sp>
      <p:sp>
        <p:nvSpPr>
          <p:cNvPr id="121" name="Google Shape;121;p15"/>
          <p:cNvSpPr txBox="1"/>
          <p:nvPr>
            <p:ph idx="4" type="body"/>
          </p:nvPr>
        </p:nvSpPr>
        <p:spPr>
          <a:xfrm>
            <a:off x="4863683" y="3754998"/>
            <a:ext cx="2262000" cy="223200"/>
          </a:xfrm>
          <a:prstGeom prst="rect">
            <a:avLst/>
          </a:prstGeom>
          <a:noFill/>
          <a:ln>
            <a:noFill/>
          </a:ln>
        </p:spPr>
        <p:txBody>
          <a:bodyPr anchorCtr="0" anchor="t" bIns="0" lIns="0" spcFirstLastPara="1" rIns="0" wrap="square" tIns="0">
            <a:noAutofit/>
          </a:bodyPr>
          <a:lstStyle>
            <a:lvl1pPr indent="-228600" lvl="0" marL="457200" rtl="0" algn="ctr">
              <a:lnSpc>
                <a:spcPct val="114000"/>
              </a:lnSpc>
              <a:spcBef>
                <a:spcPts val="500"/>
              </a:spcBef>
              <a:spcAft>
                <a:spcPts val="0"/>
              </a:spcAft>
              <a:buClr>
                <a:schemeClr val="lt1"/>
              </a:buClr>
              <a:buSzPts val="1000"/>
              <a:buNone/>
              <a:defRPr sz="1000">
                <a:solidFill>
                  <a:schemeClr val="lt1"/>
                </a:solidFill>
              </a:defRPr>
            </a:lvl1pPr>
            <a:lvl2pPr indent="-292100" lvl="1" marL="914400" rtl="0" algn="l">
              <a:lnSpc>
                <a:spcPct val="114000"/>
              </a:lnSpc>
              <a:spcBef>
                <a:spcPts val="500"/>
              </a:spcBef>
              <a:spcAft>
                <a:spcPts val="0"/>
              </a:spcAft>
              <a:buClr>
                <a:schemeClr val="dk1"/>
              </a:buClr>
              <a:buSzPts val="1000"/>
              <a:buChar char="•"/>
              <a:defRPr sz="1000"/>
            </a:lvl2pPr>
            <a:lvl3pPr indent="-292100" lvl="2" marL="1371600" rtl="0" algn="l">
              <a:lnSpc>
                <a:spcPct val="114000"/>
              </a:lnSpc>
              <a:spcBef>
                <a:spcPts val="500"/>
              </a:spcBef>
              <a:spcAft>
                <a:spcPts val="0"/>
              </a:spcAft>
              <a:buClr>
                <a:schemeClr val="dk1"/>
              </a:buClr>
              <a:buSzPts val="1000"/>
              <a:buChar char="•"/>
              <a:defRPr sz="1000"/>
            </a:lvl3pPr>
            <a:lvl4pPr indent="-292100" lvl="3" marL="1828800" rtl="0" algn="l">
              <a:lnSpc>
                <a:spcPct val="114000"/>
              </a:lnSpc>
              <a:spcBef>
                <a:spcPts val="500"/>
              </a:spcBef>
              <a:spcAft>
                <a:spcPts val="0"/>
              </a:spcAft>
              <a:buClr>
                <a:schemeClr val="dk1"/>
              </a:buClr>
              <a:buSzPts val="1000"/>
              <a:buChar char="•"/>
              <a:defRPr sz="1000"/>
            </a:lvl4pPr>
            <a:lvl5pPr indent="-292100" lvl="4" marL="2286000" rtl="0" algn="l">
              <a:lnSpc>
                <a:spcPct val="114000"/>
              </a:lnSpc>
              <a:spcBef>
                <a:spcPts val="500"/>
              </a:spcBef>
              <a:spcAft>
                <a:spcPts val="0"/>
              </a:spcAft>
              <a:buClr>
                <a:schemeClr val="dk1"/>
              </a:buClr>
              <a:buSzPts val="1000"/>
              <a:buChar char="•"/>
              <a:defRPr sz="1000"/>
            </a:lvl5pPr>
            <a:lvl6pPr indent="-292100" lvl="5" marL="2743200" rtl="0" algn="l">
              <a:lnSpc>
                <a:spcPct val="90000"/>
              </a:lnSpc>
              <a:spcBef>
                <a:spcPts val="400"/>
              </a:spcBef>
              <a:spcAft>
                <a:spcPts val="0"/>
              </a:spcAft>
              <a:buClr>
                <a:schemeClr val="dk1"/>
              </a:buClr>
              <a:buSzPts val="1000"/>
              <a:buChar char="•"/>
              <a:defRPr sz="1000"/>
            </a:lvl6pPr>
            <a:lvl7pPr indent="-292100" lvl="6" marL="3200400" rtl="0" algn="l">
              <a:lnSpc>
                <a:spcPct val="90000"/>
              </a:lnSpc>
              <a:spcBef>
                <a:spcPts val="400"/>
              </a:spcBef>
              <a:spcAft>
                <a:spcPts val="0"/>
              </a:spcAft>
              <a:buClr>
                <a:schemeClr val="dk1"/>
              </a:buClr>
              <a:buSzPts val="1000"/>
              <a:buChar char="•"/>
              <a:defRPr sz="1000"/>
            </a:lvl7pPr>
            <a:lvl8pPr indent="-292100" lvl="7" marL="3657600" rtl="0" algn="l">
              <a:lnSpc>
                <a:spcPct val="90000"/>
              </a:lnSpc>
              <a:spcBef>
                <a:spcPts val="400"/>
              </a:spcBef>
              <a:spcAft>
                <a:spcPts val="0"/>
              </a:spcAft>
              <a:buClr>
                <a:schemeClr val="dk1"/>
              </a:buClr>
              <a:buSzPts val="1000"/>
              <a:buChar char="•"/>
              <a:defRPr sz="1000"/>
            </a:lvl8pPr>
            <a:lvl9pPr indent="-292100" lvl="8" marL="4114800" rtl="0" algn="l">
              <a:lnSpc>
                <a:spcPct val="90000"/>
              </a:lnSpc>
              <a:spcBef>
                <a:spcPts val="400"/>
              </a:spcBef>
              <a:spcAft>
                <a:spcPts val="0"/>
              </a:spcAft>
              <a:buClr>
                <a:schemeClr val="dk1"/>
              </a:buClr>
              <a:buSzPts val="1000"/>
              <a:buChar char="•"/>
              <a:defRPr sz="1000"/>
            </a:lvl9pPr>
          </a:lstStyle>
          <a:p/>
        </p:txBody>
      </p:sp>
      <p:sp>
        <p:nvSpPr>
          <p:cNvPr id="122" name="Google Shape;122;p15"/>
          <p:cNvSpPr txBox="1"/>
          <p:nvPr>
            <p:ph idx="5" type="subTitle"/>
          </p:nvPr>
        </p:nvSpPr>
        <p:spPr>
          <a:xfrm>
            <a:off x="4863675" y="3161813"/>
            <a:ext cx="2262000" cy="565200"/>
          </a:xfrm>
          <a:prstGeom prst="rect">
            <a:avLst/>
          </a:prstGeom>
        </p:spPr>
        <p:txBody>
          <a:bodyPr anchorCtr="0" anchor="ctr" bIns="0" lIns="0" spcFirstLastPara="1" rIns="0" wrap="square" tIns="0">
            <a:noAutofit/>
          </a:bodyPr>
          <a:lstStyle>
            <a:lvl1pPr lvl="0" rtl="0" algn="ctr">
              <a:spcBef>
                <a:spcPts val="500"/>
              </a:spcBef>
              <a:spcAft>
                <a:spcPts val="0"/>
              </a:spcAft>
              <a:buClr>
                <a:schemeClr val="lt1"/>
              </a:buClr>
              <a:buSzPts val="1800"/>
              <a:buNone/>
              <a:defRPr sz="1800">
                <a:solidFill>
                  <a:schemeClr val="lt1"/>
                </a:solidFill>
              </a:defRPr>
            </a:lvl1pPr>
            <a:lvl2pPr lvl="1" rtl="0">
              <a:spcBef>
                <a:spcPts val="500"/>
              </a:spcBef>
              <a:spcAft>
                <a:spcPts val="0"/>
              </a:spcAft>
              <a:buSzPts val="1800"/>
              <a:buNone/>
              <a:defRPr sz="1800"/>
            </a:lvl2pPr>
            <a:lvl3pPr lvl="2" rtl="0">
              <a:spcBef>
                <a:spcPts val="500"/>
              </a:spcBef>
              <a:spcAft>
                <a:spcPts val="0"/>
              </a:spcAft>
              <a:buSzPts val="1800"/>
              <a:buNone/>
              <a:defRPr sz="1800"/>
            </a:lvl3pPr>
            <a:lvl4pPr lvl="3" rtl="0">
              <a:spcBef>
                <a:spcPts val="500"/>
              </a:spcBef>
              <a:spcAft>
                <a:spcPts val="0"/>
              </a:spcAft>
              <a:buSzPts val="1800"/>
              <a:buNone/>
              <a:defRPr sz="1800"/>
            </a:lvl4pPr>
            <a:lvl5pPr lvl="4" rtl="0">
              <a:spcBef>
                <a:spcPts val="500"/>
              </a:spcBef>
              <a:spcAft>
                <a:spcPts val="0"/>
              </a:spcAft>
              <a:buSzPts val="1800"/>
              <a:buNone/>
              <a:defRPr sz="1800"/>
            </a:lvl5pPr>
            <a:lvl6pPr lvl="5" rtl="0">
              <a:spcBef>
                <a:spcPts val="400"/>
              </a:spcBef>
              <a:spcAft>
                <a:spcPts val="0"/>
              </a:spcAft>
              <a:buSzPts val="1800"/>
              <a:buNone/>
              <a:defRPr sz="1800"/>
            </a:lvl6pPr>
            <a:lvl7pPr lvl="6" rtl="0">
              <a:spcBef>
                <a:spcPts val="400"/>
              </a:spcBef>
              <a:spcAft>
                <a:spcPts val="0"/>
              </a:spcAft>
              <a:buSzPts val="1800"/>
              <a:buNone/>
              <a:defRPr sz="1800"/>
            </a:lvl7pPr>
            <a:lvl8pPr lvl="7" rtl="0">
              <a:spcBef>
                <a:spcPts val="400"/>
              </a:spcBef>
              <a:spcAft>
                <a:spcPts val="0"/>
              </a:spcAft>
              <a:buSzPts val="1800"/>
              <a:buNone/>
              <a:defRPr sz="1800"/>
            </a:lvl8pPr>
            <a:lvl9pPr lvl="8" rtl="0">
              <a:spcBef>
                <a:spcPts val="400"/>
              </a:spcBef>
              <a:spcAft>
                <a:spcPts val="0"/>
              </a:spcAft>
              <a:buSzPts val="1800"/>
              <a:buNone/>
              <a:defRPr sz="1800"/>
            </a:lvl9pPr>
          </a:lstStyle>
          <a:p/>
        </p:txBody>
      </p:sp>
      <p:sp>
        <p:nvSpPr>
          <p:cNvPr id="123" name="Google Shape;123;p15"/>
          <p:cNvSpPr txBox="1"/>
          <p:nvPr/>
        </p:nvSpPr>
        <p:spPr>
          <a:xfrm>
            <a:off x="0" y="-534925"/>
            <a:ext cx="7980300" cy="354000"/>
          </a:xfrm>
          <a:prstGeom prst="rect">
            <a:avLst/>
          </a:prstGeom>
          <a:solidFill>
            <a:schemeClr val="accent1"/>
          </a:solid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1100">
                <a:solidFill>
                  <a:srgbClr val="212121"/>
                </a:solidFill>
              </a:rPr>
              <a:t> Notice : Insert objects from master and place on top of the images.</a:t>
            </a:r>
            <a:endParaRPr>
              <a:latin typeface="Poppins Light"/>
              <a:ea typeface="Poppins Light"/>
              <a:cs typeface="Poppins Light"/>
              <a:sym typeface="Poppins Light"/>
            </a:endParaRPr>
          </a:p>
        </p:txBody>
      </p:sp>
      <p:pic>
        <p:nvPicPr>
          <p:cNvPr id="124" name="Google Shape;124;p15"/>
          <p:cNvPicPr preferRelativeResize="0"/>
          <p:nvPr/>
        </p:nvPicPr>
        <p:blipFill rotWithShape="1">
          <a:blip r:embed="rId2">
            <a:alphaModFix/>
          </a:blip>
          <a:srcRect b="0" l="0" r="0" t="0"/>
          <a:stretch/>
        </p:blipFill>
        <p:spPr>
          <a:xfrm>
            <a:off x="7476392" y="4507641"/>
            <a:ext cx="1352089" cy="447805"/>
          </a:xfrm>
          <a:prstGeom prst="rect">
            <a:avLst/>
          </a:prstGeom>
          <a:noFill/>
          <a:ln>
            <a:noFill/>
          </a:ln>
        </p:spPr>
      </p:pic>
      <p:sp>
        <p:nvSpPr>
          <p:cNvPr id="125" name="Google Shape;125;p15"/>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Clr>
                <a:schemeClr val="dk1"/>
              </a:buClr>
              <a:buSzPts val="1400"/>
              <a:buFont typeface="Poppins Light"/>
              <a:buNone/>
              <a:defRPr sz="700">
                <a:solidFill>
                  <a:schemeClr val="dk1"/>
                </a:solidFill>
                <a:latin typeface="Poppins Light"/>
                <a:ea typeface="Poppins Light"/>
                <a:cs typeface="Poppins Light"/>
                <a:sym typeface="Poppins Light"/>
              </a:defRPr>
            </a:lvl1pPr>
            <a:lvl2pPr lvl="1"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2pPr>
            <a:lvl3pPr lvl="2"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3pPr>
            <a:lvl4pPr lvl="3"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4pPr>
            <a:lvl5pPr lvl="4"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5pPr>
            <a:lvl6pPr lvl="5"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6pPr>
            <a:lvl7pPr lvl="6"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7pPr>
            <a:lvl8pPr lvl="7"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8pPr>
            <a:lvl9pPr lvl="8"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9pPr>
          </a:lstStyle>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ext Blocks with Image 2">
  <p:cSld name="Text Blocks with Image 2">
    <p:spTree>
      <p:nvGrpSpPr>
        <p:cNvPr id="126" name="Shape 126"/>
        <p:cNvGrpSpPr/>
        <p:nvPr/>
      </p:nvGrpSpPr>
      <p:grpSpPr>
        <a:xfrm>
          <a:off x="0" y="0"/>
          <a:ext cx="0" cy="0"/>
          <a:chOff x="0" y="0"/>
          <a:chExt cx="0" cy="0"/>
        </a:xfrm>
      </p:grpSpPr>
      <p:sp>
        <p:nvSpPr>
          <p:cNvPr id="127" name="Google Shape;127;p16"/>
          <p:cNvSpPr/>
          <p:nvPr>
            <p:ph idx="2" type="pic"/>
          </p:nvPr>
        </p:nvSpPr>
        <p:spPr>
          <a:xfrm>
            <a:off x="1" y="1"/>
            <a:ext cx="9144000" cy="5143500"/>
          </a:xfrm>
          <a:prstGeom prst="rect">
            <a:avLst/>
          </a:prstGeom>
          <a:solidFill>
            <a:schemeClr val="accent1"/>
          </a:solidFill>
          <a:ln>
            <a:noFill/>
          </a:ln>
        </p:spPr>
      </p:sp>
      <p:sp>
        <p:nvSpPr>
          <p:cNvPr id="128" name="Google Shape;128;p16"/>
          <p:cNvSpPr/>
          <p:nvPr/>
        </p:nvSpPr>
        <p:spPr>
          <a:xfrm>
            <a:off x="1770079" y="1065610"/>
            <a:ext cx="5603843" cy="1955816"/>
          </a:xfrm>
          <a:custGeom>
            <a:rect b="b" l="l" r="r" t="t"/>
            <a:pathLst>
              <a:path extrusionOk="0" h="2607754" w="7471791">
                <a:moveTo>
                  <a:pt x="7376541" y="0"/>
                </a:moveTo>
                <a:cubicBezTo>
                  <a:pt x="7429146" y="0"/>
                  <a:pt x="7471791" y="42645"/>
                  <a:pt x="7471791" y="95250"/>
                </a:cubicBezTo>
                <a:lnTo>
                  <a:pt x="7471791" y="2512505"/>
                </a:lnTo>
                <a:cubicBezTo>
                  <a:pt x="7471791" y="2565110"/>
                  <a:pt x="7429146" y="2607755"/>
                  <a:pt x="7376541" y="2607755"/>
                </a:cubicBezTo>
                <a:lnTo>
                  <a:pt x="95250" y="2607755"/>
                </a:lnTo>
                <a:cubicBezTo>
                  <a:pt x="42645" y="2607755"/>
                  <a:pt x="0" y="2565110"/>
                  <a:pt x="0" y="2512505"/>
                </a:cubicBezTo>
                <a:lnTo>
                  <a:pt x="0" y="95250"/>
                </a:lnTo>
                <a:cubicBezTo>
                  <a:pt x="0" y="42645"/>
                  <a:pt x="42645" y="0"/>
                  <a:pt x="95250" y="0"/>
                </a:cubicBezTo>
                <a:close/>
              </a:path>
            </a:pathLst>
          </a:custGeom>
          <a:solidFill>
            <a:srgbClr val="FFFFFF"/>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Poppins Light"/>
              <a:ea typeface="Poppins Light"/>
              <a:cs typeface="Poppins Light"/>
              <a:sym typeface="Poppins Light"/>
            </a:endParaRPr>
          </a:p>
        </p:txBody>
      </p:sp>
      <p:sp>
        <p:nvSpPr>
          <p:cNvPr id="129" name="Google Shape;129;p16"/>
          <p:cNvSpPr/>
          <p:nvPr/>
        </p:nvSpPr>
        <p:spPr>
          <a:xfrm>
            <a:off x="1770079" y="3108246"/>
            <a:ext cx="2758535" cy="969645"/>
          </a:xfrm>
          <a:custGeom>
            <a:rect b="b" l="l" r="r" t="t"/>
            <a:pathLst>
              <a:path extrusionOk="0" h="1292860" w="3678047">
                <a:moveTo>
                  <a:pt x="3582797" y="0"/>
                </a:moveTo>
                <a:cubicBezTo>
                  <a:pt x="3635403" y="0"/>
                  <a:pt x="3678047" y="42645"/>
                  <a:pt x="3678047" y="95250"/>
                </a:cubicBezTo>
                <a:lnTo>
                  <a:pt x="3678047" y="1197610"/>
                </a:lnTo>
                <a:cubicBezTo>
                  <a:pt x="3678047" y="1250215"/>
                  <a:pt x="3635403" y="1292860"/>
                  <a:pt x="3582797" y="1292860"/>
                </a:cubicBezTo>
                <a:lnTo>
                  <a:pt x="95250" y="1292860"/>
                </a:lnTo>
                <a:cubicBezTo>
                  <a:pt x="42645" y="1292860"/>
                  <a:pt x="0" y="1250215"/>
                  <a:pt x="0" y="1197610"/>
                </a:cubicBezTo>
                <a:lnTo>
                  <a:pt x="0" y="95250"/>
                </a:lnTo>
                <a:cubicBezTo>
                  <a:pt x="0" y="42645"/>
                  <a:pt x="42645" y="0"/>
                  <a:pt x="95250" y="0"/>
                </a:cubicBezTo>
                <a:close/>
              </a:path>
            </a:pathLst>
          </a:custGeom>
          <a:solidFill>
            <a:srgbClr val="FFFFFF"/>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Poppins Light"/>
              <a:ea typeface="Poppins Light"/>
              <a:cs typeface="Poppins Light"/>
              <a:sym typeface="Poppins Light"/>
            </a:endParaRPr>
          </a:p>
        </p:txBody>
      </p:sp>
      <p:sp>
        <p:nvSpPr>
          <p:cNvPr id="130" name="Google Shape;130;p16"/>
          <p:cNvSpPr/>
          <p:nvPr/>
        </p:nvSpPr>
        <p:spPr>
          <a:xfrm>
            <a:off x="4615387" y="3108246"/>
            <a:ext cx="2758534" cy="969645"/>
          </a:xfrm>
          <a:custGeom>
            <a:rect b="b" l="l" r="r" t="t"/>
            <a:pathLst>
              <a:path extrusionOk="0" h="1292860" w="3678046">
                <a:moveTo>
                  <a:pt x="3582797" y="0"/>
                </a:moveTo>
                <a:cubicBezTo>
                  <a:pt x="3635402" y="0"/>
                  <a:pt x="3678047" y="42645"/>
                  <a:pt x="3678047" y="95250"/>
                </a:cubicBezTo>
                <a:lnTo>
                  <a:pt x="3678047" y="1197610"/>
                </a:lnTo>
                <a:cubicBezTo>
                  <a:pt x="3678047" y="1250215"/>
                  <a:pt x="3635402" y="1292860"/>
                  <a:pt x="3582797" y="1292860"/>
                </a:cubicBezTo>
                <a:lnTo>
                  <a:pt x="95250" y="1292860"/>
                </a:lnTo>
                <a:cubicBezTo>
                  <a:pt x="42645" y="1292860"/>
                  <a:pt x="0" y="1250215"/>
                  <a:pt x="0" y="1197610"/>
                </a:cubicBezTo>
                <a:lnTo>
                  <a:pt x="0" y="95250"/>
                </a:lnTo>
                <a:cubicBezTo>
                  <a:pt x="0" y="42645"/>
                  <a:pt x="42645" y="0"/>
                  <a:pt x="95250" y="0"/>
                </a:cubicBezTo>
                <a:close/>
              </a:path>
            </a:pathLst>
          </a:custGeom>
          <a:solidFill>
            <a:srgbClr val="FFFFFF"/>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Poppins Light"/>
              <a:ea typeface="Poppins Light"/>
              <a:cs typeface="Poppins Light"/>
              <a:sym typeface="Poppins Light"/>
            </a:endParaRPr>
          </a:p>
        </p:txBody>
      </p:sp>
      <p:sp>
        <p:nvSpPr>
          <p:cNvPr id="131" name="Google Shape;131;p16"/>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SzPts val="1100"/>
              <a:buNone/>
              <a:defRPr>
                <a:solidFill>
                  <a:schemeClr val="lt1"/>
                </a:solidFill>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132" name="Google Shape;132;p16"/>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sz="700">
                <a:solidFill>
                  <a:schemeClr val="lt1"/>
                </a:solidFill>
                <a:latin typeface="Poppins Light"/>
                <a:ea typeface="Poppins Light"/>
                <a:cs typeface="Poppins Light"/>
                <a:sym typeface="Poppins Light"/>
              </a:defRPr>
            </a:lvl1pPr>
            <a:lvl2pPr indent="0" lvl="1" marL="0" rtl="0" algn="l">
              <a:spcBef>
                <a:spcPts val="0"/>
              </a:spcBef>
              <a:buNone/>
              <a:defRPr sz="700">
                <a:solidFill>
                  <a:schemeClr val="lt1"/>
                </a:solidFill>
                <a:latin typeface="Poppins Light"/>
                <a:ea typeface="Poppins Light"/>
                <a:cs typeface="Poppins Light"/>
                <a:sym typeface="Poppins Light"/>
              </a:defRPr>
            </a:lvl2pPr>
            <a:lvl3pPr indent="0" lvl="2" marL="0" rtl="0" algn="l">
              <a:spcBef>
                <a:spcPts val="0"/>
              </a:spcBef>
              <a:buNone/>
              <a:defRPr sz="700">
                <a:solidFill>
                  <a:schemeClr val="lt1"/>
                </a:solidFill>
                <a:latin typeface="Poppins Light"/>
                <a:ea typeface="Poppins Light"/>
                <a:cs typeface="Poppins Light"/>
                <a:sym typeface="Poppins Light"/>
              </a:defRPr>
            </a:lvl3pPr>
            <a:lvl4pPr indent="0" lvl="3" marL="0" rtl="0" algn="l">
              <a:spcBef>
                <a:spcPts val="0"/>
              </a:spcBef>
              <a:buNone/>
              <a:defRPr sz="700">
                <a:solidFill>
                  <a:schemeClr val="lt1"/>
                </a:solidFill>
                <a:latin typeface="Poppins Light"/>
                <a:ea typeface="Poppins Light"/>
                <a:cs typeface="Poppins Light"/>
                <a:sym typeface="Poppins Light"/>
              </a:defRPr>
            </a:lvl4pPr>
            <a:lvl5pPr indent="0" lvl="4" marL="0" rtl="0" algn="l">
              <a:spcBef>
                <a:spcPts val="0"/>
              </a:spcBef>
              <a:buNone/>
              <a:defRPr sz="700">
                <a:solidFill>
                  <a:schemeClr val="lt1"/>
                </a:solidFill>
                <a:latin typeface="Poppins Light"/>
                <a:ea typeface="Poppins Light"/>
                <a:cs typeface="Poppins Light"/>
                <a:sym typeface="Poppins Light"/>
              </a:defRPr>
            </a:lvl5pPr>
            <a:lvl6pPr indent="0" lvl="5" marL="0" rtl="0" algn="l">
              <a:spcBef>
                <a:spcPts val="0"/>
              </a:spcBef>
              <a:buNone/>
              <a:defRPr sz="700">
                <a:solidFill>
                  <a:schemeClr val="lt1"/>
                </a:solidFill>
                <a:latin typeface="Poppins Light"/>
                <a:ea typeface="Poppins Light"/>
                <a:cs typeface="Poppins Light"/>
                <a:sym typeface="Poppins Light"/>
              </a:defRPr>
            </a:lvl6pPr>
            <a:lvl7pPr indent="0" lvl="6" marL="0" rtl="0" algn="l">
              <a:spcBef>
                <a:spcPts val="0"/>
              </a:spcBef>
              <a:buNone/>
              <a:defRPr sz="700">
                <a:solidFill>
                  <a:schemeClr val="lt1"/>
                </a:solidFill>
                <a:latin typeface="Poppins Light"/>
                <a:ea typeface="Poppins Light"/>
                <a:cs typeface="Poppins Light"/>
                <a:sym typeface="Poppins Light"/>
              </a:defRPr>
            </a:lvl7pPr>
            <a:lvl8pPr indent="0" lvl="7" marL="0" rtl="0" algn="l">
              <a:spcBef>
                <a:spcPts val="0"/>
              </a:spcBef>
              <a:buNone/>
              <a:defRPr sz="700">
                <a:solidFill>
                  <a:schemeClr val="lt1"/>
                </a:solidFill>
                <a:latin typeface="Poppins Light"/>
                <a:ea typeface="Poppins Light"/>
                <a:cs typeface="Poppins Light"/>
                <a:sym typeface="Poppins Light"/>
              </a:defRPr>
            </a:lvl8pPr>
            <a:lvl9pPr indent="0" lvl="8" marL="0" rtl="0" algn="l">
              <a:spcBef>
                <a:spcPts val="0"/>
              </a:spcBef>
              <a:buNone/>
              <a:defRPr sz="700">
                <a:solidFill>
                  <a:schemeClr val="lt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133" name="Google Shape;133;p16"/>
          <p:cNvSpPr txBox="1"/>
          <p:nvPr>
            <p:ph type="title"/>
          </p:nvPr>
        </p:nvSpPr>
        <p:spPr>
          <a:xfrm>
            <a:off x="2203231" y="1339703"/>
            <a:ext cx="4737600" cy="1407600"/>
          </a:xfrm>
          <a:prstGeom prst="rect">
            <a:avLst/>
          </a:prstGeom>
          <a:noFill/>
          <a:ln>
            <a:noFill/>
          </a:ln>
        </p:spPr>
        <p:txBody>
          <a:bodyPr anchorCtr="0" anchor="ctr" bIns="0" lIns="0" spcFirstLastPara="1" rIns="0" wrap="square" tIns="0">
            <a:noAutofit/>
          </a:bodyPr>
          <a:lstStyle>
            <a:lvl1pPr lvl="0" rtl="0" algn="ctr">
              <a:lnSpc>
                <a:spcPct val="114000"/>
              </a:lnSpc>
              <a:spcBef>
                <a:spcPts val="0"/>
              </a:spcBef>
              <a:spcAft>
                <a:spcPts val="0"/>
              </a:spcAft>
              <a:buClr>
                <a:schemeClr val="dk1"/>
              </a:buClr>
              <a:buSzPts val="1400"/>
              <a:buFont typeface="Poppins Light"/>
              <a:buNone/>
              <a:defRPr sz="1400">
                <a:solidFill>
                  <a:schemeClr val="dk1"/>
                </a:solidFill>
                <a:latin typeface="Poppins Light"/>
                <a:ea typeface="Poppins Light"/>
                <a:cs typeface="Poppins Light"/>
                <a:sym typeface="Poppins Light"/>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134" name="Google Shape;134;p16"/>
          <p:cNvSpPr txBox="1"/>
          <p:nvPr>
            <p:ph idx="1" type="body"/>
          </p:nvPr>
        </p:nvSpPr>
        <p:spPr>
          <a:xfrm>
            <a:off x="2018308" y="3754998"/>
            <a:ext cx="2262000" cy="223200"/>
          </a:xfrm>
          <a:prstGeom prst="rect">
            <a:avLst/>
          </a:prstGeom>
          <a:noFill/>
          <a:ln>
            <a:noFill/>
          </a:ln>
        </p:spPr>
        <p:txBody>
          <a:bodyPr anchorCtr="0" anchor="t" bIns="0" lIns="0" spcFirstLastPara="1" rIns="0" wrap="square" tIns="0">
            <a:noAutofit/>
          </a:bodyPr>
          <a:lstStyle>
            <a:lvl1pPr indent="-228600" lvl="0" marL="457200" rtl="0" algn="ctr">
              <a:lnSpc>
                <a:spcPct val="114000"/>
              </a:lnSpc>
              <a:spcBef>
                <a:spcPts val="500"/>
              </a:spcBef>
              <a:spcAft>
                <a:spcPts val="0"/>
              </a:spcAft>
              <a:buSzPts val="1000"/>
              <a:buNone/>
              <a:defRPr sz="1000"/>
            </a:lvl1pPr>
            <a:lvl2pPr indent="-292100" lvl="1" marL="914400" rtl="0" algn="l">
              <a:lnSpc>
                <a:spcPct val="114000"/>
              </a:lnSpc>
              <a:spcBef>
                <a:spcPts val="500"/>
              </a:spcBef>
              <a:spcAft>
                <a:spcPts val="0"/>
              </a:spcAft>
              <a:buSzPts val="1000"/>
              <a:buChar char="•"/>
              <a:defRPr sz="1000"/>
            </a:lvl2pPr>
            <a:lvl3pPr indent="-292100" lvl="2" marL="1371600" rtl="0" algn="l">
              <a:lnSpc>
                <a:spcPct val="114000"/>
              </a:lnSpc>
              <a:spcBef>
                <a:spcPts val="500"/>
              </a:spcBef>
              <a:spcAft>
                <a:spcPts val="0"/>
              </a:spcAft>
              <a:buSzPts val="1000"/>
              <a:buChar char="•"/>
              <a:defRPr sz="1000"/>
            </a:lvl3pPr>
            <a:lvl4pPr indent="-292100" lvl="3" marL="1828800" rtl="0" algn="l">
              <a:lnSpc>
                <a:spcPct val="114000"/>
              </a:lnSpc>
              <a:spcBef>
                <a:spcPts val="500"/>
              </a:spcBef>
              <a:spcAft>
                <a:spcPts val="0"/>
              </a:spcAft>
              <a:buSzPts val="1000"/>
              <a:buChar char="•"/>
              <a:defRPr sz="1000"/>
            </a:lvl4pPr>
            <a:lvl5pPr indent="-292100" lvl="4" marL="2286000" rtl="0" algn="l">
              <a:lnSpc>
                <a:spcPct val="114000"/>
              </a:lnSpc>
              <a:spcBef>
                <a:spcPts val="500"/>
              </a:spcBef>
              <a:spcAft>
                <a:spcPts val="0"/>
              </a:spcAft>
              <a:buSzPts val="1000"/>
              <a:buChar char="•"/>
              <a:defRPr sz="1000"/>
            </a:lvl5pPr>
            <a:lvl6pPr indent="-292100" lvl="5" marL="2743200" rtl="0" algn="l">
              <a:lnSpc>
                <a:spcPct val="90000"/>
              </a:lnSpc>
              <a:spcBef>
                <a:spcPts val="400"/>
              </a:spcBef>
              <a:spcAft>
                <a:spcPts val="0"/>
              </a:spcAft>
              <a:buSzPts val="1000"/>
              <a:buChar char="•"/>
              <a:defRPr sz="1000"/>
            </a:lvl6pPr>
            <a:lvl7pPr indent="-292100" lvl="6" marL="3200400" rtl="0" algn="l">
              <a:lnSpc>
                <a:spcPct val="90000"/>
              </a:lnSpc>
              <a:spcBef>
                <a:spcPts val="400"/>
              </a:spcBef>
              <a:spcAft>
                <a:spcPts val="0"/>
              </a:spcAft>
              <a:buSzPts val="1000"/>
              <a:buChar char="•"/>
              <a:defRPr sz="1000"/>
            </a:lvl7pPr>
            <a:lvl8pPr indent="-292100" lvl="7" marL="3657600" rtl="0" algn="l">
              <a:lnSpc>
                <a:spcPct val="90000"/>
              </a:lnSpc>
              <a:spcBef>
                <a:spcPts val="400"/>
              </a:spcBef>
              <a:spcAft>
                <a:spcPts val="0"/>
              </a:spcAft>
              <a:buSzPts val="1000"/>
              <a:buChar char="•"/>
              <a:defRPr sz="1000"/>
            </a:lvl8pPr>
            <a:lvl9pPr indent="-292100" lvl="8" marL="4114800" rtl="0" algn="l">
              <a:lnSpc>
                <a:spcPct val="90000"/>
              </a:lnSpc>
              <a:spcBef>
                <a:spcPts val="400"/>
              </a:spcBef>
              <a:spcAft>
                <a:spcPts val="0"/>
              </a:spcAft>
              <a:buSzPts val="1000"/>
              <a:buChar char="•"/>
              <a:defRPr sz="1000"/>
            </a:lvl9pPr>
          </a:lstStyle>
          <a:p/>
        </p:txBody>
      </p:sp>
      <p:sp>
        <p:nvSpPr>
          <p:cNvPr id="135" name="Google Shape;135;p16"/>
          <p:cNvSpPr txBox="1"/>
          <p:nvPr>
            <p:ph idx="3" type="body"/>
          </p:nvPr>
        </p:nvSpPr>
        <p:spPr>
          <a:xfrm>
            <a:off x="4863683" y="3755011"/>
            <a:ext cx="2262000" cy="223200"/>
          </a:xfrm>
          <a:prstGeom prst="rect">
            <a:avLst/>
          </a:prstGeom>
          <a:noFill/>
          <a:ln>
            <a:noFill/>
          </a:ln>
        </p:spPr>
        <p:txBody>
          <a:bodyPr anchorCtr="0" anchor="t" bIns="0" lIns="0" spcFirstLastPara="1" rIns="0" wrap="square" tIns="0">
            <a:noAutofit/>
          </a:bodyPr>
          <a:lstStyle>
            <a:lvl1pPr indent="-228600" lvl="0" marL="457200" rtl="0" algn="ctr">
              <a:lnSpc>
                <a:spcPct val="114000"/>
              </a:lnSpc>
              <a:spcBef>
                <a:spcPts val="500"/>
              </a:spcBef>
              <a:spcAft>
                <a:spcPts val="0"/>
              </a:spcAft>
              <a:buSzPts val="1000"/>
              <a:buNone/>
              <a:defRPr sz="1000"/>
            </a:lvl1pPr>
            <a:lvl2pPr indent="-292100" lvl="1" marL="914400" rtl="0" algn="l">
              <a:lnSpc>
                <a:spcPct val="114000"/>
              </a:lnSpc>
              <a:spcBef>
                <a:spcPts val="500"/>
              </a:spcBef>
              <a:spcAft>
                <a:spcPts val="0"/>
              </a:spcAft>
              <a:buSzPts val="1000"/>
              <a:buChar char="•"/>
              <a:defRPr sz="1000"/>
            </a:lvl2pPr>
            <a:lvl3pPr indent="-292100" lvl="2" marL="1371600" rtl="0" algn="l">
              <a:lnSpc>
                <a:spcPct val="114000"/>
              </a:lnSpc>
              <a:spcBef>
                <a:spcPts val="500"/>
              </a:spcBef>
              <a:spcAft>
                <a:spcPts val="0"/>
              </a:spcAft>
              <a:buSzPts val="1000"/>
              <a:buChar char="•"/>
              <a:defRPr sz="1000"/>
            </a:lvl3pPr>
            <a:lvl4pPr indent="-292100" lvl="3" marL="1828800" rtl="0" algn="l">
              <a:lnSpc>
                <a:spcPct val="114000"/>
              </a:lnSpc>
              <a:spcBef>
                <a:spcPts val="500"/>
              </a:spcBef>
              <a:spcAft>
                <a:spcPts val="0"/>
              </a:spcAft>
              <a:buSzPts val="1000"/>
              <a:buChar char="•"/>
              <a:defRPr sz="1000"/>
            </a:lvl4pPr>
            <a:lvl5pPr indent="-292100" lvl="4" marL="2286000" rtl="0" algn="l">
              <a:lnSpc>
                <a:spcPct val="114000"/>
              </a:lnSpc>
              <a:spcBef>
                <a:spcPts val="500"/>
              </a:spcBef>
              <a:spcAft>
                <a:spcPts val="0"/>
              </a:spcAft>
              <a:buSzPts val="1000"/>
              <a:buChar char="•"/>
              <a:defRPr sz="1000"/>
            </a:lvl5pPr>
            <a:lvl6pPr indent="-292100" lvl="5" marL="2743200" rtl="0" algn="l">
              <a:lnSpc>
                <a:spcPct val="90000"/>
              </a:lnSpc>
              <a:spcBef>
                <a:spcPts val="400"/>
              </a:spcBef>
              <a:spcAft>
                <a:spcPts val="0"/>
              </a:spcAft>
              <a:buSzPts val="1000"/>
              <a:buChar char="•"/>
              <a:defRPr sz="1000"/>
            </a:lvl6pPr>
            <a:lvl7pPr indent="-292100" lvl="6" marL="3200400" rtl="0" algn="l">
              <a:lnSpc>
                <a:spcPct val="90000"/>
              </a:lnSpc>
              <a:spcBef>
                <a:spcPts val="400"/>
              </a:spcBef>
              <a:spcAft>
                <a:spcPts val="0"/>
              </a:spcAft>
              <a:buSzPts val="1000"/>
              <a:buChar char="•"/>
              <a:defRPr sz="1000"/>
            </a:lvl7pPr>
            <a:lvl8pPr indent="-292100" lvl="7" marL="3657600" rtl="0" algn="l">
              <a:lnSpc>
                <a:spcPct val="90000"/>
              </a:lnSpc>
              <a:spcBef>
                <a:spcPts val="400"/>
              </a:spcBef>
              <a:spcAft>
                <a:spcPts val="0"/>
              </a:spcAft>
              <a:buSzPts val="1000"/>
              <a:buChar char="•"/>
              <a:defRPr sz="1000"/>
            </a:lvl8pPr>
            <a:lvl9pPr indent="-292100" lvl="8" marL="4114800" rtl="0" algn="l">
              <a:lnSpc>
                <a:spcPct val="90000"/>
              </a:lnSpc>
              <a:spcBef>
                <a:spcPts val="400"/>
              </a:spcBef>
              <a:spcAft>
                <a:spcPts val="0"/>
              </a:spcAft>
              <a:buSzPts val="1000"/>
              <a:buChar char="•"/>
              <a:defRPr sz="1000"/>
            </a:lvl9pPr>
          </a:lstStyle>
          <a:p/>
        </p:txBody>
      </p:sp>
      <p:sp>
        <p:nvSpPr>
          <p:cNvPr id="136" name="Google Shape;136;p16"/>
          <p:cNvSpPr txBox="1"/>
          <p:nvPr>
            <p:ph idx="4" type="subTitle"/>
          </p:nvPr>
        </p:nvSpPr>
        <p:spPr>
          <a:xfrm>
            <a:off x="2018350" y="3161813"/>
            <a:ext cx="2262000" cy="565200"/>
          </a:xfrm>
          <a:prstGeom prst="rect">
            <a:avLst/>
          </a:prstGeom>
        </p:spPr>
        <p:txBody>
          <a:bodyPr anchorCtr="0" anchor="ctr" bIns="0" lIns="0" spcFirstLastPara="1" rIns="0" wrap="square" tIns="0">
            <a:noAutofit/>
          </a:bodyPr>
          <a:lstStyle>
            <a:lvl1pPr lvl="0" rtl="0" algn="ctr">
              <a:spcBef>
                <a:spcPts val="500"/>
              </a:spcBef>
              <a:spcAft>
                <a:spcPts val="0"/>
              </a:spcAft>
              <a:buClr>
                <a:schemeClr val="accent1"/>
              </a:buClr>
              <a:buSzPts val="1800"/>
              <a:buNone/>
              <a:defRPr sz="1800">
                <a:solidFill>
                  <a:schemeClr val="accent1"/>
                </a:solidFill>
              </a:defRPr>
            </a:lvl1pPr>
            <a:lvl2pPr lvl="1" rtl="0">
              <a:spcBef>
                <a:spcPts val="500"/>
              </a:spcBef>
              <a:spcAft>
                <a:spcPts val="0"/>
              </a:spcAft>
              <a:buClr>
                <a:schemeClr val="accent1"/>
              </a:buClr>
              <a:buSzPts val="1800"/>
              <a:buNone/>
              <a:defRPr sz="1800">
                <a:solidFill>
                  <a:schemeClr val="accent1"/>
                </a:solidFill>
              </a:defRPr>
            </a:lvl2pPr>
            <a:lvl3pPr lvl="2" rtl="0">
              <a:spcBef>
                <a:spcPts val="500"/>
              </a:spcBef>
              <a:spcAft>
                <a:spcPts val="0"/>
              </a:spcAft>
              <a:buClr>
                <a:schemeClr val="accent1"/>
              </a:buClr>
              <a:buSzPts val="1800"/>
              <a:buNone/>
              <a:defRPr sz="1800">
                <a:solidFill>
                  <a:schemeClr val="accent1"/>
                </a:solidFill>
              </a:defRPr>
            </a:lvl3pPr>
            <a:lvl4pPr lvl="3" rtl="0">
              <a:spcBef>
                <a:spcPts val="500"/>
              </a:spcBef>
              <a:spcAft>
                <a:spcPts val="0"/>
              </a:spcAft>
              <a:buClr>
                <a:schemeClr val="accent1"/>
              </a:buClr>
              <a:buSzPts val="1800"/>
              <a:buNone/>
              <a:defRPr sz="1800">
                <a:solidFill>
                  <a:schemeClr val="accent1"/>
                </a:solidFill>
              </a:defRPr>
            </a:lvl4pPr>
            <a:lvl5pPr lvl="4" rtl="0">
              <a:spcBef>
                <a:spcPts val="500"/>
              </a:spcBef>
              <a:spcAft>
                <a:spcPts val="0"/>
              </a:spcAft>
              <a:buClr>
                <a:schemeClr val="accent1"/>
              </a:buClr>
              <a:buSzPts val="1800"/>
              <a:buNone/>
              <a:defRPr sz="1800">
                <a:solidFill>
                  <a:schemeClr val="accent1"/>
                </a:solidFill>
              </a:defRPr>
            </a:lvl5pPr>
            <a:lvl6pPr lvl="5" rtl="0">
              <a:spcBef>
                <a:spcPts val="400"/>
              </a:spcBef>
              <a:spcAft>
                <a:spcPts val="0"/>
              </a:spcAft>
              <a:buClr>
                <a:schemeClr val="accent1"/>
              </a:buClr>
              <a:buSzPts val="1800"/>
              <a:buNone/>
              <a:defRPr sz="1800">
                <a:solidFill>
                  <a:schemeClr val="accent1"/>
                </a:solidFill>
              </a:defRPr>
            </a:lvl6pPr>
            <a:lvl7pPr lvl="6" rtl="0">
              <a:spcBef>
                <a:spcPts val="400"/>
              </a:spcBef>
              <a:spcAft>
                <a:spcPts val="0"/>
              </a:spcAft>
              <a:buClr>
                <a:schemeClr val="accent1"/>
              </a:buClr>
              <a:buSzPts val="1800"/>
              <a:buNone/>
              <a:defRPr sz="1800">
                <a:solidFill>
                  <a:schemeClr val="accent1"/>
                </a:solidFill>
              </a:defRPr>
            </a:lvl7pPr>
            <a:lvl8pPr lvl="7" rtl="0">
              <a:spcBef>
                <a:spcPts val="400"/>
              </a:spcBef>
              <a:spcAft>
                <a:spcPts val="0"/>
              </a:spcAft>
              <a:buClr>
                <a:schemeClr val="accent1"/>
              </a:buClr>
              <a:buSzPts val="1800"/>
              <a:buNone/>
              <a:defRPr sz="1800">
                <a:solidFill>
                  <a:schemeClr val="accent1"/>
                </a:solidFill>
              </a:defRPr>
            </a:lvl8pPr>
            <a:lvl9pPr lvl="8" rtl="0">
              <a:spcBef>
                <a:spcPts val="400"/>
              </a:spcBef>
              <a:spcAft>
                <a:spcPts val="0"/>
              </a:spcAft>
              <a:buClr>
                <a:schemeClr val="accent1"/>
              </a:buClr>
              <a:buSzPts val="1800"/>
              <a:buNone/>
              <a:defRPr sz="1800">
                <a:solidFill>
                  <a:schemeClr val="accent1"/>
                </a:solidFill>
              </a:defRPr>
            </a:lvl9pPr>
          </a:lstStyle>
          <a:p/>
        </p:txBody>
      </p:sp>
      <p:sp>
        <p:nvSpPr>
          <p:cNvPr id="137" name="Google Shape;137;p16"/>
          <p:cNvSpPr txBox="1"/>
          <p:nvPr>
            <p:ph idx="5" type="subTitle"/>
          </p:nvPr>
        </p:nvSpPr>
        <p:spPr>
          <a:xfrm>
            <a:off x="4863675" y="3161813"/>
            <a:ext cx="2262000" cy="565200"/>
          </a:xfrm>
          <a:prstGeom prst="rect">
            <a:avLst/>
          </a:prstGeom>
        </p:spPr>
        <p:txBody>
          <a:bodyPr anchorCtr="0" anchor="ctr" bIns="0" lIns="0" spcFirstLastPara="1" rIns="0" wrap="square" tIns="0">
            <a:noAutofit/>
          </a:bodyPr>
          <a:lstStyle>
            <a:lvl1pPr lvl="0" rtl="0" algn="ctr">
              <a:spcBef>
                <a:spcPts val="500"/>
              </a:spcBef>
              <a:spcAft>
                <a:spcPts val="0"/>
              </a:spcAft>
              <a:buClr>
                <a:schemeClr val="accent1"/>
              </a:buClr>
              <a:buSzPts val="1800"/>
              <a:buNone/>
              <a:defRPr sz="1800">
                <a:solidFill>
                  <a:schemeClr val="accent1"/>
                </a:solidFill>
              </a:defRPr>
            </a:lvl1pPr>
            <a:lvl2pPr lvl="1" rtl="0">
              <a:spcBef>
                <a:spcPts val="500"/>
              </a:spcBef>
              <a:spcAft>
                <a:spcPts val="0"/>
              </a:spcAft>
              <a:buClr>
                <a:schemeClr val="accent1"/>
              </a:buClr>
              <a:buSzPts val="1800"/>
              <a:buNone/>
              <a:defRPr sz="1800">
                <a:solidFill>
                  <a:schemeClr val="accent1"/>
                </a:solidFill>
              </a:defRPr>
            </a:lvl2pPr>
            <a:lvl3pPr lvl="2" rtl="0">
              <a:spcBef>
                <a:spcPts val="500"/>
              </a:spcBef>
              <a:spcAft>
                <a:spcPts val="0"/>
              </a:spcAft>
              <a:buClr>
                <a:schemeClr val="accent1"/>
              </a:buClr>
              <a:buSzPts val="1800"/>
              <a:buNone/>
              <a:defRPr sz="1800">
                <a:solidFill>
                  <a:schemeClr val="accent1"/>
                </a:solidFill>
              </a:defRPr>
            </a:lvl3pPr>
            <a:lvl4pPr lvl="3" rtl="0">
              <a:spcBef>
                <a:spcPts val="500"/>
              </a:spcBef>
              <a:spcAft>
                <a:spcPts val="0"/>
              </a:spcAft>
              <a:buClr>
                <a:schemeClr val="accent1"/>
              </a:buClr>
              <a:buSzPts val="1800"/>
              <a:buNone/>
              <a:defRPr sz="1800">
                <a:solidFill>
                  <a:schemeClr val="accent1"/>
                </a:solidFill>
              </a:defRPr>
            </a:lvl4pPr>
            <a:lvl5pPr lvl="4" rtl="0">
              <a:spcBef>
                <a:spcPts val="500"/>
              </a:spcBef>
              <a:spcAft>
                <a:spcPts val="0"/>
              </a:spcAft>
              <a:buClr>
                <a:schemeClr val="accent1"/>
              </a:buClr>
              <a:buSzPts val="1800"/>
              <a:buNone/>
              <a:defRPr sz="1800">
                <a:solidFill>
                  <a:schemeClr val="accent1"/>
                </a:solidFill>
              </a:defRPr>
            </a:lvl5pPr>
            <a:lvl6pPr lvl="5" rtl="0">
              <a:spcBef>
                <a:spcPts val="400"/>
              </a:spcBef>
              <a:spcAft>
                <a:spcPts val="0"/>
              </a:spcAft>
              <a:buClr>
                <a:schemeClr val="accent1"/>
              </a:buClr>
              <a:buSzPts val="1800"/>
              <a:buNone/>
              <a:defRPr sz="1800">
                <a:solidFill>
                  <a:schemeClr val="accent1"/>
                </a:solidFill>
              </a:defRPr>
            </a:lvl6pPr>
            <a:lvl7pPr lvl="6" rtl="0">
              <a:spcBef>
                <a:spcPts val="400"/>
              </a:spcBef>
              <a:spcAft>
                <a:spcPts val="0"/>
              </a:spcAft>
              <a:buClr>
                <a:schemeClr val="accent1"/>
              </a:buClr>
              <a:buSzPts val="1800"/>
              <a:buNone/>
              <a:defRPr sz="1800">
                <a:solidFill>
                  <a:schemeClr val="accent1"/>
                </a:solidFill>
              </a:defRPr>
            </a:lvl7pPr>
            <a:lvl8pPr lvl="7" rtl="0">
              <a:spcBef>
                <a:spcPts val="400"/>
              </a:spcBef>
              <a:spcAft>
                <a:spcPts val="0"/>
              </a:spcAft>
              <a:buClr>
                <a:schemeClr val="accent1"/>
              </a:buClr>
              <a:buSzPts val="1800"/>
              <a:buNone/>
              <a:defRPr sz="1800">
                <a:solidFill>
                  <a:schemeClr val="accent1"/>
                </a:solidFill>
              </a:defRPr>
            </a:lvl8pPr>
            <a:lvl9pPr lvl="8" rtl="0">
              <a:spcBef>
                <a:spcPts val="400"/>
              </a:spcBef>
              <a:spcAft>
                <a:spcPts val="0"/>
              </a:spcAft>
              <a:buClr>
                <a:schemeClr val="accent1"/>
              </a:buClr>
              <a:buSzPts val="1800"/>
              <a:buNone/>
              <a:defRPr sz="1800">
                <a:solidFill>
                  <a:schemeClr val="accent1"/>
                </a:solidFill>
              </a:defRPr>
            </a:lvl9pPr>
          </a:lstStyle>
          <a:p/>
        </p:txBody>
      </p:sp>
      <p:pic>
        <p:nvPicPr>
          <p:cNvPr id="138" name="Google Shape;138;p16"/>
          <p:cNvPicPr preferRelativeResize="0"/>
          <p:nvPr/>
        </p:nvPicPr>
        <p:blipFill rotWithShape="1">
          <a:blip r:embed="rId2">
            <a:alphaModFix/>
          </a:blip>
          <a:srcRect b="11866" l="0" r="0" t="11873"/>
          <a:stretch/>
        </p:blipFill>
        <p:spPr>
          <a:xfrm>
            <a:off x="7338413" y="4461950"/>
            <a:ext cx="1628052" cy="539200"/>
          </a:xfrm>
          <a:prstGeom prst="rect">
            <a:avLst/>
          </a:prstGeom>
          <a:noFill/>
          <a:ln>
            <a:noFill/>
          </a:ln>
        </p:spPr>
      </p:pic>
      <p:sp>
        <p:nvSpPr>
          <p:cNvPr id="139" name="Google Shape;139;p16"/>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SzPts val="1400"/>
              <a:buNone/>
              <a:defRPr sz="700">
                <a:solidFill>
                  <a:schemeClr val="lt1"/>
                </a:solidFill>
              </a:defRPr>
            </a:lvl1pPr>
            <a:lvl2pPr lvl="1" rtl="0" algn="l">
              <a:spcBef>
                <a:spcPts val="0"/>
              </a:spcBef>
              <a:spcAft>
                <a:spcPts val="0"/>
              </a:spcAft>
              <a:buSzPts val="1400"/>
              <a:buNone/>
              <a:defRPr/>
            </a:lvl2pPr>
            <a:lvl3pPr lvl="2" rtl="0" algn="l">
              <a:spcBef>
                <a:spcPts val="0"/>
              </a:spcBef>
              <a:spcAft>
                <a:spcPts val="0"/>
              </a:spcAft>
              <a:buSzPts val="1400"/>
              <a:buNone/>
              <a:defRPr/>
            </a:lvl3pPr>
            <a:lvl4pPr lvl="3" rtl="0" algn="l">
              <a:spcBef>
                <a:spcPts val="0"/>
              </a:spcBef>
              <a:spcAft>
                <a:spcPts val="0"/>
              </a:spcAft>
              <a:buSzPts val="1400"/>
              <a:buNone/>
              <a:defRPr/>
            </a:lvl4pPr>
            <a:lvl5pPr lvl="4" rtl="0" algn="l">
              <a:spcBef>
                <a:spcPts val="0"/>
              </a:spcBef>
              <a:spcAft>
                <a:spcPts val="0"/>
              </a:spcAft>
              <a:buSzPts val="1400"/>
              <a:buNone/>
              <a:defRPr/>
            </a:lvl5pPr>
            <a:lvl6pPr lvl="5" rtl="0" algn="l">
              <a:spcBef>
                <a:spcPts val="0"/>
              </a:spcBef>
              <a:spcAft>
                <a:spcPts val="0"/>
              </a:spcAft>
              <a:buSzPts val="1400"/>
              <a:buNone/>
              <a:defRPr/>
            </a:lvl6pPr>
            <a:lvl7pPr lvl="6" rtl="0" algn="l">
              <a:spcBef>
                <a:spcPts val="0"/>
              </a:spcBef>
              <a:spcAft>
                <a:spcPts val="0"/>
              </a:spcAft>
              <a:buSzPts val="1400"/>
              <a:buNone/>
              <a:defRPr/>
            </a:lvl7pPr>
            <a:lvl8pPr lvl="7" rtl="0" algn="l">
              <a:spcBef>
                <a:spcPts val="0"/>
              </a:spcBef>
              <a:spcAft>
                <a:spcPts val="0"/>
              </a:spcAft>
              <a:buSzPts val="1400"/>
              <a:buNone/>
              <a:defRPr/>
            </a:lvl8pPr>
            <a:lvl9pPr lvl="8" rtl="0" algn="l">
              <a:spcBef>
                <a:spcPts val="0"/>
              </a:spcBef>
              <a:spcAft>
                <a:spcPts val="0"/>
              </a:spcAft>
              <a:buSzPts val="1400"/>
              <a:buNone/>
              <a:defRPr/>
            </a:lvl9pPr>
          </a:lstStyle>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Image 1 WE ARE EXPLORERS">
  <p:cSld name="Image 1 WE ARE EXPLORERS">
    <p:spTree>
      <p:nvGrpSpPr>
        <p:cNvPr id="140" name="Shape 140"/>
        <p:cNvGrpSpPr/>
        <p:nvPr/>
      </p:nvGrpSpPr>
      <p:grpSpPr>
        <a:xfrm>
          <a:off x="0" y="0"/>
          <a:ext cx="0" cy="0"/>
          <a:chOff x="0" y="0"/>
          <a:chExt cx="0" cy="0"/>
        </a:xfrm>
      </p:grpSpPr>
      <p:sp>
        <p:nvSpPr>
          <p:cNvPr id="141" name="Google Shape;141;p17"/>
          <p:cNvSpPr/>
          <p:nvPr>
            <p:ph idx="2" type="pic"/>
          </p:nvPr>
        </p:nvSpPr>
        <p:spPr>
          <a:xfrm>
            <a:off x="1007700" y="767850"/>
            <a:ext cx="7128600" cy="3607800"/>
          </a:xfrm>
          <a:prstGeom prst="rect">
            <a:avLst/>
          </a:prstGeom>
          <a:solidFill>
            <a:srgbClr val="F2F2F2"/>
          </a:solidFill>
          <a:ln>
            <a:noFill/>
          </a:ln>
        </p:spPr>
      </p:sp>
      <p:sp>
        <p:nvSpPr>
          <p:cNvPr id="142" name="Google Shape;142;p17"/>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SzPts val="1100"/>
              <a:buNone/>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143" name="Google Shape;143;p17"/>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a:lvl1pPr>
            <a:lvl2pPr indent="0" lvl="1" marL="0" rtl="0" algn="l">
              <a:spcBef>
                <a:spcPts val="0"/>
              </a:spcBef>
              <a:buNone/>
              <a:defRPr/>
            </a:lvl2pPr>
            <a:lvl3pPr indent="0" lvl="2" marL="0" rtl="0" algn="l">
              <a:spcBef>
                <a:spcPts val="0"/>
              </a:spcBef>
              <a:buNone/>
              <a:defRPr/>
            </a:lvl3pPr>
            <a:lvl4pPr indent="0" lvl="3" marL="0" rtl="0" algn="l">
              <a:spcBef>
                <a:spcPts val="0"/>
              </a:spcBef>
              <a:buNone/>
              <a:defRPr/>
            </a:lvl4pPr>
            <a:lvl5pPr indent="0" lvl="4" marL="0" rtl="0" algn="l">
              <a:spcBef>
                <a:spcPts val="0"/>
              </a:spcBef>
              <a:buNone/>
              <a:defRPr/>
            </a:lvl5pPr>
            <a:lvl6pPr indent="0" lvl="5" marL="0" rtl="0" algn="l">
              <a:spcBef>
                <a:spcPts val="0"/>
              </a:spcBef>
              <a:buNone/>
              <a:defRPr/>
            </a:lvl6pPr>
            <a:lvl7pPr indent="0" lvl="6" marL="0" rtl="0" algn="l">
              <a:spcBef>
                <a:spcPts val="0"/>
              </a:spcBef>
              <a:buNone/>
              <a:defRPr/>
            </a:lvl7pPr>
            <a:lvl8pPr indent="0" lvl="7" marL="0" rtl="0" algn="l">
              <a:spcBef>
                <a:spcPts val="0"/>
              </a:spcBef>
              <a:buNone/>
              <a:defRPr/>
            </a:lvl8pPr>
            <a:lvl9pPr indent="0" lvl="8" marL="0" rtl="0" algn="l">
              <a:spcBef>
                <a:spcPts val="0"/>
              </a:spcBef>
              <a:buNone/>
              <a:defRPr/>
            </a:lvl9pPr>
          </a:lstStyle>
          <a:p>
            <a:pPr indent="0" lvl="0" marL="0" rtl="0" algn="l">
              <a:spcBef>
                <a:spcPts val="0"/>
              </a:spcBef>
              <a:spcAft>
                <a:spcPts val="0"/>
              </a:spcAft>
              <a:buNone/>
            </a:pPr>
            <a:fld id="{00000000-1234-1234-1234-123412341234}" type="slidenum">
              <a:rPr lang="en"/>
              <a:t>‹#›</a:t>
            </a:fld>
            <a:endParaRPr/>
          </a:p>
        </p:txBody>
      </p:sp>
      <p:sp>
        <p:nvSpPr>
          <p:cNvPr id="144" name="Google Shape;144;p17"/>
          <p:cNvSpPr/>
          <p:nvPr/>
        </p:nvSpPr>
        <p:spPr>
          <a:xfrm>
            <a:off x="2289438" y="1870917"/>
            <a:ext cx="4554379" cy="1394579"/>
          </a:xfrm>
          <a:custGeom>
            <a:rect b="b" l="l" r="r" t="t"/>
            <a:pathLst>
              <a:path extrusionOk="0" h="2231326" w="7287006">
                <a:moveTo>
                  <a:pt x="3544062" y="1403350"/>
                </a:moveTo>
                <a:cubicBezTo>
                  <a:pt x="3505962" y="1403350"/>
                  <a:pt x="3475037" y="1434274"/>
                  <a:pt x="3475037" y="1472374"/>
                </a:cubicBezTo>
                <a:lnTo>
                  <a:pt x="3475037" y="2024126"/>
                </a:lnTo>
                <a:cubicBezTo>
                  <a:pt x="3475037" y="2062226"/>
                  <a:pt x="3505962" y="2093151"/>
                  <a:pt x="3544062" y="2093151"/>
                </a:cubicBezTo>
                <a:lnTo>
                  <a:pt x="3820160" y="2093151"/>
                </a:lnTo>
                <a:cubicBezTo>
                  <a:pt x="3858260" y="2093151"/>
                  <a:pt x="3889184" y="2062226"/>
                  <a:pt x="3889184" y="2024126"/>
                </a:cubicBezTo>
                <a:lnTo>
                  <a:pt x="3889184" y="1472438"/>
                </a:lnTo>
                <a:cubicBezTo>
                  <a:pt x="3889184" y="1434274"/>
                  <a:pt x="3858260" y="1403350"/>
                  <a:pt x="3820160" y="1403350"/>
                </a:cubicBezTo>
                <a:lnTo>
                  <a:pt x="3751135" y="1403350"/>
                </a:lnTo>
                <a:cubicBezTo>
                  <a:pt x="3751135" y="1403350"/>
                  <a:pt x="3544062" y="1403350"/>
                  <a:pt x="3544062" y="1403350"/>
                </a:cubicBezTo>
                <a:close/>
                <a:moveTo>
                  <a:pt x="1821815" y="1403350"/>
                </a:moveTo>
                <a:lnTo>
                  <a:pt x="1821815" y="1817307"/>
                </a:lnTo>
                <a:lnTo>
                  <a:pt x="2166937" y="1817307"/>
                </a:lnTo>
                <a:cubicBezTo>
                  <a:pt x="2205037" y="1817307"/>
                  <a:pt x="2235962" y="1786382"/>
                  <a:pt x="2235962" y="1748282"/>
                </a:cubicBezTo>
                <a:lnTo>
                  <a:pt x="2235962" y="1472438"/>
                </a:lnTo>
                <a:cubicBezTo>
                  <a:pt x="2235962" y="1434275"/>
                  <a:pt x="2205037" y="1403350"/>
                  <a:pt x="2166937" y="1403350"/>
                </a:cubicBezTo>
                <a:close/>
                <a:moveTo>
                  <a:pt x="5938710" y="1403286"/>
                </a:moveTo>
                <a:lnTo>
                  <a:pt x="5938710" y="1817243"/>
                </a:lnTo>
                <a:lnTo>
                  <a:pt x="6283833" y="1817243"/>
                </a:lnTo>
                <a:cubicBezTo>
                  <a:pt x="6321933" y="1817243"/>
                  <a:pt x="6352858" y="1786318"/>
                  <a:pt x="6352858" y="1748218"/>
                </a:cubicBezTo>
                <a:lnTo>
                  <a:pt x="6352858" y="1472374"/>
                </a:lnTo>
                <a:cubicBezTo>
                  <a:pt x="6352858" y="1434211"/>
                  <a:pt x="6321933" y="1403286"/>
                  <a:pt x="6283833" y="1403286"/>
                </a:cubicBezTo>
                <a:close/>
                <a:moveTo>
                  <a:pt x="4282122" y="1403286"/>
                </a:moveTo>
                <a:lnTo>
                  <a:pt x="4282122" y="1817243"/>
                </a:lnTo>
                <a:lnTo>
                  <a:pt x="4627245" y="1817243"/>
                </a:lnTo>
                <a:cubicBezTo>
                  <a:pt x="4665345" y="1817243"/>
                  <a:pt x="4696270" y="1786318"/>
                  <a:pt x="4696270" y="1748218"/>
                </a:cubicBezTo>
                <a:lnTo>
                  <a:pt x="4696270" y="1472374"/>
                </a:lnTo>
                <a:cubicBezTo>
                  <a:pt x="4696270" y="1434211"/>
                  <a:pt x="4665345" y="1403286"/>
                  <a:pt x="4627245" y="1403286"/>
                </a:cubicBezTo>
                <a:close/>
                <a:moveTo>
                  <a:pt x="0" y="1265428"/>
                </a:moveTo>
                <a:lnTo>
                  <a:pt x="690245" y="1265428"/>
                </a:lnTo>
                <a:lnTo>
                  <a:pt x="690245" y="1403413"/>
                </a:lnTo>
                <a:lnTo>
                  <a:pt x="138049" y="1403413"/>
                </a:lnTo>
                <a:lnTo>
                  <a:pt x="138049" y="1610297"/>
                </a:lnTo>
                <a:cubicBezTo>
                  <a:pt x="138049" y="1648397"/>
                  <a:pt x="168973" y="1679321"/>
                  <a:pt x="207073" y="1679321"/>
                </a:cubicBezTo>
                <a:lnTo>
                  <a:pt x="690245" y="1679321"/>
                </a:lnTo>
                <a:lnTo>
                  <a:pt x="690245" y="1817306"/>
                </a:lnTo>
                <a:lnTo>
                  <a:pt x="207073" y="1817306"/>
                </a:lnTo>
                <a:cubicBezTo>
                  <a:pt x="168973" y="1817306"/>
                  <a:pt x="138049" y="1848231"/>
                  <a:pt x="138049" y="1886331"/>
                </a:cubicBezTo>
                <a:lnTo>
                  <a:pt x="138049" y="1886458"/>
                </a:lnTo>
                <a:lnTo>
                  <a:pt x="138049" y="2093341"/>
                </a:lnTo>
                <a:lnTo>
                  <a:pt x="690245" y="2093341"/>
                </a:lnTo>
                <a:lnTo>
                  <a:pt x="690245" y="2231326"/>
                </a:lnTo>
                <a:lnTo>
                  <a:pt x="0" y="2231326"/>
                </a:lnTo>
                <a:lnTo>
                  <a:pt x="0" y="1886394"/>
                </a:lnTo>
                <a:cubicBezTo>
                  <a:pt x="0" y="1848294"/>
                  <a:pt x="31051" y="1817370"/>
                  <a:pt x="69024" y="1817370"/>
                </a:cubicBezTo>
                <a:cubicBezTo>
                  <a:pt x="106998" y="1817370"/>
                  <a:pt x="137795" y="1786763"/>
                  <a:pt x="138049" y="1748917"/>
                </a:cubicBezTo>
                <a:lnTo>
                  <a:pt x="138049" y="1747837"/>
                </a:lnTo>
                <a:cubicBezTo>
                  <a:pt x="137732" y="1709991"/>
                  <a:pt x="107124" y="1679385"/>
                  <a:pt x="69024" y="1679385"/>
                </a:cubicBezTo>
                <a:cubicBezTo>
                  <a:pt x="30924" y="1679385"/>
                  <a:pt x="0" y="1648460"/>
                  <a:pt x="0" y="1610360"/>
                </a:cubicBezTo>
                <a:close/>
                <a:moveTo>
                  <a:pt x="2513456" y="1265365"/>
                </a:moveTo>
                <a:lnTo>
                  <a:pt x="2651505" y="1265365"/>
                </a:lnTo>
                <a:lnTo>
                  <a:pt x="2651505" y="2024190"/>
                </a:lnTo>
                <a:cubicBezTo>
                  <a:pt x="2651505" y="2062290"/>
                  <a:pt x="2682430" y="2093215"/>
                  <a:pt x="2720530" y="2093215"/>
                </a:cubicBezTo>
                <a:lnTo>
                  <a:pt x="2720530" y="2093278"/>
                </a:lnTo>
                <a:lnTo>
                  <a:pt x="3203701" y="2093278"/>
                </a:lnTo>
                <a:lnTo>
                  <a:pt x="3203701" y="2231263"/>
                </a:lnTo>
                <a:lnTo>
                  <a:pt x="2720530" y="2231263"/>
                </a:lnTo>
                <a:cubicBezTo>
                  <a:pt x="2682430" y="2231263"/>
                  <a:pt x="2651505" y="2200339"/>
                  <a:pt x="2651505" y="2162239"/>
                </a:cubicBezTo>
                <a:cubicBezTo>
                  <a:pt x="2651505" y="2124139"/>
                  <a:pt x="2620580" y="2093215"/>
                  <a:pt x="2582480" y="2093215"/>
                </a:cubicBezTo>
                <a:cubicBezTo>
                  <a:pt x="2544380" y="2093215"/>
                  <a:pt x="2513456" y="2062290"/>
                  <a:pt x="2513456" y="2024190"/>
                </a:cubicBezTo>
                <a:close/>
                <a:moveTo>
                  <a:pt x="1683766" y="1265365"/>
                </a:moveTo>
                <a:lnTo>
                  <a:pt x="2097913" y="1265365"/>
                </a:lnTo>
                <a:cubicBezTo>
                  <a:pt x="2097913" y="1265365"/>
                  <a:pt x="2166937" y="1265365"/>
                  <a:pt x="2166937" y="1265365"/>
                </a:cubicBezTo>
                <a:cubicBezTo>
                  <a:pt x="2205037" y="1265365"/>
                  <a:pt x="2235962" y="1296289"/>
                  <a:pt x="2235962" y="1334389"/>
                </a:cubicBezTo>
                <a:cubicBezTo>
                  <a:pt x="2235962" y="1372489"/>
                  <a:pt x="2266887" y="1403414"/>
                  <a:pt x="2304987" y="1403414"/>
                </a:cubicBezTo>
                <a:lnTo>
                  <a:pt x="2304987" y="1403350"/>
                </a:lnTo>
                <a:cubicBezTo>
                  <a:pt x="2343087" y="1403350"/>
                  <a:pt x="2374011" y="1434211"/>
                  <a:pt x="2374011" y="1472248"/>
                </a:cubicBezTo>
                <a:lnTo>
                  <a:pt x="2374011" y="1748219"/>
                </a:lnTo>
                <a:cubicBezTo>
                  <a:pt x="2374011" y="1786319"/>
                  <a:pt x="2343087" y="1817243"/>
                  <a:pt x="2304987" y="1817243"/>
                </a:cubicBezTo>
                <a:cubicBezTo>
                  <a:pt x="2266887" y="1817243"/>
                  <a:pt x="2235962" y="1848168"/>
                  <a:pt x="2235962" y="1886268"/>
                </a:cubicBezTo>
                <a:cubicBezTo>
                  <a:pt x="2235962" y="1924368"/>
                  <a:pt x="2205037" y="1955292"/>
                  <a:pt x="2166937" y="1955292"/>
                </a:cubicBezTo>
                <a:lnTo>
                  <a:pt x="1821815" y="1955292"/>
                </a:lnTo>
                <a:lnTo>
                  <a:pt x="1821815" y="2231200"/>
                </a:lnTo>
                <a:lnTo>
                  <a:pt x="1683766" y="2231200"/>
                </a:lnTo>
                <a:close/>
                <a:moveTo>
                  <a:pt x="841882" y="1265365"/>
                </a:moveTo>
                <a:lnTo>
                  <a:pt x="979931" y="1265365"/>
                </a:lnTo>
                <a:lnTo>
                  <a:pt x="979931" y="1610234"/>
                </a:lnTo>
                <a:cubicBezTo>
                  <a:pt x="979931" y="1648334"/>
                  <a:pt x="1010855" y="1679258"/>
                  <a:pt x="1048955" y="1679258"/>
                </a:cubicBezTo>
                <a:lnTo>
                  <a:pt x="1324927" y="1679258"/>
                </a:lnTo>
                <a:cubicBezTo>
                  <a:pt x="1363027" y="1679258"/>
                  <a:pt x="1393951" y="1648334"/>
                  <a:pt x="1393951" y="1610234"/>
                </a:cubicBezTo>
                <a:lnTo>
                  <a:pt x="1393951" y="1265365"/>
                </a:lnTo>
                <a:lnTo>
                  <a:pt x="1532000" y="1265365"/>
                </a:lnTo>
                <a:lnTo>
                  <a:pt x="1532000" y="1610234"/>
                </a:lnTo>
                <a:cubicBezTo>
                  <a:pt x="1532000" y="1648334"/>
                  <a:pt x="1501076" y="1679258"/>
                  <a:pt x="1462976" y="1679258"/>
                </a:cubicBezTo>
                <a:cubicBezTo>
                  <a:pt x="1424876" y="1679258"/>
                  <a:pt x="1393951" y="1710119"/>
                  <a:pt x="1393951" y="1748219"/>
                </a:cubicBezTo>
                <a:cubicBezTo>
                  <a:pt x="1393951" y="1786319"/>
                  <a:pt x="1424876" y="1817243"/>
                  <a:pt x="1462976" y="1817243"/>
                </a:cubicBezTo>
                <a:cubicBezTo>
                  <a:pt x="1501076" y="1817243"/>
                  <a:pt x="1532000" y="1848168"/>
                  <a:pt x="1532000" y="1886268"/>
                </a:cubicBezTo>
                <a:lnTo>
                  <a:pt x="1532000" y="2231200"/>
                </a:lnTo>
                <a:lnTo>
                  <a:pt x="1393951" y="2231200"/>
                </a:lnTo>
                <a:lnTo>
                  <a:pt x="1393951" y="1886268"/>
                </a:lnTo>
                <a:cubicBezTo>
                  <a:pt x="1393951" y="1848168"/>
                  <a:pt x="1363027" y="1817243"/>
                  <a:pt x="1324927" y="1817243"/>
                </a:cubicBezTo>
                <a:lnTo>
                  <a:pt x="1117980" y="1817243"/>
                </a:lnTo>
                <a:cubicBezTo>
                  <a:pt x="1117980" y="1817243"/>
                  <a:pt x="1048955" y="1817243"/>
                  <a:pt x="1048955" y="1817243"/>
                </a:cubicBezTo>
                <a:cubicBezTo>
                  <a:pt x="1010855" y="1817243"/>
                  <a:pt x="979931" y="1848168"/>
                  <a:pt x="979931" y="1886268"/>
                </a:cubicBezTo>
                <a:lnTo>
                  <a:pt x="979931" y="2231200"/>
                </a:lnTo>
                <a:lnTo>
                  <a:pt x="841882" y="2231200"/>
                </a:lnTo>
                <a:lnTo>
                  <a:pt x="841882" y="1886268"/>
                </a:lnTo>
                <a:cubicBezTo>
                  <a:pt x="841882" y="1848168"/>
                  <a:pt x="872806" y="1817243"/>
                  <a:pt x="910906" y="1817243"/>
                </a:cubicBezTo>
                <a:cubicBezTo>
                  <a:pt x="949006" y="1817243"/>
                  <a:pt x="979931" y="1786382"/>
                  <a:pt x="979931" y="1748282"/>
                </a:cubicBezTo>
                <a:cubicBezTo>
                  <a:pt x="979931" y="1710182"/>
                  <a:pt x="949006" y="1679258"/>
                  <a:pt x="910906" y="1679258"/>
                </a:cubicBezTo>
                <a:cubicBezTo>
                  <a:pt x="872806" y="1679258"/>
                  <a:pt x="841882" y="1648334"/>
                  <a:pt x="841882" y="1610234"/>
                </a:cubicBezTo>
                <a:close/>
                <a:moveTo>
                  <a:pt x="6803771" y="1265301"/>
                </a:moveTo>
                <a:lnTo>
                  <a:pt x="7287006" y="1265301"/>
                </a:lnTo>
                <a:lnTo>
                  <a:pt x="7287006" y="1403350"/>
                </a:lnTo>
                <a:cubicBezTo>
                  <a:pt x="7287006" y="1403350"/>
                  <a:pt x="6803771" y="1403350"/>
                  <a:pt x="6803771" y="1403350"/>
                </a:cubicBezTo>
                <a:cubicBezTo>
                  <a:pt x="6765671" y="1403350"/>
                  <a:pt x="6734747" y="1434274"/>
                  <a:pt x="6734747" y="1472374"/>
                </a:cubicBezTo>
                <a:lnTo>
                  <a:pt x="6734747" y="1610170"/>
                </a:lnTo>
                <a:cubicBezTo>
                  <a:pt x="6734747" y="1648270"/>
                  <a:pt x="6765671" y="1679194"/>
                  <a:pt x="6803771" y="1679194"/>
                </a:cubicBezTo>
                <a:cubicBezTo>
                  <a:pt x="6803771" y="1679194"/>
                  <a:pt x="7079933" y="1679194"/>
                  <a:pt x="7079933" y="1679194"/>
                </a:cubicBezTo>
                <a:cubicBezTo>
                  <a:pt x="7118033" y="1679194"/>
                  <a:pt x="7148957" y="1710118"/>
                  <a:pt x="7148957" y="1748218"/>
                </a:cubicBezTo>
                <a:cubicBezTo>
                  <a:pt x="7148957" y="1786318"/>
                  <a:pt x="7179882" y="1817243"/>
                  <a:pt x="7217982" y="1817243"/>
                </a:cubicBezTo>
                <a:cubicBezTo>
                  <a:pt x="7256082" y="1817243"/>
                  <a:pt x="7287006" y="1848167"/>
                  <a:pt x="7287006" y="1886267"/>
                </a:cubicBezTo>
                <a:lnTo>
                  <a:pt x="7287006" y="2024190"/>
                </a:lnTo>
                <a:cubicBezTo>
                  <a:pt x="7286942" y="2062226"/>
                  <a:pt x="7256082" y="2093087"/>
                  <a:pt x="7217982" y="2093087"/>
                </a:cubicBezTo>
                <a:cubicBezTo>
                  <a:pt x="7179882" y="2093087"/>
                  <a:pt x="7148957" y="2123948"/>
                  <a:pt x="7148957" y="2162111"/>
                </a:cubicBezTo>
                <a:cubicBezTo>
                  <a:pt x="7148957" y="2200275"/>
                  <a:pt x="7118033" y="2231199"/>
                  <a:pt x="7079933" y="2231199"/>
                </a:cubicBezTo>
                <a:lnTo>
                  <a:pt x="6596697" y="2231199"/>
                </a:lnTo>
                <a:lnTo>
                  <a:pt x="6596697" y="2093151"/>
                </a:lnTo>
                <a:cubicBezTo>
                  <a:pt x="6596697" y="2093151"/>
                  <a:pt x="7079933" y="2093151"/>
                  <a:pt x="7079933" y="2093151"/>
                </a:cubicBezTo>
                <a:cubicBezTo>
                  <a:pt x="7118033" y="2093151"/>
                  <a:pt x="7148957" y="2062226"/>
                  <a:pt x="7148957" y="2024126"/>
                </a:cubicBezTo>
                <a:lnTo>
                  <a:pt x="7148957" y="1886331"/>
                </a:lnTo>
                <a:cubicBezTo>
                  <a:pt x="7148957" y="1848231"/>
                  <a:pt x="7118033" y="1817306"/>
                  <a:pt x="7079933" y="1817306"/>
                </a:cubicBezTo>
                <a:lnTo>
                  <a:pt x="6803771" y="1817306"/>
                </a:lnTo>
                <a:cubicBezTo>
                  <a:pt x="6765671" y="1817306"/>
                  <a:pt x="6734747" y="1786382"/>
                  <a:pt x="6734747" y="1748282"/>
                </a:cubicBezTo>
                <a:cubicBezTo>
                  <a:pt x="6734747" y="1710182"/>
                  <a:pt x="6703821" y="1679258"/>
                  <a:pt x="6665721" y="1679258"/>
                </a:cubicBezTo>
                <a:cubicBezTo>
                  <a:pt x="6627621" y="1679258"/>
                  <a:pt x="6596697" y="1648333"/>
                  <a:pt x="6596697" y="1610233"/>
                </a:cubicBezTo>
                <a:lnTo>
                  <a:pt x="6596697" y="1472311"/>
                </a:lnTo>
                <a:cubicBezTo>
                  <a:pt x="6596761" y="1434274"/>
                  <a:pt x="6627621" y="1403414"/>
                  <a:pt x="6665721" y="1403414"/>
                </a:cubicBezTo>
                <a:cubicBezTo>
                  <a:pt x="6703821" y="1403414"/>
                  <a:pt x="6734747" y="1372553"/>
                  <a:pt x="6734747" y="1334389"/>
                </a:cubicBezTo>
                <a:cubicBezTo>
                  <a:pt x="6734747" y="1296225"/>
                  <a:pt x="6765671" y="1265301"/>
                  <a:pt x="6803771" y="1265301"/>
                </a:cubicBezTo>
                <a:close/>
                <a:moveTo>
                  <a:pt x="5800661" y="1265301"/>
                </a:moveTo>
                <a:lnTo>
                  <a:pt x="6214809" y="1265301"/>
                </a:lnTo>
                <a:cubicBezTo>
                  <a:pt x="6214809" y="1265301"/>
                  <a:pt x="6283833" y="1265301"/>
                  <a:pt x="6283833" y="1265301"/>
                </a:cubicBezTo>
                <a:cubicBezTo>
                  <a:pt x="6321933" y="1265301"/>
                  <a:pt x="6352858" y="1296225"/>
                  <a:pt x="6352858" y="1334325"/>
                </a:cubicBezTo>
                <a:cubicBezTo>
                  <a:pt x="6352858" y="1372425"/>
                  <a:pt x="6383782" y="1403350"/>
                  <a:pt x="6421882" y="1403350"/>
                </a:cubicBezTo>
                <a:lnTo>
                  <a:pt x="6421882" y="1403286"/>
                </a:lnTo>
                <a:cubicBezTo>
                  <a:pt x="6459982" y="1403286"/>
                  <a:pt x="6490906" y="1434147"/>
                  <a:pt x="6490906" y="1472184"/>
                </a:cubicBezTo>
                <a:lnTo>
                  <a:pt x="6490906" y="1748155"/>
                </a:lnTo>
                <a:cubicBezTo>
                  <a:pt x="6490906" y="1786255"/>
                  <a:pt x="6459982" y="1817179"/>
                  <a:pt x="6421882" y="1817179"/>
                </a:cubicBezTo>
                <a:cubicBezTo>
                  <a:pt x="6383782" y="1817179"/>
                  <a:pt x="6352858" y="1848104"/>
                  <a:pt x="6352858" y="1886204"/>
                </a:cubicBezTo>
                <a:cubicBezTo>
                  <a:pt x="6352858" y="1924304"/>
                  <a:pt x="6383782" y="1955228"/>
                  <a:pt x="6421882" y="1955228"/>
                </a:cubicBezTo>
                <a:cubicBezTo>
                  <a:pt x="6459982" y="1955228"/>
                  <a:pt x="6490906" y="1986153"/>
                  <a:pt x="6490906" y="2024253"/>
                </a:cubicBezTo>
                <a:lnTo>
                  <a:pt x="6490906" y="2231136"/>
                </a:lnTo>
                <a:lnTo>
                  <a:pt x="6352858" y="2231136"/>
                </a:lnTo>
                <a:lnTo>
                  <a:pt x="6352858" y="2024253"/>
                </a:lnTo>
                <a:cubicBezTo>
                  <a:pt x="6352858" y="1986153"/>
                  <a:pt x="6321933" y="1955228"/>
                  <a:pt x="6283833" y="1955228"/>
                </a:cubicBezTo>
                <a:lnTo>
                  <a:pt x="5938710" y="1955228"/>
                </a:lnTo>
                <a:lnTo>
                  <a:pt x="5938710" y="2231136"/>
                </a:lnTo>
                <a:lnTo>
                  <a:pt x="5800661" y="2231136"/>
                </a:lnTo>
                <a:close/>
                <a:moveTo>
                  <a:pt x="4972367" y="1265301"/>
                </a:moveTo>
                <a:lnTo>
                  <a:pt x="5662612" y="1265301"/>
                </a:lnTo>
                <a:lnTo>
                  <a:pt x="5662612" y="1403286"/>
                </a:lnTo>
                <a:lnTo>
                  <a:pt x="5110416" y="1403286"/>
                </a:lnTo>
                <a:lnTo>
                  <a:pt x="5110416" y="1610170"/>
                </a:lnTo>
                <a:cubicBezTo>
                  <a:pt x="5110416" y="1648270"/>
                  <a:pt x="5141340" y="1679194"/>
                  <a:pt x="5179440" y="1679194"/>
                </a:cubicBezTo>
                <a:lnTo>
                  <a:pt x="5662612" y="1679194"/>
                </a:lnTo>
                <a:lnTo>
                  <a:pt x="5662612" y="1817179"/>
                </a:lnTo>
                <a:lnTo>
                  <a:pt x="5179440" y="1817179"/>
                </a:lnTo>
                <a:cubicBezTo>
                  <a:pt x="5141340" y="1817179"/>
                  <a:pt x="5110416" y="1848104"/>
                  <a:pt x="5110416" y="1886204"/>
                </a:cubicBezTo>
                <a:lnTo>
                  <a:pt x="5110416" y="1886331"/>
                </a:lnTo>
                <a:lnTo>
                  <a:pt x="5110416" y="2093214"/>
                </a:lnTo>
                <a:lnTo>
                  <a:pt x="5662612" y="2093214"/>
                </a:lnTo>
                <a:lnTo>
                  <a:pt x="5662612" y="2231199"/>
                </a:lnTo>
                <a:lnTo>
                  <a:pt x="4972367" y="2231199"/>
                </a:lnTo>
                <a:lnTo>
                  <a:pt x="4972367" y="1886267"/>
                </a:lnTo>
                <a:cubicBezTo>
                  <a:pt x="4972367" y="1848167"/>
                  <a:pt x="5003419" y="1817243"/>
                  <a:pt x="5041391" y="1817243"/>
                </a:cubicBezTo>
                <a:cubicBezTo>
                  <a:pt x="5079364" y="1817243"/>
                  <a:pt x="5110098" y="1786636"/>
                  <a:pt x="5110416" y="1748790"/>
                </a:cubicBezTo>
                <a:lnTo>
                  <a:pt x="5110416" y="1747710"/>
                </a:lnTo>
                <a:cubicBezTo>
                  <a:pt x="5110098" y="1709865"/>
                  <a:pt x="5079491" y="1679258"/>
                  <a:pt x="5041391" y="1679258"/>
                </a:cubicBezTo>
                <a:cubicBezTo>
                  <a:pt x="5003291" y="1679258"/>
                  <a:pt x="4972367" y="1648333"/>
                  <a:pt x="4972367" y="1610233"/>
                </a:cubicBezTo>
                <a:close/>
                <a:moveTo>
                  <a:pt x="4144073" y="1265301"/>
                </a:moveTo>
                <a:lnTo>
                  <a:pt x="4558221" y="1265301"/>
                </a:lnTo>
                <a:cubicBezTo>
                  <a:pt x="4558221" y="1265301"/>
                  <a:pt x="4627245" y="1265301"/>
                  <a:pt x="4627245" y="1265301"/>
                </a:cubicBezTo>
                <a:cubicBezTo>
                  <a:pt x="4665345" y="1265301"/>
                  <a:pt x="4696270" y="1296225"/>
                  <a:pt x="4696270" y="1334325"/>
                </a:cubicBezTo>
                <a:cubicBezTo>
                  <a:pt x="4696270" y="1372425"/>
                  <a:pt x="4727194" y="1403350"/>
                  <a:pt x="4765294" y="1403350"/>
                </a:cubicBezTo>
                <a:lnTo>
                  <a:pt x="4765294" y="1403286"/>
                </a:lnTo>
                <a:cubicBezTo>
                  <a:pt x="4803394" y="1403286"/>
                  <a:pt x="4834318" y="1434147"/>
                  <a:pt x="4834318" y="1472184"/>
                </a:cubicBezTo>
                <a:lnTo>
                  <a:pt x="4834318" y="1748155"/>
                </a:lnTo>
                <a:cubicBezTo>
                  <a:pt x="4834318" y="1786255"/>
                  <a:pt x="4803394" y="1817179"/>
                  <a:pt x="4765294" y="1817179"/>
                </a:cubicBezTo>
                <a:cubicBezTo>
                  <a:pt x="4727194" y="1817179"/>
                  <a:pt x="4696270" y="1848104"/>
                  <a:pt x="4696270" y="1886204"/>
                </a:cubicBezTo>
                <a:cubicBezTo>
                  <a:pt x="4696270" y="1924304"/>
                  <a:pt x="4727194" y="1955228"/>
                  <a:pt x="4765294" y="1955228"/>
                </a:cubicBezTo>
                <a:cubicBezTo>
                  <a:pt x="4803394" y="1955228"/>
                  <a:pt x="4834318" y="1986153"/>
                  <a:pt x="4834318" y="2024253"/>
                </a:cubicBezTo>
                <a:lnTo>
                  <a:pt x="4834318" y="2231136"/>
                </a:lnTo>
                <a:lnTo>
                  <a:pt x="4696270" y="2231136"/>
                </a:lnTo>
                <a:lnTo>
                  <a:pt x="4696270" y="2024253"/>
                </a:lnTo>
                <a:cubicBezTo>
                  <a:pt x="4696270" y="1986153"/>
                  <a:pt x="4665345" y="1955228"/>
                  <a:pt x="4627245" y="1955228"/>
                </a:cubicBezTo>
                <a:lnTo>
                  <a:pt x="4282122" y="1955228"/>
                </a:lnTo>
                <a:lnTo>
                  <a:pt x="4282122" y="2231136"/>
                </a:lnTo>
                <a:lnTo>
                  <a:pt x="4144073" y="2231136"/>
                </a:lnTo>
                <a:close/>
                <a:moveTo>
                  <a:pt x="3544062" y="1265301"/>
                </a:moveTo>
                <a:lnTo>
                  <a:pt x="3751135" y="1265301"/>
                </a:lnTo>
                <a:cubicBezTo>
                  <a:pt x="3751135" y="1265301"/>
                  <a:pt x="3820160" y="1265301"/>
                  <a:pt x="3820160" y="1265301"/>
                </a:cubicBezTo>
                <a:cubicBezTo>
                  <a:pt x="3858260" y="1265301"/>
                  <a:pt x="3889184" y="1296225"/>
                  <a:pt x="3889184" y="1334325"/>
                </a:cubicBezTo>
                <a:cubicBezTo>
                  <a:pt x="3889184" y="1372425"/>
                  <a:pt x="3920109" y="1403350"/>
                  <a:pt x="3958209" y="1403350"/>
                </a:cubicBezTo>
                <a:lnTo>
                  <a:pt x="3958209" y="1403414"/>
                </a:lnTo>
                <a:cubicBezTo>
                  <a:pt x="3996309" y="1403414"/>
                  <a:pt x="4027233" y="1434274"/>
                  <a:pt x="4027233" y="1472311"/>
                </a:cubicBezTo>
                <a:lnTo>
                  <a:pt x="4027233" y="2024190"/>
                </a:lnTo>
                <a:cubicBezTo>
                  <a:pt x="4027233" y="2062290"/>
                  <a:pt x="3996309" y="2093214"/>
                  <a:pt x="3958209" y="2093214"/>
                </a:cubicBezTo>
                <a:cubicBezTo>
                  <a:pt x="3920109" y="2093214"/>
                  <a:pt x="3889184" y="2124139"/>
                  <a:pt x="3889184" y="2162239"/>
                </a:cubicBezTo>
                <a:cubicBezTo>
                  <a:pt x="3889184" y="2200339"/>
                  <a:pt x="3858260" y="2231263"/>
                  <a:pt x="3820160" y="2231263"/>
                </a:cubicBezTo>
                <a:lnTo>
                  <a:pt x="3544062" y="2231263"/>
                </a:lnTo>
                <a:cubicBezTo>
                  <a:pt x="3505962" y="2231263"/>
                  <a:pt x="3475037" y="2200339"/>
                  <a:pt x="3475037" y="2162239"/>
                </a:cubicBezTo>
                <a:cubicBezTo>
                  <a:pt x="3475037" y="2124139"/>
                  <a:pt x="3444112" y="2093214"/>
                  <a:pt x="3406012" y="2093214"/>
                </a:cubicBezTo>
                <a:cubicBezTo>
                  <a:pt x="3367912" y="2093214"/>
                  <a:pt x="3336988" y="2062290"/>
                  <a:pt x="3336988" y="2024190"/>
                </a:cubicBezTo>
                <a:lnTo>
                  <a:pt x="3336988" y="1472311"/>
                </a:lnTo>
                <a:cubicBezTo>
                  <a:pt x="3337052" y="1434274"/>
                  <a:pt x="3367912" y="1403414"/>
                  <a:pt x="3406012" y="1403414"/>
                </a:cubicBezTo>
                <a:cubicBezTo>
                  <a:pt x="3444112" y="1403414"/>
                  <a:pt x="3475037" y="1372553"/>
                  <a:pt x="3475037" y="1334389"/>
                </a:cubicBezTo>
                <a:cubicBezTo>
                  <a:pt x="3475037" y="1296225"/>
                  <a:pt x="3505962" y="1265301"/>
                  <a:pt x="3544062" y="1265301"/>
                </a:cubicBezTo>
                <a:close/>
                <a:moveTo>
                  <a:pt x="3867912" y="138113"/>
                </a:moveTo>
                <a:lnTo>
                  <a:pt x="3867912" y="138177"/>
                </a:lnTo>
                <a:cubicBezTo>
                  <a:pt x="3829812" y="138177"/>
                  <a:pt x="3798887" y="169101"/>
                  <a:pt x="3798887" y="207201"/>
                </a:cubicBezTo>
                <a:lnTo>
                  <a:pt x="3798887" y="552069"/>
                </a:lnTo>
                <a:lnTo>
                  <a:pt x="4213034" y="552069"/>
                </a:lnTo>
                <a:lnTo>
                  <a:pt x="4213034" y="207201"/>
                </a:lnTo>
                <a:cubicBezTo>
                  <a:pt x="4213034" y="169037"/>
                  <a:pt x="4182109" y="138113"/>
                  <a:pt x="4144009" y="138113"/>
                </a:cubicBezTo>
                <a:cubicBezTo>
                  <a:pt x="4144009" y="138113"/>
                  <a:pt x="3867912" y="138113"/>
                  <a:pt x="3867912" y="138113"/>
                </a:cubicBezTo>
                <a:close/>
                <a:moveTo>
                  <a:pt x="4627245" y="138049"/>
                </a:moveTo>
                <a:lnTo>
                  <a:pt x="4627245" y="552005"/>
                </a:lnTo>
                <a:lnTo>
                  <a:pt x="4972367" y="552005"/>
                </a:lnTo>
                <a:cubicBezTo>
                  <a:pt x="5010467" y="552005"/>
                  <a:pt x="5041392" y="521081"/>
                  <a:pt x="5041392" y="482981"/>
                </a:cubicBezTo>
                <a:lnTo>
                  <a:pt x="5041392" y="207137"/>
                </a:lnTo>
                <a:cubicBezTo>
                  <a:pt x="5041392" y="168974"/>
                  <a:pt x="5010467" y="138049"/>
                  <a:pt x="4972367" y="138049"/>
                </a:cubicBezTo>
                <a:close/>
                <a:moveTo>
                  <a:pt x="5317489" y="127"/>
                </a:moveTo>
                <a:lnTo>
                  <a:pt x="6007734" y="127"/>
                </a:lnTo>
                <a:lnTo>
                  <a:pt x="6007734" y="138113"/>
                </a:lnTo>
                <a:lnTo>
                  <a:pt x="5455538" y="138113"/>
                </a:lnTo>
                <a:lnTo>
                  <a:pt x="5455538" y="344996"/>
                </a:lnTo>
                <a:cubicBezTo>
                  <a:pt x="5455538" y="383096"/>
                  <a:pt x="5486462" y="414020"/>
                  <a:pt x="5524562" y="414020"/>
                </a:cubicBezTo>
                <a:lnTo>
                  <a:pt x="6007734" y="414020"/>
                </a:lnTo>
                <a:lnTo>
                  <a:pt x="6007734" y="552006"/>
                </a:lnTo>
                <a:lnTo>
                  <a:pt x="5524562" y="552006"/>
                </a:lnTo>
                <a:cubicBezTo>
                  <a:pt x="5486462" y="552006"/>
                  <a:pt x="5455538" y="582930"/>
                  <a:pt x="5455538" y="621030"/>
                </a:cubicBezTo>
                <a:lnTo>
                  <a:pt x="5455538" y="827913"/>
                </a:lnTo>
                <a:lnTo>
                  <a:pt x="6007734" y="827913"/>
                </a:lnTo>
                <a:lnTo>
                  <a:pt x="6007734" y="965899"/>
                </a:lnTo>
                <a:lnTo>
                  <a:pt x="6007734" y="966026"/>
                </a:lnTo>
                <a:lnTo>
                  <a:pt x="5317489" y="966026"/>
                </a:lnTo>
                <a:lnTo>
                  <a:pt x="5317489" y="621094"/>
                </a:lnTo>
                <a:cubicBezTo>
                  <a:pt x="5317489" y="582994"/>
                  <a:pt x="5348541" y="552069"/>
                  <a:pt x="5386513" y="552069"/>
                </a:cubicBezTo>
                <a:cubicBezTo>
                  <a:pt x="5424486" y="552069"/>
                  <a:pt x="5455221" y="521462"/>
                  <a:pt x="5455538" y="483616"/>
                </a:cubicBezTo>
                <a:lnTo>
                  <a:pt x="5455538" y="482537"/>
                </a:lnTo>
                <a:cubicBezTo>
                  <a:pt x="5455221" y="444691"/>
                  <a:pt x="5424613" y="414084"/>
                  <a:pt x="5386513" y="414084"/>
                </a:cubicBezTo>
                <a:cubicBezTo>
                  <a:pt x="5348413" y="414084"/>
                  <a:pt x="5317489" y="383159"/>
                  <a:pt x="5317489" y="345059"/>
                </a:cubicBezTo>
                <a:close/>
                <a:moveTo>
                  <a:pt x="2362771" y="127"/>
                </a:moveTo>
                <a:lnTo>
                  <a:pt x="3053016" y="127"/>
                </a:lnTo>
                <a:lnTo>
                  <a:pt x="3053016" y="138113"/>
                </a:lnTo>
                <a:lnTo>
                  <a:pt x="2500820" y="138113"/>
                </a:lnTo>
                <a:lnTo>
                  <a:pt x="2500820" y="344996"/>
                </a:lnTo>
                <a:cubicBezTo>
                  <a:pt x="2500820" y="383096"/>
                  <a:pt x="2531744" y="414020"/>
                  <a:pt x="2569844" y="414020"/>
                </a:cubicBezTo>
                <a:lnTo>
                  <a:pt x="3053016" y="414020"/>
                </a:lnTo>
                <a:lnTo>
                  <a:pt x="3053016" y="552006"/>
                </a:lnTo>
                <a:lnTo>
                  <a:pt x="2569844" y="552006"/>
                </a:lnTo>
                <a:cubicBezTo>
                  <a:pt x="2531744" y="552006"/>
                  <a:pt x="2500820" y="582930"/>
                  <a:pt x="2500820" y="621030"/>
                </a:cubicBezTo>
                <a:lnTo>
                  <a:pt x="2500820" y="827913"/>
                </a:lnTo>
                <a:lnTo>
                  <a:pt x="3053016" y="827913"/>
                </a:lnTo>
                <a:lnTo>
                  <a:pt x="3053016" y="828040"/>
                </a:lnTo>
                <a:lnTo>
                  <a:pt x="3053016" y="966026"/>
                </a:lnTo>
                <a:lnTo>
                  <a:pt x="2362771" y="966026"/>
                </a:lnTo>
                <a:lnTo>
                  <a:pt x="2362771" y="621094"/>
                </a:lnTo>
                <a:cubicBezTo>
                  <a:pt x="2362771" y="582994"/>
                  <a:pt x="2393823" y="552069"/>
                  <a:pt x="2431795" y="552069"/>
                </a:cubicBezTo>
                <a:cubicBezTo>
                  <a:pt x="2469768" y="552069"/>
                  <a:pt x="2500566" y="521462"/>
                  <a:pt x="2500820" y="483616"/>
                </a:cubicBezTo>
                <a:lnTo>
                  <a:pt x="2500820" y="482537"/>
                </a:lnTo>
                <a:cubicBezTo>
                  <a:pt x="2500503" y="444691"/>
                  <a:pt x="2469895" y="414084"/>
                  <a:pt x="2431795" y="414084"/>
                </a:cubicBezTo>
                <a:cubicBezTo>
                  <a:pt x="2393695" y="414084"/>
                  <a:pt x="2362771" y="383159"/>
                  <a:pt x="2362771" y="345059"/>
                </a:cubicBezTo>
                <a:close/>
                <a:moveTo>
                  <a:pt x="3867912" y="64"/>
                </a:moveTo>
                <a:cubicBezTo>
                  <a:pt x="3867912" y="64"/>
                  <a:pt x="4144009" y="64"/>
                  <a:pt x="4144009" y="64"/>
                </a:cubicBezTo>
                <a:cubicBezTo>
                  <a:pt x="4182109" y="64"/>
                  <a:pt x="4213034" y="30988"/>
                  <a:pt x="4213034" y="69088"/>
                </a:cubicBezTo>
                <a:cubicBezTo>
                  <a:pt x="4213034" y="107188"/>
                  <a:pt x="4243959" y="138113"/>
                  <a:pt x="4282059" y="138113"/>
                </a:cubicBezTo>
                <a:cubicBezTo>
                  <a:pt x="4320159" y="138113"/>
                  <a:pt x="4351083" y="168974"/>
                  <a:pt x="4351083" y="207010"/>
                </a:cubicBezTo>
                <a:lnTo>
                  <a:pt x="4351083" y="965899"/>
                </a:lnTo>
                <a:lnTo>
                  <a:pt x="4213034" y="965899"/>
                </a:lnTo>
                <a:lnTo>
                  <a:pt x="4213034" y="689991"/>
                </a:lnTo>
                <a:lnTo>
                  <a:pt x="3798887" y="689991"/>
                </a:lnTo>
                <a:lnTo>
                  <a:pt x="3798887" y="690055"/>
                </a:lnTo>
                <a:lnTo>
                  <a:pt x="3798887" y="965962"/>
                </a:lnTo>
                <a:lnTo>
                  <a:pt x="3660838" y="965962"/>
                </a:lnTo>
                <a:lnTo>
                  <a:pt x="3660838" y="207201"/>
                </a:lnTo>
                <a:cubicBezTo>
                  <a:pt x="3660838" y="169101"/>
                  <a:pt x="3691762" y="138177"/>
                  <a:pt x="3729862" y="138177"/>
                </a:cubicBezTo>
                <a:cubicBezTo>
                  <a:pt x="3767962" y="138177"/>
                  <a:pt x="3798887" y="107315"/>
                  <a:pt x="3798887" y="69152"/>
                </a:cubicBezTo>
                <a:cubicBezTo>
                  <a:pt x="3798887" y="30988"/>
                  <a:pt x="3829812" y="64"/>
                  <a:pt x="3867912" y="64"/>
                </a:cubicBezTo>
                <a:close/>
                <a:moveTo>
                  <a:pt x="1279270" y="64"/>
                </a:moveTo>
                <a:lnTo>
                  <a:pt x="1417319" y="64"/>
                </a:lnTo>
                <a:lnTo>
                  <a:pt x="1417319" y="758889"/>
                </a:lnTo>
                <a:cubicBezTo>
                  <a:pt x="1417319" y="796989"/>
                  <a:pt x="1448243" y="827914"/>
                  <a:pt x="1486343" y="827914"/>
                </a:cubicBezTo>
                <a:cubicBezTo>
                  <a:pt x="1486343" y="827914"/>
                  <a:pt x="1624393" y="827914"/>
                  <a:pt x="1624393" y="827914"/>
                </a:cubicBezTo>
                <a:cubicBezTo>
                  <a:pt x="1662493" y="827914"/>
                  <a:pt x="1693417" y="796989"/>
                  <a:pt x="1693417" y="758889"/>
                </a:cubicBezTo>
                <a:lnTo>
                  <a:pt x="1693417" y="413957"/>
                </a:lnTo>
                <a:lnTo>
                  <a:pt x="1831466" y="413957"/>
                </a:lnTo>
                <a:lnTo>
                  <a:pt x="1831466" y="758889"/>
                </a:lnTo>
                <a:cubicBezTo>
                  <a:pt x="1831466" y="796989"/>
                  <a:pt x="1862391" y="827914"/>
                  <a:pt x="1900491" y="827914"/>
                </a:cubicBezTo>
                <a:cubicBezTo>
                  <a:pt x="1900491" y="827914"/>
                  <a:pt x="2038540" y="827914"/>
                  <a:pt x="2038540" y="827914"/>
                </a:cubicBezTo>
                <a:cubicBezTo>
                  <a:pt x="2076640" y="827914"/>
                  <a:pt x="2107564" y="796989"/>
                  <a:pt x="2107564" y="758889"/>
                </a:cubicBezTo>
                <a:lnTo>
                  <a:pt x="2107564" y="64"/>
                </a:lnTo>
                <a:lnTo>
                  <a:pt x="2245613" y="64"/>
                </a:lnTo>
                <a:lnTo>
                  <a:pt x="2245613" y="758889"/>
                </a:lnTo>
                <a:cubicBezTo>
                  <a:pt x="2245613" y="796989"/>
                  <a:pt x="2214689" y="827914"/>
                  <a:pt x="2176589" y="827914"/>
                </a:cubicBezTo>
                <a:cubicBezTo>
                  <a:pt x="2138489" y="827914"/>
                  <a:pt x="2107564" y="858838"/>
                  <a:pt x="2107564" y="896938"/>
                </a:cubicBezTo>
                <a:cubicBezTo>
                  <a:pt x="2107564" y="935038"/>
                  <a:pt x="2076640" y="965962"/>
                  <a:pt x="2038540" y="965962"/>
                </a:cubicBezTo>
                <a:lnTo>
                  <a:pt x="1900491" y="965962"/>
                </a:lnTo>
                <a:cubicBezTo>
                  <a:pt x="1862391" y="965962"/>
                  <a:pt x="1831466" y="935038"/>
                  <a:pt x="1831466" y="896938"/>
                </a:cubicBezTo>
                <a:cubicBezTo>
                  <a:pt x="1831466" y="858838"/>
                  <a:pt x="1800542" y="827914"/>
                  <a:pt x="1762442" y="827914"/>
                </a:cubicBezTo>
                <a:cubicBezTo>
                  <a:pt x="1724342" y="827914"/>
                  <a:pt x="1693417" y="858838"/>
                  <a:pt x="1693417" y="896938"/>
                </a:cubicBezTo>
                <a:cubicBezTo>
                  <a:pt x="1693417" y="935038"/>
                  <a:pt x="1662493" y="965962"/>
                  <a:pt x="1624393" y="965962"/>
                </a:cubicBezTo>
                <a:lnTo>
                  <a:pt x="1486343" y="965962"/>
                </a:lnTo>
                <a:cubicBezTo>
                  <a:pt x="1448243" y="965962"/>
                  <a:pt x="1417319" y="935038"/>
                  <a:pt x="1417319" y="896938"/>
                </a:cubicBezTo>
                <a:cubicBezTo>
                  <a:pt x="1417319" y="858838"/>
                  <a:pt x="1386394" y="827914"/>
                  <a:pt x="1348294" y="827914"/>
                </a:cubicBezTo>
                <a:cubicBezTo>
                  <a:pt x="1310194" y="827914"/>
                  <a:pt x="1279270" y="796989"/>
                  <a:pt x="1279270" y="758889"/>
                </a:cubicBezTo>
                <a:close/>
                <a:moveTo>
                  <a:pt x="4489196" y="0"/>
                </a:moveTo>
                <a:lnTo>
                  <a:pt x="4903343" y="0"/>
                </a:lnTo>
                <a:cubicBezTo>
                  <a:pt x="4903343" y="0"/>
                  <a:pt x="4972367" y="0"/>
                  <a:pt x="4972367" y="0"/>
                </a:cubicBezTo>
                <a:cubicBezTo>
                  <a:pt x="5010467" y="0"/>
                  <a:pt x="5041392" y="30924"/>
                  <a:pt x="5041392" y="69024"/>
                </a:cubicBezTo>
                <a:cubicBezTo>
                  <a:pt x="5041392" y="107124"/>
                  <a:pt x="5072316" y="138049"/>
                  <a:pt x="5110416" y="138049"/>
                </a:cubicBezTo>
                <a:cubicBezTo>
                  <a:pt x="5148516" y="138049"/>
                  <a:pt x="5179441" y="168910"/>
                  <a:pt x="5179441" y="206946"/>
                </a:cubicBezTo>
                <a:lnTo>
                  <a:pt x="5179441" y="482917"/>
                </a:lnTo>
                <a:cubicBezTo>
                  <a:pt x="5179441" y="521017"/>
                  <a:pt x="5148516" y="551942"/>
                  <a:pt x="5110416" y="551942"/>
                </a:cubicBezTo>
                <a:cubicBezTo>
                  <a:pt x="5072316" y="551942"/>
                  <a:pt x="5041392" y="582867"/>
                  <a:pt x="5041392" y="620967"/>
                </a:cubicBezTo>
                <a:cubicBezTo>
                  <a:pt x="5041392" y="659067"/>
                  <a:pt x="5072316" y="689991"/>
                  <a:pt x="5110416" y="689991"/>
                </a:cubicBezTo>
                <a:cubicBezTo>
                  <a:pt x="5148516" y="689991"/>
                  <a:pt x="5179441" y="720916"/>
                  <a:pt x="5179441" y="759016"/>
                </a:cubicBezTo>
                <a:lnTo>
                  <a:pt x="5179441" y="965898"/>
                </a:lnTo>
                <a:lnTo>
                  <a:pt x="5041392" y="965898"/>
                </a:lnTo>
                <a:lnTo>
                  <a:pt x="5041392" y="759016"/>
                </a:lnTo>
                <a:lnTo>
                  <a:pt x="5041392" y="758952"/>
                </a:lnTo>
                <a:cubicBezTo>
                  <a:pt x="5041392" y="720852"/>
                  <a:pt x="5010467" y="689927"/>
                  <a:pt x="4972367" y="689927"/>
                </a:cubicBezTo>
                <a:lnTo>
                  <a:pt x="4627245" y="689927"/>
                </a:lnTo>
                <a:lnTo>
                  <a:pt x="4627245" y="965835"/>
                </a:lnTo>
                <a:lnTo>
                  <a:pt x="4489196" y="965835"/>
                </a:lnTo>
                <a:close/>
              </a:path>
            </a:pathLst>
          </a:custGeom>
          <a:solidFill>
            <a:srgbClr val="FFFFFF"/>
          </a:solid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Poppins Light"/>
              <a:ea typeface="Poppins Light"/>
              <a:cs typeface="Poppins Light"/>
              <a:sym typeface="Poppins Light"/>
            </a:endParaRPr>
          </a:p>
        </p:txBody>
      </p:sp>
      <p:sp>
        <p:nvSpPr>
          <p:cNvPr id="145" name="Google Shape;145;p17"/>
          <p:cNvSpPr txBox="1"/>
          <p:nvPr/>
        </p:nvSpPr>
        <p:spPr>
          <a:xfrm>
            <a:off x="0" y="-534925"/>
            <a:ext cx="7980300" cy="354000"/>
          </a:xfrm>
          <a:prstGeom prst="rect">
            <a:avLst/>
          </a:prstGeom>
          <a:solidFill>
            <a:schemeClr val="accent1"/>
          </a:solid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1100">
                <a:solidFill>
                  <a:srgbClr val="212121"/>
                </a:solidFill>
              </a:rPr>
              <a:t> Notice : Insert objects from master and place on top of the images.</a:t>
            </a:r>
            <a:endParaRPr>
              <a:latin typeface="Poppins Light"/>
              <a:ea typeface="Poppins Light"/>
              <a:cs typeface="Poppins Light"/>
              <a:sym typeface="Poppins Light"/>
            </a:endParaRPr>
          </a:p>
        </p:txBody>
      </p:sp>
      <p:sp>
        <p:nvSpPr>
          <p:cNvPr id="146" name="Google Shape;146;p17"/>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Clr>
                <a:schemeClr val="dk1"/>
              </a:buClr>
              <a:buSzPts val="1400"/>
              <a:buFont typeface="Poppins Light"/>
              <a:buNone/>
              <a:defRPr sz="700">
                <a:solidFill>
                  <a:schemeClr val="dk1"/>
                </a:solidFill>
                <a:latin typeface="Poppins Light"/>
                <a:ea typeface="Poppins Light"/>
                <a:cs typeface="Poppins Light"/>
                <a:sym typeface="Poppins Light"/>
              </a:defRPr>
            </a:lvl1pPr>
            <a:lvl2pPr lvl="1"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2pPr>
            <a:lvl3pPr lvl="2"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3pPr>
            <a:lvl4pPr lvl="3"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4pPr>
            <a:lvl5pPr lvl="4"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5pPr>
            <a:lvl6pPr lvl="5"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6pPr>
            <a:lvl7pPr lvl="6"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7pPr>
            <a:lvl8pPr lvl="7"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8pPr>
            <a:lvl9pPr lvl="8"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9pPr>
          </a:lstStyle>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Outro" showMasterSp="0">
  <p:cSld name="Section Header_1">
    <p:bg>
      <p:bgPr>
        <a:solidFill>
          <a:schemeClr val="accent1"/>
        </a:solidFill>
      </p:bgPr>
    </p:bg>
    <p:spTree>
      <p:nvGrpSpPr>
        <p:cNvPr id="147" name="Shape 147"/>
        <p:cNvGrpSpPr/>
        <p:nvPr/>
      </p:nvGrpSpPr>
      <p:grpSpPr>
        <a:xfrm>
          <a:off x="0" y="0"/>
          <a:ext cx="0" cy="0"/>
          <a:chOff x="0" y="0"/>
          <a:chExt cx="0" cy="0"/>
        </a:xfrm>
      </p:grpSpPr>
      <p:sp>
        <p:nvSpPr>
          <p:cNvPr id="148" name="Google Shape;148;p18"/>
          <p:cNvSpPr txBox="1"/>
          <p:nvPr>
            <p:ph type="ctrTitle"/>
          </p:nvPr>
        </p:nvSpPr>
        <p:spPr>
          <a:xfrm>
            <a:off x="467916" y="411957"/>
            <a:ext cx="6585000" cy="2159700"/>
          </a:xfrm>
          <a:prstGeom prst="rect">
            <a:avLst/>
          </a:prstGeom>
          <a:noFill/>
          <a:ln>
            <a:noFill/>
          </a:ln>
        </p:spPr>
        <p:txBody>
          <a:bodyPr anchorCtr="0" anchor="t" bIns="0" lIns="0" spcFirstLastPara="1" rIns="0" wrap="square" tIns="0">
            <a:noAutofit/>
          </a:bodyPr>
          <a:lstStyle>
            <a:lvl1pPr lvl="0" rtl="0" algn="l">
              <a:lnSpc>
                <a:spcPct val="80000"/>
              </a:lnSpc>
              <a:spcBef>
                <a:spcPts val="0"/>
              </a:spcBef>
              <a:spcAft>
                <a:spcPts val="0"/>
              </a:spcAft>
              <a:buClr>
                <a:schemeClr val="lt1"/>
              </a:buClr>
              <a:buSzPts val="4800"/>
              <a:buFont typeface="Poppins Light"/>
              <a:buNone/>
              <a:defRPr sz="4800">
                <a:solidFill>
                  <a:schemeClr val="lt1"/>
                </a:solidFill>
              </a:defRPr>
            </a:lvl1pPr>
            <a:lvl2pPr lvl="1" rtl="0">
              <a:spcBef>
                <a:spcPts val="0"/>
              </a:spcBef>
              <a:spcAft>
                <a:spcPts val="0"/>
              </a:spcAft>
              <a:buClr>
                <a:schemeClr val="lt1"/>
              </a:buClr>
              <a:buSzPts val="1100"/>
              <a:buNone/>
              <a:defRPr>
                <a:solidFill>
                  <a:schemeClr val="lt1"/>
                </a:solidFill>
              </a:defRPr>
            </a:lvl2pPr>
            <a:lvl3pPr lvl="2" rtl="0">
              <a:spcBef>
                <a:spcPts val="0"/>
              </a:spcBef>
              <a:spcAft>
                <a:spcPts val="0"/>
              </a:spcAft>
              <a:buClr>
                <a:schemeClr val="lt1"/>
              </a:buClr>
              <a:buSzPts val="1100"/>
              <a:buNone/>
              <a:defRPr>
                <a:solidFill>
                  <a:schemeClr val="lt1"/>
                </a:solidFill>
              </a:defRPr>
            </a:lvl3pPr>
            <a:lvl4pPr lvl="3" rtl="0">
              <a:spcBef>
                <a:spcPts val="0"/>
              </a:spcBef>
              <a:spcAft>
                <a:spcPts val="0"/>
              </a:spcAft>
              <a:buClr>
                <a:schemeClr val="lt1"/>
              </a:buClr>
              <a:buSzPts val="1100"/>
              <a:buNone/>
              <a:defRPr>
                <a:solidFill>
                  <a:schemeClr val="lt1"/>
                </a:solidFill>
              </a:defRPr>
            </a:lvl4pPr>
            <a:lvl5pPr lvl="4" rtl="0">
              <a:spcBef>
                <a:spcPts val="0"/>
              </a:spcBef>
              <a:spcAft>
                <a:spcPts val="0"/>
              </a:spcAft>
              <a:buClr>
                <a:schemeClr val="lt1"/>
              </a:buClr>
              <a:buSzPts val="1100"/>
              <a:buNone/>
              <a:defRPr>
                <a:solidFill>
                  <a:schemeClr val="lt1"/>
                </a:solidFill>
              </a:defRPr>
            </a:lvl5pPr>
            <a:lvl6pPr lvl="5" rtl="0">
              <a:spcBef>
                <a:spcPts val="0"/>
              </a:spcBef>
              <a:spcAft>
                <a:spcPts val="0"/>
              </a:spcAft>
              <a:buClr>
                <a:schemeClr val="lt1"/>
              </a:buClr>
              <a:buSzPts val="1100"/>
              <a:buNone/>
              <a:defRPr>
                <a:solidFill>
                  <a:schemeClr val="lt1"/>
                </a:solidFill>
              </a:defRPr>
            </a:lvl6pPr>
            <a:lvl7pPr lvl="6" rtl="0">
              <a:spcBef>
                <a:spcPts val="0"/>
              </a:spcBef>
              <a:spcAft>
                <a:spcPts val="0"/>
              </a:spcAft>
              <a:buClr>
                <a:schemeClr val="lt1"/>
              </a:buClr>
              <a:buSzPts val="1100"/>
              <a:buNone/>
              <a:defRPr>
                <a:solidFill>
                  <a:schemeClr val="lt1"/>
                </a:solidFill>
              </a:defRPr>
            </a:lvl7pPr>
            <a:lvl8pPr lvl="7" rtl="0">
              <a:spcBef>
                <a:spcPts val="0"/>
              </a:spcBef>
              <a:spcAft>
                <a:spcPts val="0"/>
              </a:spcAft>
              <a:buClr>
                <a:schemeClr val="lt1"/>
              </a:buClr>
              <a:buSzPts val="1100"/>
              <a:buNone/>
              <a:defRPr>
                <a:solidFill>
                  <a:schemeClr val="lt1"/>
                </a:solidFill>
              </a:defRPr>
            </a:lvl8pPr>
            <a:lvl9pPr lvl="8" rtl="0">
              <a:spcBef>
                <a:spcPts val="0"/>
              </a:spcBef>
              <a:spcAft>
                <a:spcPts val="0"/>
              </a:spcAft>
              <a:buClr>
                <a:schemeClr val="lt1"/>
              </a:buClr>
              <a:buSzPts val="1100"/>
              <a:buNone/>
              <a:defRPr>
                <a:solidFill>
                  <a:schemeClr val="lt1"/>
                </a:solidFill>
              </a:defRPr>
            </a:lvl9pPr>
          </a:lstStyle>
          <a:p/>
        </p:txBody>
      </p:sp>
      <p:sp>
        <p:nvSpPr>
          <p:cNvPr id="149" name="Google Shape;149;p18"/>
          <p:cNvSpPr txBox="1"/>
          <p:nvPr>
            <p:ph idx="1" type="subTitle"/>
          </p:nvPr>
        </p:nvSpPr>
        <p:spPr>
          <a:xfrm>
            <a:off x="467915" y="3699456"/>
            <a:ext cx="4104000" cy="1140900"/>
          </a:xfrm>
          <a:prstGeom prst="rect">
            <a:avLst/>
          </a:prstGeom>
          <a:noFill/>
          <a:ln>
            <a:noFill/>
          </a:ln>
        </p:spPr>
        <p:txBody>
          <a:bodyPr anchorCtr="0" anchor="b" bIns="0" lIns="0" spcFirstLastPara="1" rIns="0" wrap="square" tIns="0">
            <a:noAutofit/>
          </a:bodyPr>
          <a:lstStyle>
            <a:lvl1pPr lvl="0" rtl="0" algn="l">
              <a:lnSpc>
                <a:spcPct val="114000"/>
              </a:lnSpc>
              <a:spcBef>
                <a:spcPts val="0"/>
              </a:spcBef>
              <a:spcAft>
                <a:spcPts val="0"/>
              </a:spcAft>
              <a:buClr>
                <a:schemeClr val="lt1"/>
              </a:buClr>
              <a:buSzPts val="1000"/>
              <a:buNone/>
              <a:defRPr sz="1000">
                <a:solidFill>
                  <a:schemeClr val="lt1"/>
                </a:solidFill>
              </a:defRPr>
            </a:lvl1pPr>
            <a:lvl2pPr lvl="1" rtl="0" algn="ctr">
              <a:lnSpc>
                <a:spcPct val="114000"/>
              </a:lnSpc>
              <a:spcBef>
                <a:spcPts val="500"/>
              </a:spcBef>
              <a:spcAft>
                <a:spcPts val="0"/>
              </a:spcAft>
              <a:buClr>
                <a:schemeClr val="lt1"/>
              </a:buClr>
              <a:buSzPts val="1500"/>
              <a:buNone/>
              <a:defRPr sz="1500">
                <a:solidFill>
                  <a:schemeClr val="lt1"/>
                </a:solidFill>
              </a:defRPr>
            </a:lvl2pPr>
            <a:lvl3pPr lvl="2" rtl="0" algn="ctr">
              <a:lnSpc>
                <a:spcPct val="114000"/>
              </a:lnSpc>
              <a:spcBef>
                <a:spcPts val="500"/>
              </a:spcBef>
              <a:spcAft>
                <a:spcPts val="0"/>
              </a:spcAft>
              <a:buClr>
                <a:schemeClr val="lt1"/>
              </a:buClr>
              <a:buSzPts val="1400"/>
              <a:buNone/>
              <a:defRPr sz="1400">
                <a:solidFill>
                  <a:schemeClr val="lt1"/>
                </a:solidFill>
              </a:defRPr>
            </a:lvl3pPr>
            <a:lvl4pPr lvl="3" rtl="0" algn="ctr">
              <a:lnSpc>
                <a:spcPct val="114000"/>
              </a:lnSpc>
              <a:spcBef>
                <a:spcPts val="500"/>
              </a:spcBef>
              <a:spcAft>
                <a:spcPts val="0"/>
              </a:spcAft>
              <a:buClr>
                <a:schemeClr val="lt1"/>
              </a:buClr>
              <a:buSzPts val="1200"/>
              <a:buNone/>
              <a:defRPr sz="1200">
                <a:solidFill>
                  <a:schemeClr val="lt1"/>
                </a:solidFill>
              </a:defRPr>
            </a:lvl4pPr>
            <a:lvl5pPr lvl="4" rtl="0" algn="ctr">
              <a:lnSpc>
                <a:spcPct val="114000"/>
              </a:lnSpc>
              <a:spcBef>
                <a:spcPts val="500"/>
              </a:spcBef>
              <a:spcAft>
                <a:spcPts val="0"/>
              </a:spcAft>
              <a:buClr>
                <a:schemeClr val="lt1"/>
              </a:buClr>
              <a:buSzPts val="1200"/>
              <a:buNone/>
              <a:defRPr sz="1200">
                <a:solidFill>
                  <a:schemeClr val="lt1"/>
                </a:solidFill>
              </a:defRPr>
            </a:lvl5pPr>
            <a:lvl6pPr lvl="5" rtl="0" algn="ctr">
              <a:lnSpc>
                <a:spcPct val="90000"/>
              </a:lnSpc>
              <a:spcBef>
                <a:spcPts val="400"/>
              </a:spcBef>
              <a:spcAft>
                <a:spcPts val="0"/>
              </a:spcAft>
              <a:buClr>
                <a:schemeClr val="lt1"/>
              </a:buClr>
              <a:buSzPts val="1200"/>
              <a:buNone/>
              <a:defRPr sz="1200">
                <a:solidFill>
                  <a:schemeClr val="lt1"/>
                </a:solidFill>
              </a:defRPr>
            </a:lvl6pPr>
            <a:lvl7pPr lvl="6" rtl="0" algn="ctr">
              <a:lnSpc>
                <a:spcPct val="90000"/>
              </a:lnSpc>
              <a:spcBef>
                <a:spcPts val="400"/>
              </a:spcBef>
              <a:spcAft>
                <a:spcPts val="0"/>
              </a:spcAft>
              <a:buClr>
                <a:schemeClr val="lt1"/>
              </a:buClr>
              <a:buSzPts val="1200"/>
              <a:buNone/>
              <a:defRPr sz="1200">
                <a:solidFill>
                  <a:schemeClr val="lt1"/>
                </a:solidFill>
              </a:defRPr>
            </a:lvl7pPr>
            <a:lvl8pPr lvl="7" rtl="0" algn="ctr">
              <a:lnSpc>
                <a:spcPct val="90000"/>
              </a:lnSpc>
              <a:spcBef>
                <a:spcPts val="400"/>
              </a:spcBef>
              <a:spcAft>
                <a:spcPts val="0"/>
              </a:spcAft>
              <a:buClr>
                <a:schemeClr val="lt1"/>
              </a:buClr>
              <a:buSzPts val="1200"/>
              <a:buNone/>
              <a:defRPr sz="1200">
                <a:solidFill>
                  <a:schemeClr val="lt1"/>
                </a:solidFill>
              </a:defRPr>
            </a:lvl8pPr>
            <a:lvl9pPr lvl="8" rtl="0" algn="ctr">
              <a:lnSpc>
                <a:spcPct val="90000"/>
              </a:lnSpc>
              <a:spcBef>
                <a:spcPts val="400"/>
              </a:spcBef>
              <a:spcAft>
                <a:spcPts val="0"/>
              </a:spcAft>
              <a:buClr>
                <a:schemeClr val="lt1"/>
              </a:buClr>
              <a:buSzPts val="1200"/>
              <a:buNone/>
              <a:defRPr sz="1200">
                <a:solidFill>
                  <a:schemeClr val="lt1"/>
                </a:solidFill>
              </a:defRPr>
            </a:lvl9pPr>
          </a:lstStyle>
          <a:p/>
        </p:txBody>
      </p:sp>
      <p:pic>
        <p:nvPicPr>
          <p:cNvPr id="150" name="Google Shape;150;p18"/>
          <p:cNvPicPr preferRelativeResize="0"/>
          <p:nvPr/>
        </p:nvPicPr>
        <p:blipFill rotWithShape="1">
          <a:blip r:embed="rId2">
            <a:alphaModFix/>
          </a:blip>
          <a:srcRect b="0" l="0" r="0" t="0"/>
          <a:stretch/>
        </p:blipFill>
        <p:spPr>
          <a:xfrm>
            <a:off x="7476392" y="4507641"/>
            <a:ext cx="1352089" cy="447805"/>
          </a:xfrm>
          <a:prstGeom prst="rect">
            <a:avLst/>
          </a:prstGeom>
          <a:noFill/>
          <a:ln>
            <a:noFill/>
          </a:ln>
        </p:spPr>
      </p:pic>
    </p:spTree>
  </p:cSld>
  <p:clrMapOvr>
    <a:masterClrMapping/>
  </p:clrMapOvr>
</p:sldLayout>
</file>

<file path=ppt/slideLayouts/slideLayout1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type="blank">
  <p:cSld name="BLANK">
    <p:spTree>
      <p:nvGrpSpPr>
        <p:cNvPr id="151" name="Shape 151"/>
        <p:cNvGrpSpPr/>
        <p:nvPr/>
      </p:nvGrpSpPr>
      <p:grpSpPr>
        <a:xfrm>
          <a:off x="0" y="0"/>
          <a:ext cx="0" cy="0"/>
          <a:chOff x="0" y="0"/>
          <a:chExt cx="0" cy="0"/>
        </a:xfrm>
      </p:grpSpPr>
      <p:sp>
        <p:nvSpPr>
          <p:cNvPr id="152" name="Google Shape;152;p19"/>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SzPts val="1100"/>
              <a:buNone/>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153" name="Google Shape;153;p19"/>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a:lvl1pPr>
            <a:lvl2pPr indent="0" lvl="1" marL="0" rtl="0" algn="l">
              <a:spcBef>
                <a:spcPts val="0"/>
              </a:spcBef>
              <a:buNone/>
              <a:defRPr/>
            </a:lvl2pPr>
            <a:lvl3pPr indent="0" lvl="2" marL="0" rtl="0" algn="l">
              <a:spcBef>
                <a:spcPts val="0"/>
              </a:spcBef>
              <a:buNone/>
              <a:defRPr/>
            </a:lvl3pPr>
            <a:lvl4pPr indent="0" lvl="3" marL="0" rtl="0" algn="l">
              <a:spcBef>
                <a:spcPts val="0"/>
              </a:spcBef>
              <a:buNone/>
              <a:defRPr/>
            </a:lvl4pPr>
            <a:lvl5pPr indent="0" lvl="4" marL="0" rtl="0" algn="l">
              <a:spcBef>
                <a:spcPts val="0"/>
              </a:spcBef>
              <a:buNone/>
              <a:defRPr/>
            </a:lvl5pPr>
            <a:lvl6pPr indent="0" lvl="5" marL="0" rtl="0" algn="l">
              <a:spcBef>
                <a:spcPts val="0"/>
              </a:spcBef>
              <a:buNone/>
              <a:defRPr/>
            </a:lvl6pPr>
            <a:lvl7pPr indent="0" lvl="6" marL="0" rtl="0" algn="l">
              <a:spcBef>
                <a:spcPts val="0"/>
              </a:spcBef>
              <a:buNone/>
              <a:defRPr/>
            </a:lvl7pPr>
            <a:lvl8pPr indent="0" lvl="7" marL="0" rtl="0" algn="l">
              <a:spcBef>
                <a:spcPts val="0"/>
              </a:spcBef>
              <a:buNone/>
              <a:defRPr/>
            </a:lvl8pPr>
            <a:lvl9pPr indent="0" lvl="8" marL="0" rtl="0" algn="l">
              <a:spcBef>
                <a:spcPts val="0"/>
              </a:spcBef>
              <a:buNone/>
              <a:defRPr/>
            </a:lvl9pPr>
          </a:lstStyle>
          <a:p>
            <a:pPr indent="0" lvl="0" marL="0" rtl="0" algn="l">
              <a:spcBef>
                <a:spcPts val="0"/>
              </a:spcBef>
              <a:spcAft>
                <a:spcPts val="0"/>
              </a:spcAft>
              <a:buNone/>
            </a:pPr>
            <a:fld id="{00000000-1234-1234-1234-123412341234}" type="slidenum">
              <a:rPr lang="en"/>
              <a:t>‹#›</a:t>
            </a:fld>
            <a:endParaRPr/>
          </a:p>
        </p:txBody>
      </p:sp>
      <p:sp>
        <p:nvSpPr>
          <p:cNvPr id="154" name="Google Shape;154;p19"/>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Clr>
                <a:schemeClr val="dk1"/>
              </a:buClr>
              <a:buSzPts val="1400"/>
              <a:buFont typeface="Poppins Light"/>
              <a:buNone/>
              <a:defRPr sz="700">
                <a:solidFill>
                  <a:schemeClr val="dk1"/>
                </a:solidFill>
                <a:latin typeface="Poppins Light"/>
                <a:ea typeface="Poppins Light"/>
                <a:cs typeface="Poppins Light"/>
                <a:sym typeface="Poppins Light"/>
              </a:defRPr>
            </a:lvl1pPr>
            <a:lvl2pPr lvl="1"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2pPr>
            <a:lvl3pPr lvl="2"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3pPr>
            <a:lvl4pPr lvl="3"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4pPr>
            <a:lvl5pPr lvl="4"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5pPr>
            <a:lvl6pPr lvl="5"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6pPr>
            <a:lvl7pPr lvl="6"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7pPr>
            <a:lvl8pPr lvl="7"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8pPr>
            <a:lvl9pPr lvl="8"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9pPr>
          </a:lstStyle>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quote">
  <p:cSld name="SECTION_HEADER_1_1_1_1_1">
    <p:bg>
      <p:bgPr>
        <a:solidFill>
          <a:srgbClr val="FF6542"/>
        </a:solidFill>
      </p:bgPr>
    </p:bg>
    <p:spTree>
      <p:nvGrpSpPr>
        <p:cNvPr id="155" name="Shape 155"/>
        <p:cNvGrpSpPr/>
        <p:nvPr/>
      </p:nvGrpSpPr>
      <p:grpSpPr>
        <a:xfrm>
          <a:off x="0" y="0"/>
          <a:ext cx="0" cy="0"/>
          <a:chOff x="0" y="0"/>
          <a:chExt cx="0" cy="0"/>
        </a:xfrm>
      </p:grpSpPr>
      <p:sp>
        <p:nvSpPr>
          <p:cNvPr id="156" name="Google Shape;156;p20"/>
          <p:cNvSpPr txBox="1"/>
          <p:nvPr>
            <p:ph type="title"/>
          </p:nvPr>
        </p:nvSpPr>
        <p:spPr>
          <a:xfrm>
            <a:off x="1281975" y="1743750"/>
            <a:ext cx="6496800" cy="1656000"/>
          </a:xfrm>
          <a:prstGeom prst="rect">
            <a:avLst/>
          </a:prstGeom>
        </p:spPr>
        <p:txBody>
          <a:bodyPr anchorCtr="0" anchor="ctr" bIns="0" lIns="0" spcFirstLastPara="1" rIns="0" wrap="square" tIns="0">
            <a:noAutofit/>
          </a:bodyPr>
          <a:lstStyle>
            <a:lvl1pPr lvl="0" rtl="0" algn="ctr">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1pPr>
            <a:lvl2pPr lvl="1" rtl="0" algn="ctr">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2pPr>
            <a:lvl3pPr lvl="2" rtl="0" algn="ctr">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3pPr>
            <a:lvl4pPr lvl="3" rtl="0" algn="ctr">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4pPr>
            <a:lvl5pPr lvl="4" rtl="0" algn="ctr">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5pPr>
            <a:lvl6pPr lvl="5" rtl="0" algn="ctr">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6pPr>
            <a:lvl7pPr lvl="6" rtl="0" algn="ctr">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7pPr>
            <a:lvl8pPr lvl="7" rtl="0" algn="ctr">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8pPr>
            <a:lvl9pPr lvl="8" rtl="0" algn="ctr">
              <a:spcBef>
                <a:spcPts val="0"/>
              </a:spcBef>
              <a:spcAft>
                <a:spcPts val="0"/>
              </a:spcAft>
              <a:buClr>
                <a:schemeClr val="lt1"/>
              </a:buClr>
              <a:buSzPts val="2900"/>
              <a:buFont typeface="Poppins Light"/>
              <a:buNone/>
              <a:defRPr sz="2900">
                <a:solidFill>
                  <a:schemeClr val="lt1"/>
                </a:solidFill>
                <a:latin typeface="Poppins Light"/>
                <a:ea typeface="Poppins Light"/>
                <a:cs typeface="Poppins Light"/>
                <a:sym typeface="Poppins Light"/>
              </a:defRPr>
            </a:lvl9pPr>
          </a:lstStyle>
          <a:p/>
        </p:txBody>
      </p:sp>
      <p:sp>
        <p:nvSpPr>
          <p:cNvPr id="157" name="Google Shape;157;p20"/>
          <p:cNvSpPr txBox="1"/>
          <p:nvPr>
            <p:ph idx="12" type="sldNum"/>
          </p:nvPr>
        </p:nvSpPr>
        <p:spPr>
          <a:xfrm>
            <a:off x="432000" y="4788000"/>
            <a:ext cx="548700" cy="153900"/>
          </a:xfrm>
          <a:prstGeom prst="rect">
            <a:avLst/>
          </a:prstGeom>
        </p:spPr>
        <p:txBody>
          <a:bodyPr anchorCtr="0" anchor="ctr" bIns="0" lIns="0" spcFirstLastPara="1" rIns="0" wrap="square" tIns="0">
            <a:noAutofit/>
          </a:bodyPr>
          <a:lstStyle>
            <a:lvl1pPr lvl="0" rtl="0" algn="l">
              <a:buNone/>
              <a:defRPr>
                <a:solidFill>
                  <a:schemeClr val="lt1"/>
                </a:solidFill>
              </a:defRPr>
            </a:lvl1pPr>
            <a:lvl2pPr lvl="1" rtl="0" algn="l">
              <a:buNone/>
              <a:defRPr>
                <a:solidFill>
                  <a:schemeClr val="lt1"/>
                </a:solidFill>
              </a:defRPr>
            </a:lvl2pPr>
            <a:lvl3pPr lvl="2" rtl="0" algn="l">
              <a:buNone/>
              <a:defRPr>
                <a:solidFill>
                  <a:schemeClr val="lt1"/>
                </a:solidFill>
              </a:defRPr>
            </a:lvl3pPr>
            <a:lvl4pPr lvl="3" rtl="0" algn="l">
              <a:buNone/>
              <a:defRPr>
                <a:solidFill>
                  <a:schemeClr val="lt1"/>
                </a:solidFill>
              </a:defRPr>
            </a:lvl4pPr>
            <a:lvl5pPr lvl="4" rtl="0" algn="l">
              <a:buNone/>
              <a:defRPr>
                <a:solidFill>
                  <a:schemeClr val="lt1"/>
                </a:solidFill>
              </a:defRPr>
            </a:lvl5pPr>
            <a:lvl6pPr lvl="5" rtl="0" algn="l">
              <a:buNone/>
              <a:defRPr>
                <a:solidFill>
                  <a:schemeClr val="lt1"/>
                </a:solidFill>
              </a:defRPr>
            </a:lvl6pPr>
            <a:lvl7pPr lvl="6" rtl="0" algn="l">
              <a:buNone/>
              <a:defRPr>
                <a:solidFill>
                  <a:schemeClr val="lt1"/>
                </a:solidFill>
              </a:defRPr>
            </a:lvl7pPr>
            <a:lvl8pPr lvl="7" rtl="0" algn="l">
              <a:buNone/>
              <a:defRPr>
                <a:solidFill>
                  <a:schemeClr val="lt1"/>
                </a:solidFill>
              </a:defRPr>
            </a:lvl8pPr>
            <a:lvl9pPr lvl="8" rtl="0" algn="l">
              <a:buNone/>
              <a:defRPr>
                <a:solidFill>
                  <a:schemeClr val="lt1"/>
                </a:solidFill>
              </a:defRPr>
            </a:lvl9pPr>
          </a:lstStyle>
          <a:p>
            <a:pPr indent="0" lvl="0" marL="0" rtl="0" algn="l">
              <a:spcBef>
                <a:spcPts val="0"/>
              </a:spcBef>
              <a:spcAft>
                <a:spcPts val="0"/>
              </a:spcAft>
              <a:buNone/>
            </a:pPr>
            <a:fld id="{00000000-1234-1234-1234-123412341234}" type="slidenum">
              <a:rPr lang="en"/>
              <a:t>‹#›</a:t>
            </a:fld>
            <a:endParaRPr/>
          </a:p>
        </p:txBody>
      </p:sp>
      <p:pic>
        <p:nvPicPr>
          <p:cNvPr id="158" name="Google Shape;158;p20"/>
          <p:cNvPicPr preferRelativeResize="0"/>
          <p:nvPr/>
        </p:nvPicPr>
        <p:blipFill rotWithShape="1">
          <a:blip r:embed="rId2">
            <a:alphaModFix/>
          </a:blip>
          <a:srcRect b="0" l="0" r="0" t="0"/>
          <a:stretch/>
        </p:blipFill>
        <p:spPr>
          <a:xfrm>
            <a:off x="7476392" y="4507641"/>
            <a:ext cx="1352089" cy="447805"/>
          </a:xfrm>
          <a:prstGeom prst="rect">
            <a:avLst/>
          </a:prstGeom>
          <a:noFill/>
          <a:ln>
            <a:noFill/>
          </a:ln>
        </p:spPr>
      </p:pic>
    </p:spTree>
  </p:cSld>
  <p:clrMapOvr>
    <a:masterClrMapping/>
  </p:clrMapOvr>
</p:sldLayout>
</file>

<file path=ppt/slideLayouts/slideLayout2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p:cSld name="TITLE_AND_TWO_COLUMNS_1">
    <p:spTree>
      <p:nvGrpSpPr>
        <p:cNvPr id="159" name="Shape 159"/>
        <p:cNvGrpSpPr/>
        <p:nvPr/>
      </p:nvGrpSpPr>
      <p:grpSpPr>
        <a:xfrm>
          <a:off x="0" y="0"/>
          <a:ext cx="0" cy="0"/>
          <a:chOff x="0" y="0"/>
          <a:chExt cx="0" cy="0"/>
        </a:xfrm>
      </p:grpSpPr>
    </p:spTree>
  </p:cSld>
  <p:clrMapOvr>
    <a:masterClrMapping/>
  </p:clrMapOvr>
</p:sldLayout>
</file>

<file path=ppt/slideLayouts/slideLayout2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Light" showMasterSp="0">
  <p:cSld name="Title Slide_1">
    <p:bg>
      <p:bgPr>
        <a:solidFill>
          <a:schemeClr val="accent1"/>
        </a:solidFill>
      </p:bgPr>
    </p:bg>
    <p:spTree>
      <p:nvGrpSpPr>
        <p:cNvPr id="160" name="Shape 160"/>
        <p:cNvGrpSpPr/>
        <p:nvPr/>
      </p:nvGrpSpPr>
      <p:grpSpPr>
        <a:xfrm>
          <a:off x="0" y="0"/>
          <a:ext cx="0" cy="0"/>
          <a:chOff x="0" y="0"/>
          <a:chExt cx="0" cy="0"/>
        </a:xfrm>
      </p:grpSpPr>
      <p:sp>
        <p:nvSpPr>
          <p:cNvPr id="161" name="Google Shape;161;p22"/>
          <p:cNvSpPr/>
          <p:nvPr>
            <p:ph idx="2" type="pic"/>
          </p:nvPr>
        </p:nvSpPr>
        <p:spPr>
          <a:xfrm>
            <a:off x="1" y="1"/>
            <a:ext cx="9144000" cy="5143500"/>
          </a:xfrm>
          <a:prstGeom prst="rect">
            <a:avLst/>
          </a:prstGeom>
          <a:noFill/>
          <a:ln>
            <a:noFill/>
          </a:ln>
        </p:spPr>
      </p:sp>
      <p:sp>
        <p:nvSpPr>
          <p:cNvPr id="162" name="Google Shape;162;p22"/>
          <p:cNvSpPr txBox="1"/>
          <p:nvPr>
            <p:ph type="ctrTitle"/>
          </p:nvPr>
        </p:nvSpPr>
        <p:spPr>
          <a:xfrm>
            <a:off x="467916" y="411957"/>
            <a:ext cx="6585000" cy="2159700"/>
          </a:xfrm>
          <a:prstGeom prst="rect">
            <a:avLst/>
          </a:prstGeom>
          <a:noFill/>
          <a:ln>
            <a:noFill/>
          </a:ln>
        </p:spPr>
        <p:txBody>
          <a:bodyPr anchorCtr="0" anchor="t" bIns="0" lIns="0" spcFirstLastPara="1" rIns="0" wrap="square" tIns="0">
            <a:noAutofit/>
          </a:bodyPr>
          <a:lstStyle>
            <a:lvl1pPr lvl="0" rtl="0" algn="l">
              <a:lnSpc>
                <a:spcPct val="80000"/>
              </a:lnSpc>
              <a:spcBef>
                <a:spcPts val="0"/>
              </a:spcBef>
              <a:spcAft>
                <a:spcPts val="0"/>
              </a:spcAft>
              <a:buClr>
                <a:schemeClr val="accent1"/>
              </a:buClr>
              <a:buSzPts val="4800"/>
              <a:buFont typeface="Poppins Light"/>
              <a:buNone/>
              <a:defRPr sz="4800">
                <a:solidFill>
                  <a:schemeClr val="accent1"/>
                </a:solidFill>
              </a:defRPr>
            </a:lvl1pPr>
            <a:lvl2pPr lvl="1" rtl="0">
              <a:spcBef>
                <a:spcPts val="0"/>
              </a:spcBef>
              <a:spcAft>
                <a:spcPts val="0"/>
              </a:spcAft>
              <a:buClr>
                <a:schemeClr val="accent1"/>
              </a:buClr>
              <a:buSzPts val="1100"/>
              <a:buNone/>
              <a:defRPr>
                <a:solidFill>
                  <a:schemeClr val="accent1"/>
                </a:solidFill>
              </a:defRPr>
            </a:lvl2pPr>
            <a:lvl3pPr lvl="2" rtl="0">
              <a:spcBef>
                <a:spcPts val="0"/>
              </a:spcBef>
              <a:spcAft>
                <a:spcPts val="0"/>
              </a:spcAft>
              <a:buClr>
                <a:schemeClr val="accent1"/>
              </a:buClr>
              <a:buSzPts val="1100"/>
              <a:buNone/>
              <a:defRPr>
                <a:solidFill>
                  <a:schemeClr val="accent1"/>
                </a:solidFill>
              </a:defRPr>
            </a:lvl3pPr>
            <a:lvl4pPr lvl="3" rtl="0">
              <a:spcBef>
                <a:spcPts val="0"/>
              </a:spcBef>
              <a:spcAft>
                <a:spcPts val="0"/>
              </a:spcAft>
              <a:buClr>
                <a:schemeClr val="accent1"/>
              </a:buClr>
              <a:buSzPts val="1100"/>
              <a:buNone/>
              <a:defRPr>
                <a:solidFill>
                  <a:schemeClr val="accent1"/>
                </a:solidFill>
              </a:defRPr>
            </a:lvl4pPr>
            <a:lvl5pPr lvl="4" rtl="0">
              <a:spcBef>
                <a:spcPts val="0"/>
              </a:spcBef>
              <a:spcAft>
                <a:spcPts val="0"/>
              </a:spcAft>
              <a:buClr>
                <a:schemeClr val="accent1"/>
              </a:buClr>
              <a:buSzPts val="1100"/>
              <a:buNone/>
              <a:defRPr>
                <a:solidFill>
                  <a:schemeClr val="accent1"/>
                </a:solidFill>
              </a:defRPr>
            </a:lvl5pPr>
            <a:lvl6pPr lvl="5" rtl="0">
              <a:spcBef>
                <a:spcPts val="0"/>
              </a:spcBef>
              <a:spcAft>
                <a:spcPts val="0"/>
              </a:spcAft>
              <a:buClr>
                <a:schemeClr val="accent1"/>
              </a:buClr>
              <a:buSzPts val="1100"/>
              <a:buNone/>
              <a:defRPr>
                <a:solidFill>
                  <a:schemeClr val="accent1"/>
                </a:solidFill>
              </a:defRPr>
            </a:lvl6pPr>
            <a:lvl7pPr lvl="6" rtl="0">
              <a:spcBef>
                <a:spcPts val="0"/>
              </a:spcBef>
              <a:spcAft>
                <a:spcPts val="0"/>
              </a:spcAft>
              <a:buClr>
                <a:schemeClr val="accent1"/>
              </a:buClr>
              <a:buSzPts val="1100"/>
              <a:buNone/>
              <a:defRPr>
                <a:solidFill>
                  <a:schemeClr val="accent1"/>
                </a:solidFill>
              </a:defRPr>
            </a:lvl7pPr>
            <a:lvl8pPr lvl="7" rtl="0">
              <a:spcBef>
                <a:spcPts val="0"/>
              </a:spcBef>
              <a:spcAft>
                <a:spcPts val="0"/>
              </a:spcAft>
              <a:buClr>
                <a:schemeClr val="accent1"/>
              </a:buClr>
              <a:buSzPts val="1100"/>
              <a:buNone/>
              <a:defRPr>
                <a:solidFill>
                  <a:schemeClr val="accent1"/>
                </a:solidFill>
              </a:defRPr>
            </a:lvl8pPr>
            <a:lvl9pPr lvl="8" rtl="0">
              <a:spcBef>
                <a:spcPts val="0"/>
              </a:spcBef>
              <a:spcAft>
                <a:spcPts val="0"/>
              </a:spcAft>
              <a:buClr>
                <a:schemeClr val="accent1"/>
              </a:buClr>
              <a:buSzPts val="1100"/>
              <a:buNone/>
              <a:defRPr>
                <a:solidFill>
                  <a:schemeClr val="accent1"/>
                </a:solidFill>
              </a:defRPr>
            </a:lvl9pPr>
          </a:lstStyle>
          <a:p/>
        </p:txBody>
      </p:sp>
      <p:sp>
        <p:nvSpPr>
          <p:cNvPr id="163" name="Google Shape;163;p22"/>
          <p:cNvSpPr txBox="1"/>
          <p:nvPr>
            <p:ph idx="1" type="subTitle"/>
          </p:nvPr>
        </p:nvSpPr>
        <p:spPr>
          <a:xfrm>
            <a:off x="467915" y="3699456"/>
            <a:ext cx="4104000" cy="1140900"/>
          </a:xfrm>
          <a:prstGeom prst="rect">
            <a:avLst/>
          </a:prstGeom>
          <a:noFill/>
          <a:ln>
            <a:noFill/>
          </a:ln>
        </p:spPr>
        <p:txBody>
          <a:bodyPr anchorCtr="0" anchor="b" bIns="0" lIns="0" spcFirstLastPara="1" rIns="0" wrap="square" tIns="0">
            <a:noAutofit/>
          </a:bodyPr>
          <a:lstStyle>
            <a:lvl1pPr lvl="0" rtl="0" algn="l">
              <a:lnSpc>
                <a:spcPct val="114000"/>
              </a:lnSpc>
              <a:spcBef>
                <a:spcPts val="500"/>
              </a:spcBef>
              <a:spcAft>
                <a:spcPts val="0"/>
              </a:spcAft>
              <a:buClr>
                <a:schemeClr val="accent1"/>
              </a:buClr>
              <a:buSzPts val="1400"/>
              <a:buNone/>
              <a:defRPr sz="1400">
                <a:solidFill>
                  <a:schemeClr val="accent1"/>
                </a:solidFill>
              </a:defRPr>
            </a:lvl1pPr>
            <a:lvl2pPr lvl="1" rtl="0" algn="ctr">
              <a:lnSpc>
                <a:spcPct val="114000"/>
              </a:lnSpc>
              <a:spcBef>
                <a:spcPts val="500"/>
              </a:spcBef>
              <a:spcAft>
                <a:spcPts val="0"/>
              </a:spcAft>
              <a:buClr>
                <a:schemeClr val="accent1"/>
              </a:buClr>
              <a:buSzPts val="1500"/>
              <a:buNone/>
              <a:defRPr sz="1500">
                <a:solidFill>
                  <a:schemeClr val="accent1"/>
                </a:solidFill>
              </a:defRPr>
            </a:lvl2pPr>
            <a:lvl3pPr lvl="2" rtl="0" algn="ctr">
              <a:lnSpc>
                <a:spcPct val="114000"/>
              </a:lnSpc>
              <a:spcBef>
                <a:spcPts val="500"/>
              </a:spcBef>
              <a:spcAft>
                <a:spcPts val="0"/>
              </a:spcAft>
              <a:buClr>
                <a:schemeClr val="accent1"/>
              </a:buClr>
              <a:buSzPts val="1400"/>
              <a:buNone/>
              <a:defRPr sz="1400">
                <a:solidFill>
                  <a:schemeClr val="accent1"/>
                </a:solidFill>
              </a:defRPr>
            </a:lvl3pPr>
            <a:lvl4pPr lvl="3" rtl="0" algn="ctr">
              <a:lnSpc>
                <a:spcPct val="114000"/>
              </a:lnSpc>
              <a:spcBef>
                <a:spcPts val="500"/>
              </a:spcBef>
              <a:spcAft>
                <a:spcPts val="0"/>
              </a:spcAft>
              <a:buClr>
                <a:schemeClr val="accent1"/>
              </a:buClr>
              <a:buSzPts val="1200"/>
              <a:buNone/>
              <a:defRPr sz="1200">
                <a:solidFill>
                  <a:schemeClr val="accent1"/>
                </a:solidFill>
              </a:defRPr>
            </a:lvl4pPr>
            <a:lvl5pPr lvl="4" rtl="0" algn="ctr">
              <a:lnSpc>
                <a:spcPct val="114000"/>
              </a:lnSpc>
              <a:spcBef>
                <a:spcPts val="500"/>
              </a:spcBef>
              <a:spcAft>
                <a:spcPts val="0"/>
              </a:spcAft>
              <a:buClr>
                <a:schemeClr val="accent1"/>
              </a:buClr>
              <a:buSzPts val="1200"/>
              <a:buNone/>
              <a:defRPr sz="1200">
                <a:solidFill>
                  <a:schemeClr val="accent1"/>
                </a:solidFill>
              </a:defRPr>
            </a:lvl5pPr>
            <a:lvl6pPr lvl="5" rtl="0" algn="ctr">
              <a:lnSpc>
                <a:spcPct val="90000"/>
              </a:lnSpc>
              <a:spcBef>
                <a:spcPts val="400"/>
              </a:spcBef>
              <a:spcAft>
                <a:spcPts val="0"/>
              </a:spcAft>
              <a:buClr>
                <a:schemeClr val="accent1"/>
              </a:buClr>
              <a:buSzPts val="1200"/>
              <a:buNone/>
              <a:defRPr sz="1200">
                <a:solidFill>
                  <a:schemeClr val="accent1"/>
                </a:solidFill>
              </a:defRPr>
            </a:lvl6pPr>
            <a:lvl7pPr lvl="6" rtl="0" algn="ctr">
              <a:lnSpc>
                <a:spcPct val="90000"/>
              </a:lnSpc>
              <a:spcBef>
                <a:spcPts val="400"/>
              </a:spcBef>
              <a:spcAft>
                <a:spcPts val="0"/>
              </a:spcAft>
              <a:buClr>
                <a:schemeClr val="accent1"/>
              </a:buClr>
              <a:buSzPts val="1200"/>
              <a:buNone/>
              <a:defRPr sz="1200">
                <a:solidFill>
                  <a:schemeClr val="accent1"/>
                </a:solidFill>
              </a:defRPr>
            </a:lvl7pPr>
            <a:lvl8pPr lvl="7" rtl="0" algn="ctr">
              <a:lnSpc>
                <a:spcPct val="90000"/>
              </a:lnSpc>
              <a:spcBef>
                <a:spcPts val="400"/>
              </a:spcBef>
              <a:spcAft>
                <a:spcPts val="0"/>
              </a:spcAft>
              <a:buClr>
                <a:schemeClr val="accent1"/>
              </a:buClr>
              <a:buSzPts val="1200"/>
              <a:buNone/>
              <a:defRPr sz="1200">
                <a:solidFill>
                  <a:schemeClr val="accent1"/>
                </a:solidFill>
              </a:defRPr>
            </a:lvl8pPr>
            <a:lvl9pPr lvl="8" rtl="0" algn="ctr">
              <a:lnSpc>
                <a:spcPct val="90000"/>
              </a:lnSpc>
              <a:spcBef>
                <a:spcPts val="400"/>
              </a:spcBef>
              <a:spcAft>
                <a:spcPts val="0"/>
              </a:spcAft>
              <a:buClr>
                <a:schemeClr val="accent1"/>
              </a:buClr>
              <a:buSzPts val="1200"/>
              <a:buNone/>
              <a:defRPr sz="1200">
                <a:solidFill>
                  <a:schemeClr val="accent1"/>
                </a:solidFill>
              </a:defRPr>
            </a:lvl9pPr>
          </a:lstStyle>
          <a:p/>
        </p:txBody>
      </p:sp>
      <p:pic>
        <p:nvPicPr>
          <p:cNvPr id="164" name="Google Shape;164;p22"/>
          <p:cNvPicPr preferRelativeResize="0"/>
          <p:nvPr/>
        </p:nvPicPr>
        <p:blipFill rotWithShape="1">
          <a:blip r:embed="rId2">
            <a:alphaModFix/>
          </a:blip>
          <a:srcRect b="0" l="0" r="0" t="0"/>
          <a:stretch/>
        </p:blipFill>
        <p:spPr>
          <a:xfrm>
            <a:off x="7476392" y="4507641"/>
            <a:ext cx="1352089" cy="447805"/>
          </a:xfrm>
          <a:prstGeom prst="rect">
            <a:avLst/>
          </a:prstGeom>
          <a:noFill/>
          <a:ln>
            <a:noFill/>
          </a:ln>
        </p:spPr>
      </p:pic>
      <p:sp>
        <p:nvSpPr>
          <p:cNvPr id="165" name="Google Shape;165;p22"/>
          <p:cNvSpPr txBox="1"/>
          <p:nvPr/>
        </p:nvSpPr>
        <p:spPr>
          <a:xfrm>
            <a:off x="0" y="-534925"/>
            <a:ext cx="7980300" cy="354000"/>
          </a:xfrm>
          <a:prstGeom prst="rect">
            <a:avLst/>
          </a:prstGeom>
          <a:solidFill>
            <a:schemeClr val="accent1"/>
          </a:solid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1100">
                <a:solidFill>
                  <a:srgbClr val="212121"/>
                </a:solidFill>
              </a:rPr>
              <a:t> Notice : Images need to be sent to back manually. Logos need to be placed on top of the images.</a:t>
            </a:r>
            <a:endParaRPr>
              <a:latin typeface="Poppins Light"/>
              <a:ea typeface="Poppins Light"/>
              <a:cs typeface="Poppins Light"/>
              <a:sym typeface="Poppins Light"/>
            </a:endParaRPr>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text" type="obj">
  <p:cSld name="OBJECT">
    <p:spTree>
      <p:nvGrpSpPr>
        <p:cNvPr id="166" name="Shape 166"/>
        <p:cNvGrpSpPr/>
        <p:nvPr/>
      </p:nvGrpSpPr>
      <p:grpSpPr>
        <a:xfrm>
          <a:off x="0" y="0"/>
          <a:ext cx="0" cy="0"/>
          <a:chOff x="0" y="0"/>
          <a:chExt cx="0" cy="0"/>
        </a:xfrm>
      </p:grpSpPr>
      <p:sp>
        <p:nvSpPr>
          <p:cNvPr id="167" name="Google Shape;167;p23"/>
          <p:cNvSpPr txBox="1"/>
          <p:nvPr>
            <p:ph type="title"/>
          </p:nvPr>
        </p:nvSpPr>
        <p:spPr>
          <a:xfrm>
            <a:off x="252000" y="198000"/>
            <a:ext cx="6480000" cy="432000"/>
          </a:xfrm>
          <a:prstGeom prst="rect">
            <a:avLst/>
          </a:prstGeom>
          <a:noFill/>
          <a:ln>
            <a:noFill/>
          </a:ln>
        </p:spPr>
        <p:txBody>
          <a:bodyPr anchorCtr="0" anchor="t" bIns="0" lIns="0" spcFirstLastPara="1" rIns="0" wrap="square" tIns="0">
            <a:noAutofit/>
          </a:bodyPr>
          <a:lstStyle>
            <a:lvl1pPr lvl="0" rtl="0" algn="l">
              <a:lnSpc>
                <a:spcPct val="90000"/>
              </a:lnSpc>
              <a:spcBef>
                <a:spcPts val="0"/>
              </a:spcBef>
              <a:spcAft>
                <a:spcPts val="0"/>
              </a:spcAft>
              <a:buClr>
                <a:schemeClr val="accent5"/>
              </a:buClr>
              <a:buSzPts val="1800"/>
              <a:buNone/>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168" name="Google Shape;168;p23"/>
          <p:cNvSpPr txBox="1"/>
          <p:nvPr>
            <p:ph idx="1" type="body"/>
          </p:nvPr>
        </p:nvSpPr>
        <p:spPr>
          <a:xfrm>
            <a:off x="252000" y="1280160"/>
            <a:ext cx="6480000" cy="2952000"/>
          </a:xfrm>
          <a:prstGeom prst="rect">
            <a:avLst/>
          </a:prstGeom>
          <a:noFill/>
          <a:ln>
            <a:noFill/>
          </a:ln>
        </p:spPr>
        <p:txBody>
          <a:bodyPr anchorCtr="0" anchor="t" bIns="0" lIns="0" spcFirstLastPara="1" rIns="0" wrap="square" tIns="0">
            <a:noAutofit/>
          </a:bodyPr>
          <a:lstStyle>
            <a:lvl1pPr indent="-228600" lvl="0" marL="457200" rtl="0" algn="l">
              <a:lnSpc>
                <a:spcPct val="95000"/>
              </a:lnSpc>
              <a:spcBef>
                <a:spcPts val="0"/>
              </a:spcBef>
              <a:spcAft>
                <a:spcPts val="0"/>
              </a:spcAft>
              <a:buClr>
                <a:schemeClr val="dk1"/>
              </a:buClr>
              <a:buSzPts val="1300"/>
              <a:buFont typeface="Avenir"/>
              <a:buNone/>
              <a:defRPr/>
            </a:lvl1pPr>
            <a:lvl2pPr indent="-228600" lvl="1" marL="914400" rtl="0" algn="l">
              <a:lnSpc>
                <a:spcPct val="95000"/>
              </a:lnSpc>
              <a:spcBef>
                <a:spcPts val="0"/>
              </a:spcBef>
              <a:spcAft>
                <a:spcPts val="0"/>
              </a:spcAft>
              <a:buClr>
                <a:schemeClr val="dk1"/>
              </a:buClr>
              <a:buSzPts val="1300"/>
              <a:buFont typeface="Avenir"/>
              <a:buNone/>
              <a:defRPr/>
            </a:lvl2pPr>
            <a:lvl3pPr indent="-228600" lvl="2" marL="1371600" rtl="0" algn="l">
              <a:lnSpc>
                <a:spcPct val="95000"/>
              </a:lnSpc>
              <a:spcBef>
                <a:spcPts val="0"/>
              </a:spcBef>
              <a:spcAft>
                <a:spcPts val="0"/>
              </a:spcAft>
              <a:buClr>
                <a:schemeClr val="dk1"/>
              </a:buClr>
              <a:buSzPts val="1300"/>
              <a:buFont typeface="Avenir"/>
              <a:buNone/>
              <a:defRPr/>
            </a:lvl3pPr>
            <a:lvl4pPr indent="-228600" lvl="3" marL="1828800" rtl="0" algn="l">
              <a:lnSpc>
                <a:spcPct val="95000"/>
              </a:lnSpc>
              <a:spcBef>
                <a:spcPts val="0"/>
              </a:spcBef>
              <a:spcAft>
                <a:spcPts val="0"/>
              </a:spcAft>
              <a:buClr>
                <a:schemeClr val="dk1"/>
              </a:buClr>
              <a:buSzPts val="1300"/>
              <a:buFont typeface="Avenir"/>
              <a:buNone/>
              <a:defRPr/>
            </a:lvl4pPr>
            <a:lvl5pPr indent="-228600" lvl="4" marL="2286000" rtl="0" algn="l">
              <a:lnSpc>
                <a:spcPct val="95000"/>
              </a:lnSpc>
              <a:spcBef>
                <a:spcPts val="0"/>
              </a:spcBef>
              <a:spcAft>
                <a:spcPts val="0"/>
              </a:spcAft>
              <a:buClr>
                <a:schemeClr val="dk1"/>
              </a:buClr>
              <a:buSzPts val="1300"/>
              <a:buFont typeface="Avenir"/>
              <a:buNone/>
              <a:defRPr/>
            </a:lvl5pPr>
            <a:lvl6pPr indent="-342900" lvl="5" marL="2743200" rtl="0" algn="l">
              <a:lnSpc>
                <a:spcPct val="90000"/>
              </a:lnSpc>
              <a:spcBef>
                <a:spcPts val="375"/>
              </a:spcBef>
              <a:spcAft>
                <a:spcPts val="0"/>
              </a:spcAft>
              <a:buClr>
                <a:schemeClr val="dk1"/>
              </a:buClr>
              <a:buSzPts val="1800"/>
              <a:buChar char="•"/>
              <a:defRPr/>
            </a:lvl6pPr>
            <a:lvl7pPr indent="-342900" lvl="6" marL="3200400" rtl="0" algn="l">
              <a:lnSpc>
                <a:spcPct val="90000"/>
              </a:lnSpc>
              <a:spcBef>
                <a:spcPts val="375"/>
              </a:spcBef>
              <a:spcAft>
                <a:spcPts val="0"/>
              </a:spcAft>
              <a:buClr>
                <a:schemeClr val="dk1"/>
              </a:buClr>
              <a:buSzPts val="1800"/>
              <a:buChar char="•"/>
              <a:defRPr/>
            </a:lvl7pPr>
            <a:lvl8pPr indent="-342900" lvl="7" marL="3657600" rtl="0" algn="l">
              <a:lnSpc>
                <a:spcPct val="90000"/>
              </a:lnSpc>
              <a:spcBef>
                <a:spcPts val="375"/>
              </a:spcBef>
              <a:spcAft>
                <a:spcPts val="0"/>
              </a:spcAft>
              <a:buClr>
                <a:schemeClr val="dk1"/>
              </a:buClr>
              <a:buSzPts val="1800"/>
              <a:buChar char="•"/>
              <a:defRPr/>
            </a:lvl8pPr>
            <a:lvl9pPr indent="-342900" lvl="8" marL="4114800" rtl="0" algn="l">
              <a:lnSpc>
                <a:spcPct val="90000"/>
              </a:lnSpc>
              <a:spcBef>
                <a:spcPts val="375"/>
              </a:spcBef>
              <a:spcAft>
                <a:spcPts val="0"/>
              </a:spcAft>
              <a:buClr>
                <a:schemeClr val="dk1"/>
              </a:buClr>
              <a:buSzPts val="1800"/>
              <a:buChar char="•"/>
              <a:defRPr/>
            </a:lvl9pPr>
          </a:lstStyle>
          <a:p/>
        </p:txBody>
      </p:sp>
      <p:sp>
        <p:nvSpPr>
          <p:cNvPr id="169" name="Google Shape;169;p23"/>
          <p:cNvSpPr txBox="1"/>
          <p:nvPr>
            <p:ph idx="12" type="sldNum"/>
          </p:nvPr>
        </p:nvSpPr>
        <p:spPr>
          <a:xfrm>
            <a:off x="175800" y="4864200"/>
            <a:ext cx="720000" cy="180000"/>
          </a:xfrm>
          <a:prstGeom prst="rect">
            <a:avLst/>
          </a:prstGeom>
          <a:noFill/>
          <a:ln>
            <a:noFill/>
          </a:ln>
        </p:spPr>
        <p:txBody>
          <a:bodyPr anchorCtr="0" anchor="t" bIns="0" lIns="0" spcFirstLastPara="1" rIns="0" wrap="square" tIns="0">
            <a:noAutofit/>
          </a:bodyPr>
          <a:lstStyle>
            <a:lvl1pPr indent="0" lvl="0" marL="0" rtl="0" algn="l">
              <a:spcBef>
                <a:spcPts val="0"/>
              </a:spcBef>
              <a:buNone/>
              <a:defRPr/>
            </a:lvl1pPr>
            <a:lvl2pPr indent="0" lvl="1" marL="0" rtl="0" algn="l">
              <a:spcBef>
                <a:spcPts val="0"/>
              </a:spcBef>
              <a:buNone/>
              <a:defRPr/>
            </a:lvl2pPr>
            <a:lvl3pPr indent="0" lvl="2" marL="0" rtl="0" algn="l">
              <a:spcBef>
                <a:spcPts val="0"/>
              </a:spcBef>
              <a:buNone/>
              <a:defRPr/>
            </a:lvl3pPr>
            <a:lvl4pPr indent="0" lvl="3" marL="0" rtl="0" algn="l">
              <a:spcBef>
                <a:spcPts val="0"/>
              </a:spcBef>
              <a:buNone/>
              <a:defRPr/>
            </a:lvl4pPr>
            <a:lvl5pPr indent="0" lvl="4" marL="0" rtl="0" algn="l">
              <a:spcBef>
                <a:spcPts val="0"/>
              </a:spcBef>
              <a:buNone/>
              <a:defRPr/>
            </a:lvl5pPr>
            <a:lvl6pPr indent="0" lvl="5" marL="0" rtl="0" algn="l">
              <a:spcBef>
                <a:spcPts val="0"/>
              </a:spcBef>
              <a:buNone/>
              <a:defRPr/>
            </a:lvl6pPr>
            <a:lvl7pPr indent="0" lvl="6" marL="0" rtl="0" algn="l">
              <a:spcBef>
                <a:spcPts val="0"/>
              </a:spcBef>
              <a:buNone/>
              <a:defRPr/>
            </a:lvl7pPr>
            <a:lvl8pPr indent="0" lvl="7" marL="0" rtl="0" algn="l">
              <a:spcBef>
                <a:spcPts val="0"/>
              </a:spcBef>
              <a:buNone/>
              <a:defRPr/>
            </a:lvl8pPr>
            <a:lvl9pPr indent="0" lvl="8" marL="0" rtl="0" algn="l">
              <a:spcBef>
                <a:spcPts val="0"/>
              </a:spcBef>
              <a:buNone/>
              <a:defRPr/>
            </a:lvl9pPr>
          </a:lstStyle>
          <a:p>
            <a:pPr indent="0" lvl="0" marL="0" rtl="0" algn="l">
              <a:spcBef>
                <a:spcPts val="0"/>
              </a:spcBef>
              <a:spcAft>
                <a:spcPts val="0"/>
              </a:spcAft>
              <a:buNone/>
            </a:pPr>
            <a:r>
              <a:rPr lang="en"/>
              <a:t>page </a:t>
            </a:r>
            <a:fld id="{00000000-1234-1234-1234-123412341234}" type="slidenum">
              <a:rPr lang="en"/>
              <a:t>‹#›</a:t>
            </a:fld>
            <a:endParaRPr/>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with chart">
  <p:cSld name="Title with chart">
    <p:spTree>
      <p:nvGrpSpPr>
        <p:cNvPr id="170" name="Shape 170"/>
        <p:cNvGrpSpPr/>
        <p:nvPr/>
      </p:nvGrpSpPr>
      <p:grpSpPr>
        <a:xfrm>
          <a:off x="0" y="0"/>
          <a:ext cx="0" cy="0"/>
          <a:chOff x="0" y="0"/>
          <a:chExt cx="0" cy="0"/>
        </a:xfrm>
      </p:grpSpPr>
      <p:sp>
        <p:nvSpPr>
          <p:cNvPr id="171" name="Google Shape;171;p24"/>
          <p:cNvSpPr txBox="1"/>
          <p:nvPr>
            <p:ph idx="1" type="body"/>
          </p:nvPr>
        </p:nvSpPr>
        <p:spPr>
          <a:xfrm>
            <a:off x="252000" y="1440001"/>
            <a:ext cx="2736000" cy="1080000"/>
          </a:xfrm>
          <a:prstGeom prst="rect">
            <a:avLst/>
          </a:prstGeom>
          <a:noFill/>
          <a:ln>
            <a:noFill/>
          </a:ln>
        </p:spPr>
        <p:txBody>
          <a:bodyPr anchorCtr="0" anchor="t" bIns="0" lIns="0" spcFirstLastPara="1" rIns="0" wrap="square" tIns="0">
            <a:noAutofit/>
          </a:bodyPr>
          <a:lstStyle>
            <a:lvl1pPr indent="-228600" lvl="0" marL="457200" rtl="0" algn="l">
              <a:lnSpc>
                <a:spcPct val="95000"/>
              </a:lnSpc>
              <a:spcBef>
                <a:spcPts val="0"/>
              </a:spcBef>
              <a:spcAft>
                <a:spcPts val="0"/>
              </a:spcAft>
              <a:buClr>
                <a:schemeClr val="dk1"/>
              </a:buClr>
              <a:buSzPts val="1200"/>
              <a:buNone/>
              <a:defRPr sz="1200"/>
            </a:lvl1pPr>
            <a:lvl2pPr indent="-228600" lvl="1" marL="914400" rtl="0" algn="l">
              <a:lnSpc>
                <a:spcPct val="95000"/>
              </a:lnSpc>
              <a:spcBef>
                <a:spcPts val="0"/>
              </a:spcBef>
              <a:spcAft>
                <a:spcPts val="0"/>
              </a:spcAft>
              <a:buClr>
                <a:schemeClr val="dk1"/>
              </a:buClr>
              <a:buSzPts val="1050"/>
              <a:buNone/>
              <a:defRPr sz="1050"/>
            </a:lvl2pPr>
            <a:lvl3pPr indent="-228600" lvl="2" marL="1371600" rtl="0" algn="l">
              <a:lnSpc>
                <a:spcPct val="95000"/>
              </a:lnSpc>
              <a:spcBef>
                <a:spcPts val="0"/>
              </a:spcBef>
              <a:spcAft>
                <a:spcPts val="0"/>
              </a:spcAft>
              <a:buClr>
                <a:schemeClr val="dk1"/>
              </a:buClr>
              <a:buSzPts val="900"/>
              <a:buNone/>
              <a:defRPr sz="900"/>
            </a:lvl3pPr>
            <a:lvl4pPr indent="-228600" lvl="3" marL="1828800" rtl="0" algn="l">
              <a:lnSpc>
                <a:spcPct val="95000"/>
              </a:lnSpc>
              <a:spcBef>
                <a:spcPts val="0"/>
              </a:spcBef>
              <a:spcAft>
                <a:spcPts val="0"/>
              </a:spcAft>
              <a:buClr>
                <a:schemeClr val="dk1"/>
              </a:buClr>
              <a:buSzPts val="750"/>
              <a:buNone/>
              <a:defRPr sz="750"/>
            </a:lvl4pPr>
            <a:lvl5pPr indent="-228600" lvl="4" marL="2286000" rtl="0" algn="l">
              <a:lnSpc>
                <a:spcPct val="95000"/>
              </a:lnSpc>
              <a:spcBef>
                <a:spcPts val="0"/>
              </a:spcBef>
              <a:spcAft>
                <a:spcPts val="0"/>
              </a:spcAft>
              <a:buClr>
                <a:schemeClr val="dk1"/>
              </a:buClr>
              <a:buSzPts val="750"/>
              <a:buNone/>
              <a:defRPr sz="750"/>
            </a:lvl5pPr>
            <a:lvl6pPr indent="-228600" lvl="5" marL="2743200" rtl="0" algn="l">
              <a:lnSpc>
                <a:spcPct val="90000"/>
              </a:lnSpc>
              <a:spcBef>
                <a:spcPts val="375"/>
              </a:spcBef>
              <a:spcAft>
                <a:spcPts val="0"/>
              </a:spcAft>
              <a:buClr>
                <a:schemeClr val="dk1"/>
              </a:buClr>
              <a:buSzPts val="750"/>
              <a:buNone/>
              <a:defRPr sz="750"/>
            </a:lvl6pPr>
            <a:lvl7pPr indent="-228600" lvl="6" marL="3200400" rtl="0" algn="l">
              <a:lnSpc>
                <a:spcPct val="90000"/>
              </a:lnSpc>
              <a:spcBef>
                <a:spcPts val="375"/>
              </a:spcBef>
              <a:spcAft>
                <a:spcPts val="0"/>
              </a:spcAft>
              <a:buClr>
                <a:schemeClr val="dk1"/>
              </a:buClr>
              <a:buSzPts val="750"/>
              <a:buNone/>
              <a:defRPr sz="750"/>
            </a:lvl7pPr>
            <a:lvl8pPr indent="-228600" lvl="7" marL="3657600" rtl="0" algn="l">
              <a:lnSpc>
                <a:spcPct val="90000"/>
              </a:lnSpc>
              <a:spcBef>
                <a:spcPts val="375"/>
              </a:spcBef>
              <a:spcAft>
                <a:spcPts val="0"/>
              </a:spcAft>
              <a:buClr>
                <a:schemeClr val="dk1"/>
              </a:buClr>
              <a:buSzPts val="750"/>
              <a:buNone/>
              <a:defRPr sz="750"/>
            </a:lvl8pPr>
            <a:lvl9pPr indent="-228600" lvl="8" marL="4114800" rtl="0" algn="l">
              <a:lnSpc>
                <a:spcPct val="90000"/>
              </a:lnSpc>
              <a:spcBef>
                <a:spcPts val="375"/>
              </a:spcBef>
              <a:spcAft>
                <a:spcPts val="0"/>
              </a:spcAft>
              <a:buClr>
                <a:schemeClr val="dk1"/>
              </a:buClr>
              <a:buSzPts val="750"/>
              <a:buNone/>
              <a:defRPr sz="750"/>
            </a:lvl9pPr>
          </a:lstStyle>
          <a:p/>
        </p:txBody>
      </p:sp>
      <p:sp>
        <p:nvSpPr>
          <p:cNvPr id="172" name="Google Shape;172;p24"/>
          <p:cNvSpPr txBox="1"/>
          <p:nvPr>
            <p:ph idx="12" type="sldNum"/>
          </p:nvPr>
        </p:nvSpPr>
        <p:spPr>
          <a:xfrm>
            <a:off x="175800" y="4864200"/>
            <a:ext cx="720000" cy="180000"/>
          </a:xfrm>
          <a:prstGeom prst="rect">
            <a:avLst/>
          </a:prstGeom>
          <a:noFill/>
          <a:ln>
            <a:noFill/>
          </a:ln>
        </p:spPr>
        <p:txBody>
          <a:bodyPr anchorCtr="0" anchor="t" bIns="0" lIns="0" spcFirstLastPara="1" rIns="0" wrap="square" tIns="0">
            <a:noAutofit/>
          </a:bodyPr>
          <a:lstStyle>
            <a:lvl1pPr indent="0" lvl="0" marL="0" rtl="0" algn="l">
              <a:spcBef>
                <a:spcPts val="0"/>
              </a:spcBef>
              <a:buNone/>
              <a:defRPr/>
            </a:lvl1pPr>
            <a:lvl2pPr indent="0" lvl="1" marL="0" rtl="0" algn="l">
              <a:spcBef>
                <a:spcPts val="0"/>
              </a:spcBef>
              <a:buNone/>
              <a:defRPr/>
            </a:lvl2pPr>
            <a:lvl3pPr indent="0" lvl="2" marL="0" rtl="0" algn="l">
              <a:spcBef>
                <a:spcPts val="0"/>
              </a:spcBef>
              <a:buNone/>
              <a:defRPr/>
            </a:lvl3pPr>
            <a:lvl4pPr indent="0" lvl="3" marL="0" rtl="0" algn="l">
              <a:spcBef>
                <a:spcPts val="0"/>
              </a:spcBef>
              <a:buNone/>
              <a:defRPr/>
            </a:lvl4pPr>
            <a:lvl5pPr indent="0" lvl="4" marL="0" rtl="0" algn="l">
              <a:spcBef>
                <a:spcPts val="0"/>
              </a:spcBef>
              <a:buNone/>
              <a:defRPr/>
            </a:lvl5pPr>
            <a:lvl6pPr indent="0" lvl="5" marL="0" rtl="0" algn="l">
              <a:spcBef>
                <a:spcPts val="0"/>
              </a:spcBef>
              <a:buNone/>
              <a:defRPr/>
            </a:lvl6pPr>
            <a:lvl7pPr indent="0" lvl="6" marL="0" rtl="0" algn="l">
              <a:spcBef>
                <a:spcPts val="0"/>
              </a:spcBef>
              <a:buNone/>
              <a:defRPr/>
            </a:lvl7pPr>
            <a:lvl8pPr indent="0" lvl="7" marL="0" rtl="0" algn="l">
              <a:spcBef>
                <a:spcPts val="0"/>
              </a:spcBef>
              <a:buNone/>
              <a:defRPr/>
            </a:lvl8pPr>
            <a:lvl9pPr indent="0" lvl="8" marL="0" rtl="0" algn="l">
              <a:spcBef>
                <a:spcPts val="0"/>
              </a:spcBef>
              <a:buNone/>
              <a:defRPr/>
            </a:lvl9pPr>
          </a:lstStyle>
          <a:p>
            <a:pPr indent="0" lvl="0" marL="0" rtl="0" algn="l">
              <a:spcBef>
                <a:spcPts val="0"/>
              </a:spcBef>
              <a:spcAft>
                <a:spcPts val="0"/>
              </a:spcAft>
              <a:buNone/>
            </a:pPr>
            <a:r>
              <a:rPr lang="en"/>
              <a:t>page </a:t>
            </a:r>
            <a:fld id="{00000000-1234-1234-1234-123412341234}" type="slidenum">
              <a:rPr lang="en"/>
              <a:t>‹#›</a:t>
            </a:fld>
            <a:endParaRPr/>
          </a:p>
        </p:txBody>
      </p:sp>
      <p:sp>
        <p:nvSpPr>
          <p:cNvPr id="173" name="Google Shape;173;p24"/>
          <p:cNvSpPr txBox="1"/>
          <p:nvPr>
            <p:ph type="title"/>
          </p:nvPr>
        </p:nvSpPr>
        <p:spPr>
          <a:xfrm>
            <a:off x="252000" y="198000"/>
            <a:ext cx="6480000" cy="864000"/>
          </a:xfrm>
          <a:prstGeom prst="rect">
            <a:avLst/>
          </a:prstGeom>
          <a:noFill/>
          <a:ln>
            <a:noFill/>
          </a:ln>
        </p:spPr>
        <p:txBody>
          <a:bodyPr anchorCtr="0" anchor="t" bIns="0" lIns="0" spcFirstLastPara="1" rIns="0" wrap="square" tIns="0">
            <a:noAutofit/>
          </a:bodyPr>
          <a:lstStyle>
            <a:lvl1pPr lvl="0" rtl="0" algn="l">
              <a:lnSpc>
                <a:spcPct val="90000"/>
              </a:lnSpc>
              <a:spcBef>
                <a:spcPts val="0"/>
              </a:spcBef>
              <a:spcAft>
                <a:spcPts val="0"/>
              </a:spcAft>
              <a:buClr>
                <a:schemeClr val="accent5"/>
              </a:buClr>
              <a:buSzPts val="1800"/>
              <a:buNone/>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174" name="Google Shape;174;p24"/>
          <p:cNvSpPr txBox="1"/>
          <p:nvPr>
            <p:ph idx="2" type="body"/>
          </p:nvPr>
        </p:nvSpPr>
        <p:spPr>
          <a:xfrm>
            <a:off x="3132000" y="1440001"/>
            <a:ext cx="5760000" cy="3227700"/>
          </a:xfrm>
          <a:prstGeom prst="rect">
            <a:avLst/>
          </a:prstGeom>
          <a:noFill/>
          <a:ln>
            <a:noFill/>
          </a:ln>
        </p:spPr>
        <p:txBody>
          <a:bodyPr anchorCtr="0" anchor="t" bIns="0" lIns="0" spcFirstLastPara="1" rIns="0" wrap="square" tIns="0">
            <a:noAutofit/>
          </a:bodyPr>
          <a:lstStyle>
            <a:lvl1pPr indent="-228600" lvl="0" marL="457200" rtl="0" algn="l">
              <a:lnSpc>
                <a:spcPct val="95000"/>
              </a:lnSpc>
              <a:spcBef>
                <a:spcPts val="0"/>
              </a:spcBef>
              <a:spcAft>
                <a:spcPts val="0"/>
              </a:spcAft>
              <a:buClr>
                <a:schemeClr val="dk1"/>
              </a:buClr>
              <a:buSzPts val="1300"/>
              <a:buFont typeface="Avenir"/>
              <a:buNone/>
              <a:defRPr/>
            </a:lvl1pPr>
            <a:lvl2pPr indent="-342900" lvl="1" marL="914400" rtl="0" algn="l">
              <a:lnSpc>
                <a:spcPct val="95000"/>
              </a:lnSpc>
              <a:spcBef>
                <a:spcPts val="0"/>
              </a:spcBef>
              <a:spcAft>
                <a:spcPts val="0"/>
              </a:spcAft>
              <a:buClr>
                <a:schemeClr val="dk1"/>
              </a:buClr>
              <a:buSzPts val="1800"/>
              <a:buChar char="•"/>
              <a:defRPr/>
            </a:lvl2pPr>
            <a:lvl3pPr indent="-342900" lvl="2" marL="1371600" rtl="0" algn="l">
              <a:lnSpc>
                <a:spcPct val="95000"/>
              </a:lnSpc>
              <a:spcBef>
                <a:spcPts val="0"/>
              </a:spcBef>
              <a:spcAft>
                <a:spcPts val="0"/>
              </a:spcAft>
              <a:buClr>
                <a:schemeClr val="dk1"/>
              </a:buClr>
              <a:buSzPts val="1800"/>
              <a:buChar char="•"/>
              <a:defRPr/>
            </a:lvl3pPr>
            <a:lvl4pPr indent="-342900" lvl="3" marL="1828800" rtl="0" algn="l">
              <a:lnSpc>
                <a:spcPct val="95000"/>
              </a:lnSpc>
              <a:spcBef>
                <a:spcPts val="0"/>
              </a:spcBef>
              <a:spcAft>
                <a:spcPts val="0"/>
              </a:spcAft>
              <a:buClr>
                <a:schemeClr val="dk1"/>
              </a:buClr>
              <a:buSzPts val="1800"/>
              <a:buChar char="•"/>
              <a:defRPr/>
            </a:lvl4pPr>
            <a:lvl5pPr indent="-342900" lvl="4" marL="2286000" rtl="0" algn="l">
              <a:lnSpc>
                <a:spcPct val="95000"/>
              </a:lnSpc>
              <a:spcBef>
                <a:spcPts val="0"/>
              </a:spcBef>
              <a:spcAft>
                <a:spcPts val="0"/>
              </a:spcAft>
              <a:buClr>
                <a:schemeClr val="dk1"/>
              </a:buClr>
              <a:buSzPts val="1800"/>
              <a:buChar char="•"/>
              <a:defRPr/>
            </a:lvl5pPr>
            <a:lvl6pPr indent="-342900" lvl="5" marL="2743200" rtl="0" algn="l">
              <a:lnSpc>
                <a:spcPct val="90000"/>
              </a:lnSpc>
              <a:spcBef>
                <a:spcPts val="375"/>
              </a:spcBef>
              <a:spcAft>
                <a:spcPts val="0"/>
              </a:spcAft>
              <a:buClr>
                <a:schemeClr val="dk1"/>
              </a:buClr>
              <a:buSzPts val="1800"/>
              <a:buChar char="•"/>
              <a:defRPr/>
            </a:lvl6pPr>
            <a:lvl7pPr indent="-342900" lvl="6" marL="3200400" rtl="0" algn="l">
              <a:lnSpc>
                <a:spcPct val="90000"/>
              </a:lnSpc>
              <a:spcBef>
                <a:spcPts val="375"/>
              </a:spcBef>
              <a:spcAft>
                <a:spcPts val="0"/>
              </a:spcAft>
              <a:buClr>
                <a:schemeClr val="dk1"/>
              </a:buClr>
              <a:buSzPts val="1800"/>
              <a:buChar char="•"/>
              <a:defRPr/>
            </a:lvl7pPr>
            <a:lvl8pPr indent="-342900" lvl="7" marL="3657600" rtl="0" algn="l">
              <a:lnSpc>
                <a:spcPct val="90000"/>
              </a:lnSpc>
              <a:spcBef>
                <a:spcPts val="375"/>
              </a:spcBef>
              <a:spcAft>
                <a:spcPts val="0"/>
              </a:spcAft>
              <a:buClr>
                <a:schemeClr val="dk1"/>
              </a:buClr>
              <a:buSzPts val="1800"/>
              <a:buChar char="•"/>
              <a:defRPr/>
            </a:lvl8pPr>
            <a:lvl9pPr indent="-342900" lvl="8" marL="4114800" rtl="0" algn="l">
              <a:lnSpc>
                <a:spcPct val="90000"/>
              </a:lnSpc>
              <a:spcBef>
                <a:spcPts val="375"/>
              </a:spcBef>
              <a:spcAft>
                <a:spcPts val="0"/>
              </a:spcAft>
              <a:buClr>
                <a:schemeClr val="dk1"/>
              </a:buClr>
              <a:buSzPts val="1800"/>
              <a:buChar char="•"/>
              <a:defRPr/>
            </a:lvl9pPr>
          </a:lstStyle>
          <a:p/>
        </p:txBody>
      </p:sp>
      <p:sp>
        <p:nvSpPr>
          <p:cNvPr id="175" name="Google Shape;175;p24"/>
          <p:cNvSpPr txBox="1"/>
          <p:nvPr>
            <p:ph idx="3" type="body"/>
          </p:nvPr>
        </p:nvSpPr>
        <p:spPr>
          <a:xfrm>
            <a:off x="252000" y="3407025"/>
            <a:ext cx="2736000" cy="1080000"/>
          </a:xfrm>
          <a:prstGeom prst="rect">
            <a:avLst/>
          </a:prstGeom>
          <a:noFill/>
          <a:ln>
            <a:noFill/>
          </a:ln>
        </p:spPr>
        <p:txBody>
          <a:bodyPr anchorCtr="0" anchor="t" bIns="0" lIns="0" spcFirstLastPara="1" rIns="0" wrap="square" tIns="0">
            <a:noAutofit/>
          </a:bodyPr>
          <a:lstStyle>
            <a:lvl1pPr indent="-228600" lvl="0" marL="457200" rtl="0" algn="l">
              <a:lnSpc>
                <a:spcPct val="95000"/>
              </a:lnSpc>
              <a:spcBef>
                <a:spcPts val="0"/>
              </a:spcBef>
              <a:spcAft>
                <a:spcPts val="0"/>
              </a:spcAft>
              <a:buClr>
                <a:schemeClr val="dk1"/>
              </a:buClr>
              <a:buSzPts val="1200"/>
              <a:buNone/>
              <a:defRPr sz="1200"/>
            </a:lvl1pPr>
            <a:lvl2pPr indent="-228600" lvl="1" marL="914400" rtl="0" algn="l">
              <a:lnSpc>
                <a:spcPct val="95000"/>
              </a:lnSpc>
              <a:spcBef>
                <a:spcPts val="0"/>
              </a:spcBef>
              <a:spcAft>
                <a:spcPts val="0"/>
              </a:spcAft>
              <a:buClr>
                <a:schemeClr val="dk1"/>
              </a:buClr>
              <a:buSzPts val="1050"/>
              <a:buNone/>
              <a:defRPr sz="1050"/>
            </a:lvl2pPr>
            <a:lvl3pPr indent="-228600" lvl="2" marL="1371600" rtl="0" algn="l">
              <a:lnSpc>
                <a:spcPct val="95000"/>
              </a:lnSpc>
              <a:spcBef>
                <a:spcPts val="0"/>
              </a:spcBef>
              <a:spcAft>
                <a:spcPts val="0"/>
              </a:spcAft>
              <a:buClr>
                <a:schemeClr val="dk1"/>
              </a:buClr>
              <a:buSzPts val="900"/>
              <a:buNone/>
              <a:defRPr sz="900"/>
            </a:lvl3pPr>
            <a:lvl4pPr indent="-228600" lvl="3" marL="1828800" rtl="0" algn="l">
              <a:lnSpc>
                <a:spcPct val="95000"/>
              </a:lnSpc>
              <a:spcBef>
                <a:spcPts val="0"/>
              </a:spcBef>
              <a:spcAft>
                <a:spcPts val="0"/>
              </a:spcAft>
              <a:buClr>
                <a:schemeClr val="dk1"/>
              </a:buClr>
              <a:buSzPts val="750"/>
              <a:buNone/>
              <a:defRPr sz="750"/>
            </a:lvl4pPr>
            <a:lvl5pPr indent="-228600" lvl="4" marL="2286000" rtl="0" algn="l">
              <a:lnSpc>
                <a:spcPct val="95000"/>
              </a:lnSpc>
              <a:spcBef>
                <a:spcPts val="0"/>
              </a:spcBef>
              <a:spcAft>
                <a:spcPts val="0"/>
              </a:spcAft>
              <a:buClr>
                <a:schemeClr val="dk1"/>
              </a:buClr>
              <a:buSzPts val="750"/>
              <a:buNone/>
              <a:defRPr sz="750"/>
            </a:lvl5pPr>
            <a:lvl6pPr indent="-228600" lvl="5" marL="2743200" rtl="0" algn="l">
              <a:lnSpc>
                <a:spcPct val="90000"/>
              </a:lnSpc>
              <a:spcBef>
                <a:spcPts val="375"/>
              </a:spcBef>
              <a:spcAft>
                <a:spcPts val="0"/>
              </a:spcAft>
              <a:buClr>
                <a:schemeClr val="dk1"/>
              </a:buClr>
              <a:buSzPts val="750"/>
              <a:buNone/>
              <a:defRPr sz="750"/>
            </a:lvl6pPr>
            <a:lvl7pPr indent="-228600" lvl="6" marL="3200400" rtl="0" algn="l">
              <a:lnSpc>
                <a:spcPct val="90000"/>
              </a:lnSpc>
              <a:spcBef>
                <a:spcPts val="375"/>
              </a:spcBef>
              <a:spcAft>
                <a:spcPts val="0"/>
              </a:spcAft>
              <a:buClr>
                <a:schemeClr val="dk1"/>
              </a:buClr>
              <a:buSzPts val="750"/>
              <a:buNone/>
              <a:defRPr sz="750"/>
            </a:lvl7pPr>
            <a:lvl8pPr indent="-228600" lvl="7" marL="3657600" rtl="0" algn="l">
              <a:lnSpc>
                <a:spcPct val="90000"/>
              </a:lnSpc>
              <a:spcBef>
                <a:spcPts val="375"/>
              </a:spcBef>
              <a:spcAft>
                <a:spcPts val="0"/>
              </a:spcAft>
              <a:buClr>
                <a:schemeClr val="dk1"/>
              </a:buClr>
              <a:buSzPts val="750"/>
              <a:buNone/>
              <a:defRPr sz="750"/>
            </a:lvl8pPr>
            <a:lvl9pPr indent="-228600" lvl="8" marL="4114800" rtl="0" algn="l">
              <a:lnSpc>
                <a:spcPct val="90000"/>
              </a:lnSpc>
              <a:spcBef>
                <a:spcPts val="375"/>
              </a:spcBef>
              <a:spcAft>
                <a:spcPts val="0"/>
              </a:spcAft>
              <a:buClr>
                <a:schemeClr val="dk1"/>
              </a:buClr>
              <a:buSzPts val="750"/>
              <a:buNone/>
              <a:defRPr sz="750"/>
            </a:lvl9pPr>
          </a:lstStyle>
          <a:p/>
        </p:txBody>
      </p:sp>
    </p:spTree>
  </p:cSld>
  <p:clrMapOvr>
    <a:masterClrMapping/>
  </p:clrMapOvr>
</p:sldLayout>
</file>

<file path=ppt/slideLayouts/slideLayout2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re seul">
  <p:cSld name="Titre seul">
    <p:spTree>
      <p:nvGrpSpPr>
        <p:cNvPr id="176" name="Shape 176"/>
        <p:cNvGrpSpPr/>
        <p:nvPr/>
      </p:nvGrpSpPr>
      <p:grpSpPr>
        <a:xfrm>
          <a:off x="0" y="0"/>
          <a:ext cx="0" cy="0"/>
          <a:chOff x="0" y="0"/>
          <a:chExt cx="0" cy="0"/>
        </a:xfrm>
      </p:grpSpPr>
      <p:sp>
        <p:nvSpPr>
          <p:cNvPr id="177" name="Google Shape;177;p25"/>
          <p:cNvSpPr txBox="1"/>
          <p:nvPr>
            <p:ph type="title"/>
          </p:nvPr>
        </p:nvSpPr>
        <p:spPr>
          <a:xfrm>
            <a:off x="252000" y="233792"/>
            <a:ext cx="7886700" cy="725400"/>
          </a:xfrm>
          <a:prstGeom prst="rect">
            <a:avLst/>
          </a:prstGeom>
          <a:noFill/>
          <a:ln>
            <a:noFill/>
          </a:ln>
        </p:spPr>
        <p:txBody>
          <a:bodyPr anchorCtr="0" anchor="t" bIns="45700" lIns="0" spcFirstLastPara="1" rIns="0" wrap="square" tIns="45700">
            <a:noAutofit/>
          </a:bodyPr>
          <a:lstStyle>
            <a:lvl1pPr lvl="0" rtl="0" algn="l">
              <a:lnSpc>
                <a:spcPct val="90000"/>
              </a:lnSpc>
              <a:spcBef>
                <a:spcPts val="0"/>
              </a:spcBef>
              <a:spcAft>
                <a:spcPts val="0"/>
              </a:spcAft>
              <a:buClr>
                <a:srgbClr val="28A9D0"/>
              </a:buClr>
              <a:buSzPts val="1800"/>
              <a:buNone/>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178" name="Google Shape;178;p25"/>
          <p:cNvSpPr txBox="1"/>
          <p:nvPr>
            <p:ph idx="11" type="ftr"/>
          </p:nvPr>
        </p:nvSpPr>
        <p:spPr>
          <a:xfrm>
            <a:off x="5295900" y="4839086"/>
            <a:ext cx="3362400" cy="1386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SzPts val="1100"/>
              <a:buNone/>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179" name="Google Shape;179;p25"/>
          <p:cNvSpPr txBox="1"/>
          <p:nvPr>
            <p:ph idx="12" type="sldNum"/>
          </p:nvPr>
        </p:nvSpPr>
        <p:spPr>
          <a:xfrm>
            <a:off x="8727280" y="4839086"/>
            <a:ext cx="188100" cy="138600"/>
          </a:xfrm>
          <a:prstGeom prst="rect">
            <a:avLst/>
          </a:prstGeom>
          <a:noFill/>
          <a:ln>
            <a:noFill/>
          </a:ln>
        </p:spPr>
        <p:txBody>
          <a:bodyPr anchorCtr="0" anchor="ctr" bIns="0" lIns="0" spcFirstLastPara="1" rIns="0" wrap="square" tIns="0">
            <a:noAutofit/>
          </a:bodyPr>
          <a:lstStyle>
            <a:lvl1pPr indent="0" lvl="0" marL="0" rtl="0" algn="r">
              <a:spcBef>
                <a:spcPts val="0"/>
              </a:spcBef>
              <a:buNone/>
              <a:defRPr/>
            </a:lvl1pPr>
            <a:lvl2pPr indent="0" lvl="1" marL="0" rtl="0" algn="r">
              <a:spcBef>
                <a:spcPts val="0"/>
              </a:spcBef>
              <a:buNone/>
              <a:defRPr/>
            </a:lvl2pPr>
            <a:lvl3pPr indent="0" lvl="2" marL="0" rtl="0" algn="r">
              <a:spcBef>
                <a:spcPts val="0"/>
              </a:spcBef>
              <a:buNone/>
              <a:defRPr/>
            </a:lvl3pPr>
            <a:lvl4pPr indent="0" lvl="3" marL="0" rtl="0" algn="r">
              <a:spcBef>
                <a:spcPts val="0"/>
              </a:spcBef>
              <a:buNone/>
              <a:defRPr/>
            </a:lvl4pPr>
            <a:lvl5pPr indent="0" lvl="4" marL="0" rtl="0" algn="r">
              <a:spcBef>
                <a:spcPts val="0"/>
              </a:spcBef>
              <a:buNone/>
              <a:defRPr/>
            </a:lvl5pPr>
            <a:lvl6pPr indent="0" lvl="5" marL="0" rtl="0" algn="r">
              <a:spcBef>
                <a:spcPts val="0"/>
              </a:spcBef>
              <a:buNone/>
              <a:defRPr/>
            </a:lvl6pPr>
            <a:lvl7pPr indent="0" lvl="6" marL="0" rtl="0" algn="r">
              <a:spcBef>
                <a:spcPts val="0"/>
              </a:spcBef>
              <a:buNone/>
              <a:defRPr/>
            </a:lvl7pPr>
            <a:lvl8pPr indent="0" lvl="7" marL="0" rtl="0" algn="r">
              <a:spcBef>
                <a:spcPts val="0"/>
              </a:spcBef>
              <a:buNone/>
              <a:defRPr/>
            </a:lvl8pPr>
            <a:lvl9pPr indent="0" lvl="8" marL="0" rt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1" type="titleOnly">
  <p:cSld name="TITLE_ONLY">
    <p:spTree>
      <p:nvGrpSpPr>
        <p:cNvPr id="180" name="Shape 180"/>
        <p:cNvGrpSpPr/>
        <p:nvPr/>
      </p:nvGrpSpPr>
      <p:grpSpPr>
        <a:xfrm>
          <a:off x="0" y="0"/>
          <a:ext cx="0" cy="0"/>
          <a:chOff x="0" y="0"/>
          <a:chExt cx="0" cy="0"/>
        </a:xfrm>
      </p:grpSpPr>
      <p:sp>
        <p:nvSpPr>
          <p:cNvPr id="181" name="Google Shape;181;p26"/>
          <p:cNvSpPr txBox="1"/>
          <p:nvPr>
            <p:ph type="title"/>
          </p:nvPr>
        </p:nvSpPr>
        <p:spPr>
          <a:xfrm>
            <a:off x="252000" y="198000"/>
            <a:ext cx="6480000" cy="432000"/>
          </a:xfrm>
          <a:prstGeom prst="rect">
            <a:avLst/>
          </a:prstGeom>
          <a:noFill/>
          <a:ln>
            <a:noFill/>
          </a:ln>
        </p:spPr>
        <p:txBody>
          <a:bodyPr anchorCtr="0" anchor="t" bIns="0" lIns="0" spcFirstLastPara="1" rIns="0" wrap="square" tIns="0">
            <a:noAutofit/>
          </a:bodyPr>
          <a:lstStyle>
            <a:lvl1pPr lvl="0" rtl="0" algn="l">
              <a:lnSpc>
                <a:spcPct val="90000"/>
              </a:lnSpc>
              <a:spcBef>
                <a:spcPts val="0"/>
              </a:spcBef>
              <a:spcAft>
                <a:spcPts val="0"/>
              </a:spcAft>
              <a:buClr>
                <a:schemeClr val="accent5"/>
              </a:buClr>
              <a:buSzPts val="1800"/>
              <a:buNone/>
              <a:defRPr b="1" sz="2400"/>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182" name="Google Shape;182;p26"/>
          <p:cNvSpPr txBox="1"/>
          <p:nvPr>
            <p:ph idx="12" type="sldNum"/>
          </p:nvPr>
        </p:nvSpPr>
        <p:spPr>
          <a:xfrm>
            <a:off x="252000" y="4788000"/>
            <a:ext cx="720000" cy="180000"/>
          </a:xfrm>
          <a:prstGeom prst="rect">
            <a:avLst/>
          </a:prstGeom>
          <a:noFill/>
          <a:ln>
            <a:noFill/>
          </a:ln>
        </p:spPr>
        <p:txBody>
          <a:bodyPr anchorCtr="0" anchor="t" bIns="0" lIns="0" spcFirstLastPara="1" rIns="0" wrap="square" tIns="0">
            <a:noAutofit/>
          </a:bodyPr>
          <a:lstStyle>
            <a:lvl1pPr indent="0" lvl="0"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1pPr>
            <a:lvl2pPr indent="0" lvl="1"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2pPr>
            <a:lvl3pPr indent="0" lvl="2"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3pPr>
            <a:lvl4pPr indent="0" lvl="3"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4pPr>
            <a:lvl5pPr indent="0" lvl="4"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5pPr>
            <a:lvl6pPr indent="0" lvl="5"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6pPr>
            <a:lvl7pPr indent="0" lvl="6"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7pPr>
            <a:lvl8pPr indent="0" lvl="7"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8pPr>
            <a:lvl9pPr indent="0" lvl="8"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9pPr>
          </a:lstStyle>
          <a:p>
            <a:pPr indent="0" lvl="0" marL="0" rtl="0" algn="l">
              <a:spcBef>
                <a:spcPts val="0"/>
              </a:spcBef>
              <a:spcAft>
                <a:spcPts val="0"/>
              </a:spcAft>
              <a:buNone/>
            </a:pPr>
            <a:r>
              <a:rPr lang="en"/>
              <a:t>page </a:t>
            </a:r>
            <a:fld id="{00000000-1234-1234-1234-123412341234}" type="slidenum">
              <a:rPr lang="en"/>
              <a:t>‹#›</a:t>
            </a:fld>
            <a:endParaRPr/>
          </a:p>
        </p:txBody>
      </p:sp>
    </p:spTree>
  </p:cSld>
  <p:clrMapOvr>
    <a:masterClrMapping/>
  </p:clrMapOvr>
</p:sldLayout>
</file>

<file path=ppt/slideLayouts/slideLayout2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1 1">
  <p:cSld name="Title and Content">
    <p:spTree>
      <p:nvGrpSpPr>
        <p:cNvPr id="183" name="Shape 183"/>
        <p:cNvGrpSpPr/>
        <p:nvPr/>
      </p:nvGrpSpPr>
      <p:grpSpPr>
        <a:xfrm>
          <a:off x="0" y="0"/>
          <a:ext cx="0" cy="0"/>
          <a:chOff x="0" y="0"/>
          <a:chExt cx="0" cy="0"/>
        </a:xfrm>
      </p:grpSpPr>
      <p:sp>
        <p:nvSpPr>
          <p:cNvPr id="184" name="Google Shape;184;p27"/>
          <p:cNvSpPr txBox="1"/>
          <p:nvPr>
            <p:ph type="title"/>
          </p:nvPr>
        </p:nvSpPr>
        <p:spPr>
          <a:xfrm>
            <a:off x="239300" y="133484"/>
            <a:ext cx="7185600" cy="1301700"/>
          </a:xfrm>
          <a:prstGeom prst="rect">
            <a:avLst/>
          </a:prstGeom>
          <a:noFill/>
          <a:ln>
            <a:noFill/>
          </a:ln>
        </p:spPr>
        <p:txBody>
          <a:bodyPr anchorCtr="0" anchor="t" bIns="0" lIns="0" spcFirstLastPara="1" rIns="0" wrap="square" tIns="0">
            <a:noAutofit/>
          </a:bodyPr>
          <a:lstStyle>
            <a:lvl1pPr lvl="0" rtl="0" algn="l">
              <a:lnSpc>
                <a:spcPct val="90000"/>
              </a:lnSpc>
              <a:spcBef>
                <a:spcPts val="0"/>
              </a:spcBef>
              <a:spcAft>
                <a:spcPts val="0"/>
              </a:spcAft>
              <a:buSzPts val="1400"/>
              <a:buNone/>
              <a:defRPr b="0" i="0" sz="3000">
                <a:solidFill>
                  <a:srgbClr val="68C6E1"/>
                </a:solidFill>
                <a:latin typeface="Avenir"/>
                <a:ea typeface="Avenir"/>
                <a:cs typeface="Avenir"/>
                <a:sym typeface="Avenir"/>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185" name="Google Shape;185;p27"/>
          <p:cNvSpPr txBox="1"/>
          <p:nvPr>
            <p:ph idx="1" type="body"/>
          </p:nvPr>
        </p:nvSpPr>
        <p:spPr>
          <a:xfrm>
            <a:off x="3425575" y="1492816"/>
            <a:ext cx="4593600" cy="1625700"/>
          </a:xfrm>
          <a:prstGeom prst="rect">
            <a:avLst/>
          </a:prstGeom>
          <a:noFill/>
          <a:ln>
            <a:noFill/>
          </a:ln>
        </p:spPr>
        <p:txBody>
          <a:bodyPr anchorCtr="0" anchor="t" bIns="0" lIns="0" spcFirstLastPara="1" rIns="0" wrap="square" tIns="0">
            <a:noAutofit/>
          </a:bodyPr>
          <a:lstStyle>
            <a:lvl1pPr indent="-228600" lvl="0" marL="457200" rtl="0" algn="l">
              <a:lnSpc>
                <a:spcPct val="95000"/>
              </a:lnSpc>
              <a:spcBef>
                <a:spcPts val="0"/>
              </a:spcBef>
              <a:spcAft>
                <a:spcPts val="0"/>
              </a:spcAft>
              <a:buSzPts val="1400"/>
              <a:buNone/>
              <a:defRPr b="0" i="0" sz="1300">
                <a:solidFill>
                  <a:srgbClr val="26294D"/>
                </a:solidFill>
                <a:latin typeface="Avenir"/>
                <a:ea typeface="Avenir"/>
                <a:cs typeface="Avenir"/>
                <a:sym typeface="Avenir"/>
              </a:defRPr>
            </a:lvl1pPr>
            <a:lvl2pPr indent="-228600" lvl="1" marL="914400" rtl="0" algn="l">
              <a:lnSpc>
                <a:spcPct val="95000"/>
              </a:lnSpc>
              <a:spcBef>
                <a:spcPts val="0"/>
              </a:spcBef>
              <a:spcAft>
                <a:spcPts val="0"/>
              </a:spcAft>
              <a:buSzPts val="1400"/>
              <a:buNone/>
              <a:defRPr/>
            </a:lvl2pPr>
            <a:lvl3pPr indent="-228600" lvl="2" marL="1371600" rtl="0" algn="l">
              <a:lnSpc>
                <a:spcPct val="95000"/>
              </a:lnSpc>
              <a:spcBef>
                <a:spcPts val="0"/>
              </a:spcBef>
              <a:spcAft>
                <a:spcPts val="0"/>
              </a:spcAft>
              <a:buSzPts val="1400"/>
              <a:buNone/>
              <a:defRPr/>
            </a:lvl3pPr>
            <a:lvl4pPr indent="-228600" lvl="3" marL="1828800" rtl="0" algn="l">
              <a:lnSpc>
                <a:spcPct val="95000"/>
              </a:lnSpc>
              <a:spcBef>
                <a:spcPts val="0"/>
              </a:spcBef>
              <a:spcAft>
                <a:spcPts val="0"/>
              </a:spcAft>
              <a:buSzPts val="1400"/>
              <a:buNone/>
              <a:defRPr/>
            </a:lvl4pPr>
            <a:lvl5pPr indent="-228600" lvl="4" marL="2286000" rtl="0" algn="l">
              <a:lnSpc>
                <a:spcPct val="95000"/>
              </a:lnSpc>
              <a:spcBef>
                <a:spcPts val="0"/>
              </a:spcBef>
              <a:spcAft>
                <a:spcPts val="0"/>
              </a:spcAft>
              <a:buSzPts val="1400"/>
              <a:buNone/>
              <a:defRPr/>
            </a:lvl5pPr>
            <a:lvl6pPr indent="-228600" lvl="5" marL="2743200" rtl="0" algn="l">
              <a:lnSpc>
                <a:spcPct val="90000"/>
              </a:lnSpc>
              <a:spcBef>
                <a:spcPts val="0"/>
              </a:spcBef>
              <a:spcAft>
                <a:spcPts val="0"/>
              </a:spcAft>
              <a:buSzPts val="1400"/>
              <a:buNone/>
              <a:defRPr/>
            </a:lvl6pPr>
            <a:lvl7pPr indent="-228600" lvl="6" marL="3200400" rtl="0" algn="l">
              <a:lnSpc>
                <a:spcPct val="90000"/>
              </a:lnSpc>
              <a:spcBef>
                <a:spcPts val="0"/>
              </a:spcBef>
              <a:spcAft>
                <a:spcPts val="0"/>
              </a:spcAft>
              <a:buSzPts val="1400"/>
              <a:buNone/>
              <a:defRPr/>
            </a:lvl7pPr>
            <a:lvl8pPr indent="-228600" lvl="7" marL="3657600" rtl="0" algn="l">
              <a:lnSpc>
                <a:spcPct val="90000"/>
              </a:lnSpc>
              <a:spcBef>
                <a:spcPts val="0"/>
              </a:spcBef>
              <a:spcAft>
                <a:spcPts val="0"/>
              </a:spcAft>
              <a:buSzPts val="1400"/>
              <a:buNone/>
              <a:defRPr/>
            </a:lvl8pPr>
            <a:lvl9pPr indent="-228600" lvl="8" marL="4114800" rtl="0" algn="l">
              <a:lnSpc>
                <a:spcPct val="90000"/>
              </a:lnSpc>
              <a:spcBef>
                <a:spcPts val="0"/>
              </a:spcBef>
              <a:spcAft>
                <a:spcPts val="0"/>
              </a:spcAft>
              <a:buSzPts val="1400"/>
              <a:buNone/>
              <a:defRPr/>
            </a:lvl9pPr>
          </a:lstStyle>
          <a:p/>
        </p:txBody>
      </p:sp>
      <p:sp>
        <p:nvSpPr>
          <p:cNvPr id="186" name="Google Shape;186;p27"/>
          <p:cNvSpPr txBox="1"/>
          <p:nvPr>
            <p:ph idx="11" type="ftr"/>
          </p:nvPr>
        </p:nvSpPr>
        <p:spPr>
          <a:xfrm>
            <a:off x="3108960" y="4783455"/>
            <a:ext cx="2926200" cy="257100"/>
          </a:xfrm>
          <a:prstGeom prst="rect">
            <a:avLst/>
          </a:prstGeom>
          <a:noFill/>
          <a:ln>
            <a:noFill/>
          </a:ln>
        </p:spPr>
        <p:txBody>
          <a:bodyPr anchorCtr="0" anchor="t" bIns="0" lIns="0" spcFirstLastPara="1" rIns="0" wrap="square" tIns="0">
            <a:noAutofit/>
          </a:bodyPr>
          <a:lstStyle>
            <a:lvl1pPr lvl="0" marR="0" rtl="0" algn="ctr">
              <a:lnSpc>
                <a:spcPct val="100000"/>
              </a:lnSpc>
              <a:spcBef>
                <a:spcPts val="0"/>
              </a:spcBef>
              <a:spcAft>
                <a:spcPts val="0"/>
              </a:spcAft>
              <a:buClr>
                <a:srgbClr val="000000"/>
              </a:buClr>
              <a:buSzPts val="1400"/>
              <a:buFont typeface="Arial"/>
              <a:buNone/>
              <a:defRPr b="0" i="0" sz="1400" u="none" cap="none" strike="noStrike">
                <a:solidFill>
                  <a:srgbClr val="888888"/>
                </a:solidFill>
                <a:latin typeface="Arial"/>
                <a:ea typeface="Arial"/>
                <a:cs typeface="Arial"/>
                <a:sym typeface="Arial"/>
              </a:defRPr>
            </a:lvl1pPr>
            <a:lvl2pPr lvl="1"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9pPr>
          </a:lstStyle>
          <a:p/>
        </p:txBody>
      </p:sp>
      <p:sp>
        <p:nvSpPr>
          <p:cNvPr id="187" name="Google Shape;187;p27"/>
          <p:cNvSpPr txBox="1"/>
          <p:nvPr>
            <p:ph idx="10" type="dt"/>
          </p:nvPr>
        </p:nvSpPr>
        <p:spPr>
          <a:xfrm>
            <a:off x="457200" y="4783455"/>
            <a:ext cx="2103000" cy="257100"/>
          </a:xfrm>
          <a:prstGeom prst="rect">
            <a:avLst/>
          </a:prstGeom>
          <a:noFill/>
          <a:ln>
            <a:noFill/>
          </a:ln>
        </p:spPr>
        <p:txBody>
          <a:bodyPr anchorCtr="0" anchor="t" bIns="0" lIns="0" spcFirstLastPara="1" rIns="0" wrap="square" tIns="0">
            <a:noAutofit/>
          </a:bodyPr>
          <a:lstStyle>
            <a:lvl1pPr lvl="0" marR="0" rtl="0" algn="l">
              <a:lnSpc>
                <a:spcPct val="100000"/>
              </a:lnSpc>
              <a:spcBef>
                <a:spcPts val="0"/>
              </a:spcBef>
              <a:spcAft>
                <a:spcPts val="0"/>
              </a:spcAft>
              <a:buClr>
                <a:srgbClr val="000000"/>
              </a:buClr>
              <a:buSzPts val="1400"/>
              <a:buFont typeface="Arial"/>
              <a:buNone/>
              <a:defRPr b="0" i="0" sz="1400" u="none" cap="none" strike="noStrike">
                <a:solidFill>
                  <a:srgbClr val="888888"/>
                </a:solidFill>
                <a:latin typeface="Arial"/>
                <a:ea typeface="Arial"/>
                <a:cs typeface="Arial"/>
                <a:sym typeface="Arial"/>
              </a:defRPr>
            </a:lvl1pPr>
            <a:lvl2pPr lvl="1"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9pPr>
          </a:lstStyle>
          <a:p/>
        </p:txBody>
      </p:sp>
      <p:sp>
        <p:nvSpPr>
          <p:cNvPr id="188" name="Google Shape;188;p27"/>
          <p:cNvSpPr txBox="1"/>
          <p:nvPr>
            <p:ph idx="12" type="sldNum"/>
          </p:nvPr>
        </p:nvSpPr>
        <p:spPr>
          <a:xfrm>
            <a:off x="239300" y="4801208"/>
            <a:ext cx="519300" cy="152400"/>
          </a:xfrm>
          <a:prstGeom prst="rect">
            <a:avLst/>
          </a:prstGeom>
          <a:noFill/>
          <a:ln>
            <a:noFill/>
          </a:ln>
        </p:spPr>
        <p:txBody>
          <a:bodyPr anchorCtr="0" anchor="t" bIns="0" lIns="0" spcFirstLastPara="1" rIns="0" wrap="square" tIns="0">
            <a:noAutofit/>
          </a:bodyPr>
          <a:lstStyle>
            <a:lvl1pPr indent="0" lvl="0" marL="12700" marR="0" rtl="0" algn="l">
              <a:lnSpc>
                <a:spcPct val="105499"/>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1pPr>
            <a:lvl2pPr indent="0" lvl="1" marL="12700" marR="0" rtl="0" algn="l">
              <a:lnSpc>
                <a:spcPct val="105499"/>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2pPr>
            <a:lvl3pPr indent="0" lvl="2" marL="12700" marR="0" rtl="0" algn="l">
              <a:lnSpc>
                <a:spcPct val="105499"/>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3pPr>
            <a:lvl4pPr indent="0" lvl="3" marL="12700" marR="0" rtl="0" algn="l">
              <a:lnSpc>
                <a:spcPct val="105499"/>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4pPr>
            <a:lvl5pPr indent="0" lvl="4" marL="12700" marR="0" rtl="0" algn="l">
              <a:lnSpc>
                <a:spcPct val="105499"/>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5pPr>
            <a:lvl6pPr indent="0" lvl="5" marL="12700" marR="0" rtl="0" algn="l">
              <a:lnSpc>
                <a:spcPct val="105499"/>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6pPr>
            <a:lvl7pPr indent="0" lvl="6" marL="12700" marR="0" rtl="0" algn="l">
              <a:lnSpc>
                <a:spcPct val="105499"/>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7pPr>
            <a:lvl8pPr indent="0" lvl="7" marL="12700" marR="0" rtl="0" algn="l">
              <a:lnSpc>
                <a:spcPct val="105499"/>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8pPr>
            <a:lvl9pPr indent="0" lvl="8" marL="12700" marR="0" rtl="0" algn="l">
              <a:lnSpc>
                <a:spcPct val="105499"/>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9pPr>
          </a:lstStyle>
          <a:p>
            <a:pPr indent="0" lvl="0" marL="12700" rtl="0" algn="l">
              <a:spcBef>
                <a:spcPts val="0"/>
              </a:spcBef>
              <a:spcAft>
                <a:spcPts val="0"/>
              </a:spcAft>
              <a:buNone/>
            </a:pPr>
            <a:r>
              <a:rPr lang="en"/>
              <a:t>page </a:t>
            </a:r>
            <a:fld id="{00000000-1234-1234-1234-123412341234}" type="slidenum">
              <a:rPr lang="en"/>
              <a:t>‹#›</a:t>
            </a:fld>
            <a:endParaRPr/>
          </a:p>
        </p:txBody>
      </p:sp>
    </p:spTree>
  </p:cSld>
  <p:clrMapOvr>
    <a:masterClrMapping/>
  </p:clrMapOvr>
</p:sldLayout>
</file>

<file path=ppt/slideLayouts/slideLayout2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type="tx">
  <p:cSld name="TITLE_AND_BODY">
    <p:spTree>
      <p:nvGrpSpPr>
        <p:cNvPr id="189" name="Shape 189"/>
        <p:cNvGrpSpPr/>
        <p:nvPr/>
      </p:nvGrpSpPr>
      <p:grpSpPr>
        <a:xfrm>
          <a:off x="0" y="0"/>
          <a:ext cx="0" cy="0"/>
          <a:chOff x="0" y="0"/>
          <a:chExt cx="0" cy="0"/>
        </a:xfrm>
      </p:grpSpPr>
      <p:sp>
        <p:nvSpPr>
          <p:cNvPr id="190" name="Google Shape;190;p28"/>
          <p:cNvSpPr txBox="1"/>
          <p:nvPr>
            <p:ph type="title"/>
          </p:nvPr>
        </p:nvSpPr>
        <p:spPr>
          <a:xfrm>
            <a:off x="311700" y="445025"/>
            <a:ext cx="8520600" cy="572700"/>
          </a:xfrm>
          <a:prstGeom prst="rect">
            <a:avLst/>
          </a:prstGeom>
          <a:noFill/>
          <a:ln>
            <a:noFill/>
          </a:ln>
        </p:spPr>
        <p:txBody>
          <a:bodyPr anchorCtr="0" anchor="t" bIns="91425" lIns="91425" spcFirstLastPara="1" rIns="91425" wrap="square" tIns="91425">
            <a:normAutofit/>
          </a:bodyPr>
          <a:lstStyle>
            <a:lvl1pPr lvl="0" rtl="0" algn="l">
              <a:lnSpc>
                <a:spcPct val="100000"/>
              </a:lnSpc>
              <a:spcBef>
                <a:spcPts val="0"/>
              </a:spcBef>
              <a:spcAft>
                <a:spcPts val="0"/>
              </a:spcAft>
              <a:buSzPts val="2600"/>
              <a:buNone/>
              <a:defRPr b="0" i="0">
                <a:latin typeface="Poppins"/>
                <a:ea typeface="Poppins"/>
                <a:cs typeface="Poppins"/>
                <a:sym typeface="Poppins"/>
              </a:defRPr>
            </a:lvl1pPr>
            <a:lvl2pPr lvl="1" rtl="0" algn="l">
              <a:lnSpc>
                <a:spcPct val="100000"/>
              </a:lnSpc>
              <a:spcBef>
                <a:spcPts val="0"/>
              </a:spcBef>
              <a:spcAft>
                <a:spcPts val="0"/>
              </a:spcAft>
              <a:buSzPts val="2800"/>
              <a:buNone/>
              <a:defRPr/>
            </a:lvl2pPr>
            <a:lvl3pPr lvl="2" rtl="0" algn="l">
              <a:lnSpc>
                <a:spcPct val="100000"/>
              </a:lnSpc>
              <a:spcBef>
                <a:spcPts val="0"/>
              </a:spcBef>
              <a:spcAft>
                <a:spcPts val="0"/>
              </a:spcAft>
              <a:buSzPts val="2800"/>
              <a:buNone/>
              <a:defRPr/>
            </a:lvl3pPr>
            <a:lvl4pPr lvl="3" rtl="0" algn="l">
              <a:lnSpc>
                <a:spcPct val="100000"/>
              </a:lnSpc>
              <a:spcBef>
                <a:spcPts val="0"/>
              </a:spcBef>
              <a:spcAft>
                <a:spcPts val="0"/>
              </a:spcAft>
              <a:buSzPts val="2800"/>
              <a:buNone/>
              <a:defRPr/>
            </a:lvl4pPr>
            <a:lvl5pPr lvl="4" rtl="0" algn="l">
              <a:lnSpc>
                <a:spcPct val="100000"/>
              </a:lnSpc>
              <a:spcBef>
                <a:spcPts val="0"/>
              </a:spcBef>
              <a:spcAft>
                <a:spcPts val="0"/>
              </a:spcAft>
              <a:buSzPts val="2800"/>
              <a:buNone/>
              <a:defRPr/>
            </a:lvl5pPr>
            <a:lvl6pPr lvl="5" rtl="0" algn="l">
              <a:lnSpc>
                <a:spcPct val="100000"/>
              </a:lnSpc>
              <a:spcBef>
                <a:spcPts val="0"/>
              </a:spcBef>
              <a:spcAft>
                <a:spcPts val="0"/>
              </a:spcAft>
              <a:buSzPts val="2800"/>
              <a:buNone/>
              <a:defRPr/>
            </a:lvl6pPr>
            <a:lvl7pPr lvl="6" rtl="0" algn="l">
              <a:lnSpc>
                <a:spcPct val="100000"/>
              </a:lnSpc>
              <a:spcBef>
                <a:spcPts val="0"/>
              </a:spcBef>
              <a:spcAft>
                <a:spcPts val="0"/>
              </a:spcAft>
              <a:buSzPts val="2800"/>
              <a:buNone/>
              <a:defRPr/>
            </a:lvl7pPr>
            <a:lvl8pPr lvl="7" rtl="0" algn="l">
              <a:lnSpc>
                <a:spcPct val="100000"/>
              </a:lnSpc>
              <a:spcBef>
                <a:spcPts val="0"/>
              </a:spcBef>
              <a:spcAft>
                <a:spcPts val="0"/>
              </a:spcAft>
              <a:buSzPts val="2800"/>
              <a:buNone/>
              <a:defRPr/>
            </a:lvl8pPr>
            <a:lvl9pPr lvl="8" rtl="0" algn="l">
              <a:lnSpc>
                <a:spcPct val="100000"/>
              </a:lnSpc>
              <a:spcBef>
                <a:spcPts val="0"/>
              </a:spcBef>
              <a:spcAft>
                <a:spcPts val="0"/>
              </a:spcAft>
              <a:buSzPts val="2800"/>
              <a:buNone/>
              <a:defRPr/>
            </a:lvl9pPr>
          </a:lstStyle>
          <a:p/>
        </p:txBody>
      </p:sp>
      <p:sp>
        <p:nvSpPr>
          <p:cNvPr id="191" name="Google Shape;191;p28"/>
          <p:cNvSpPr txBox="1"/>
          <p:nvPr>
            <p:ph idx="1" type="body"/>
          </p:nvPr>
        </p:nvSpPr>
        <p:spPr>
          <a:xfrm>
            <a:off x="0" y="1132275"/>
            <a:ext cx="8520600" cy="3416400"/>
          </a:xfrm>
          <a:prstGeom prst="rect">
            <a:avLst/>
          </a:prstGeom>
          <a:noFill/>
          <a:ln>
            <a:noFill/>
          </a:ln>
        </p:spPr>
        <p:txBody>
          <a:bodyPr anchorCtr="0" anchor="t" bIns="91425" lIns="91425" spcFirstLastPara="1" rIns="91425" wrap="square" tIns="91425">
            <a:normAutofit/>
          </a:bodyPr>
          <a:lstStyle>
            <a:lvl1pPr indent="-342900" lvl="0" marL="457200" rtl="0" algn="l">
              <a:lnSpc>
                <a:spcPct val="115000"/>
              </a:lnSpc>
              <a:spcBef>
                <a:spcPts val="0"/>
              </a:spcBef>
              <a:spcAft>
                <a:spcPts val="0"/>
              </a:spcAft>
              <a:buSzPts val="1800"/>
              <a:buChar char="●"/>
              <a:defRPr b="0" i="0">
                <a:latin typeface="Poppins"/>
                <a:ea typeface="Poppins"/>
                <a:cs typeface="Poppins"/>
                <a:sym typeface="Poppins"/>
              </a:defRPr>
            </a:lvl1pPr>
            <a:lvl2pPr indent="-317500" lvl="1" marL="914400" rtl="0" algn="l">
              <a:lnSpc>
                <a:spcPct val="115000"/>
              </a:lnSpc>
              <a:spcBef>
                <a:spcPts val="0"/>
              </a:spcBef>
              <a:spcAft>
                <a:spcPts val="0"/>
              </a:spcAft>
              <a:buSzPts val="1400"/>
              <a:buChar char="○"/>
              <a:defRPr/>
            </a:lvl2pPr>
            <a:lvl3pPr indent="-317500" lvl="2" marL="1371600" rtl="0" algn="l">
              <a:lnSpc>
                <a:spcPct val="115000"/>
              </a:lnSpc>
              <a:spcBef>
                <a:spcPts val="0"/>
              </a:spcBef>
              <a:spcAft>
                <a:spcPts val="0"/>
              </a:spcAft>
              <a:buSzPts val="1400"/>
              <a:buChar char="■"/>
              <a:defRPr/>
            </a:lvl3pPr>
            <a:lvl4pPr indent="-317500" lvl="3" marL="1828800" rtl="0" algn="l">
              <a:lnSpc>
                <a:spcPct val="115000"/>
              </a:lnSpc>
              <a:spcBef>
                <a:spcPts val="0"/>
              </a:spcBef>
              <a:spcAft>
                <a:spcPts val="0"/>
              </a:spcAft>
              <a:buSzPts val="1400"/>
              <a:buChar char="●"/>
              <a:defRPr/>
            </a:lvl4pPr>
            <a:lvl5pPr indent="-317500" lvl="4" marL="2286000" rtl="0" algn="l">
              <a:lnSpc>
                <a:spcPct val="115000"/>
              </a:lnSpc>
              <a:spcBef>
                <a:spcPts val="0"/>
              </a:spcBef>
              <a:spcAft>
                <a:spcPts val="0"/>
              </a:spcAft>
              <a:buSzPts val="1400"/>
              <a:buChar char="○"/>
              <a:defRPr/>
            </a:lvl5pPr>
            <a:lvl6pPr indent="-317500" lvl="5" marL="2743200" rtl="0" algn="l">
              <a:lnSpc>
                <a:spcPct val="115000"/>
              </a:lnSpc>
              <a:spcBef>
                <a:spcPts val="0"/>
              </a:spcBef>
              <a:spcAft>
                <a:spcPts val="0"/>
              </a:spcAft>
              <a:buSzPts val="1400"/>
              <a:buChar char="■"/>
              <a:defRPr/>
            </a:lvl6pPr>
            <a:lvl7pPr indent="-317500" lvl="6" marL="3200400" rtl="0" algn="l">
              <a:lnSpc>
                <a:spcPct val="115000"/>
              </a:lnSpc>
              <a:spcBef>
                <a:spcPts val="0"/>
              </a:spcBef>
              <a:spcAft>
                <a:spcPts val="0"/>
              </a:spcAft>
              <a:buSzPts val="1400"/>
              <a:buChar char="●"/>
              <a:defRPr/>
            </a:lvl7pPr>
            <a:lvl8pPr indent="-317500" lvl="7" marL="3657600" rtl="0" algn="l">
              <a:lnSpc>
                <a:spcPct val="115000"/>
              </a:lnSpc>
              <a:spcBef>
                <a:spcPts val="0"/>
              </a:spcBef>
              <a:spcAft>
                <a:spcPts val="0"/>
              </a:spcAft>
              <a:buSzPts val="1400"/>
              <a:buChar char="○"/>
              <a:defRPr/>
            </a:lvl8pPr>
            <a:lvl9pPr indent="-317500" lvl="8" marL="4114800" rtl="0" algn="l">
              <a:lnSpc>
                <a:spcPct val="115000"/>
              </a:lnSpc>
              <a:spcBef>
                <a:spcPts val="0"/>
              </a:spcBef>
              <a:spcAft>
                <a:spcPts val="0"/>
              </a:spcAft>
              <a:buSzPts val="1400"/>
              <a:buChar char="■"/>
              <a:defRPr/>
            </a:lvl9pPr>
          </a:lstStyle>
          <a:p/>
        </p:txBody>
      </p:sp>
      <p:pic>
        <p:nvPicPr>
          <p:cNvPr id="192" name="Google Shape;192;p28"/>
          <p:cNvPicPr preferRelativeResize="0"/>
          <p:nvPr/>
        </p:nvPicPr>
        <p:blipFill rotWithShape="1">
          <a:blip r:embed="rId2">
            <a:alphaModFix/>
          </a:blip>
          <a:srcRect b="0" l="0" r="0" t="0"/>
          <a:stretch/>
        </p:blipFill>
        <p:spPr>
          <a:xfrm>
            <a:off x="7890516" y="4692850"/>
            <a:ext cx="1065836" cy="352850"/>
          </a:xfrm>
          <a:prstGeom prst="rect">
            <a:avLst/>
          </a:prstGeom>
          <a:noFill/>
          <a:ln>
            <a:noFill/>
          </a:ln>
        </p:spPr>
      </p:pic>
      <p:sp>
        <p:nvSpPr>
          <p:cNvPr id="193" name="Google Shape;193;p28"/>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lvl1pPr indent="0" lvl="0"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1pPr>
            <a:lvl2pPr indent="0" lvl="1"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2pPr>
            <a:lvl3pPr indent="0" lvl="2"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3pPr>
            <a:lvl4pPr indent="0" lvl="3"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4pPr>
            <a:lvl5pPr indent="0" lvl="4"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5pPr>
            <a:lvl6pPr indent="0" lvl="5"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6pPr>
            <a:lvl7pPr indent="0" lvl="6"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7pPr>
            <a:lvl8pPr indent="0" lvl="7"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8pPr>
            <a:lvl9pPr indent="0" lvl="8"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ummary" type="secHead">
  <p:cSld name="SECTION_HEADER">
    <p:spTree>
      <p:nvGrpSpPr>
        <p:cNvPr id="194" name="Shape 194"/>
        <p:cNvGrpSpPr/>
        <p:nvPr/>
      </p:nvGrpSpPr>
      <p:grpSpPr>
        <a:xfrm>
          <a:off x="0" y="0"/>
          <a:ext cx="0" cy="0"/>
          <a:chOff x="0" y="0"/>
          <a:chExt cx="0" cy="0"/>
        </a:xfrm>
      </p:grpSpPr>
      <p:sp>
        <p:nvSpPr>
          <p:cNvPr id="195" name="Google Shape;195;p29"/>
          <p:cNvSpPr txBox="1"/>
          <p:nvPr>
            <p:ph type="title"/>
          </p:nvPr>
        </p:nvSpPr>
        <p:spPr>
          <a:xfrm>
            <a:off x="311700" y="349125"/>
            <a:ext cx="8520600" cy="841800"/>
          </a:xfrm>
          <a:prstGeom prst="rect">
            <a:avLst/>
          </a:prstGeom>
          <a:noFill/>
          <a:ln>
            <a:noFill/>
          </a:ln>
        </p:spPr>
        <p:txBody>
          <a:bodyPr anchorCtr="0" anchor="ctr" bIns="91425" lIns="91425" spcFirstLastPara="1" rIns="91425" wrap="square" tIns="91425">
            <a:normAutofit/>
          </a:bodyPr>
          <a:lstStyle>
            <a:lvl1pPr lvl="0" rtl="0" algn="l">
              <a:lnSpc>
                <a:spcPct val="100000"/>
              </a:lnSpc>
              <a:spcBef>
                <a:spcPts val="0"/>
              </a:spcBef>
              <a:spcAft>
                <a:spcPts val="0"/>
              </a:spcAft>
              <a:buClr>
                <a:srgbClr val="FF6542"/>
              </a:buClr>
              <a:buSzPts val="2600"/>
              <a:buFont typeface="Poppins Light"/>
              <a:buNone/>
              <a:defRPr>
                <a:solidFill>
                  <a:srgbClr val="FF6542"/>
                </a:solidFill>
                <a:latin typeface="Poppins Light"/>
                <a:ea typeface="Poppins Light"/>
                <a:cs typeface="Poppins Light"/>
                <a:sym typeface="Poppins Light"/>
              </a:defRPr>
            </a:lvl1pPr>
            <a:lvl2pPr lvl="1"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2pPr>
            <a:lvl3pPr lvl="2"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3pPr>
            <a:lvl4pPr lvl="3"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4pPr>
            <a:lvl5pPr lvl="4"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5pPr>
            <a:lvl6pPr lvl="5"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6pPr>
            <a:lvl7pPr lvl="6"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7pPr>
            <a:lvl8pPr lvl="7"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8pPr>
            <a:lvl9pPr lvl="8"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9pPr>
          </a:lstStyle>
          <a:p/>
        </p:txBody>
      </p:sp>
      <p:sp>
        <p:nvSpPr>
          <p:cNvPr id="196" name="Google Shape;196;p29"/>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lvl1pPr indent="0" lvl="0"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1pPr>
            <a:lvl2pPr indent="0" lvl="1"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2pPr>
            <a:lvl3pPr indent="0" lvl="2"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3pPr>
            <a:lvl4pPr indent="0" lvl="3"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4pPr>
            <a:lvl5pPr indent="0" lvl="4"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5pPr>
            <a:lvl6pPr indent="0" lvl="5"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6pPr>
            <a:lvl7pPr indent="0" lvl="6"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7pPr>
            <a:lvl8pPr indent="0" lvl="7"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8pPr>
            <a:lvl9pPr indent="0" lvl="8"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ummary 1">
  <p:cSld name="SECTION_HEADER_1">
    <p:spTree>
      <p:nvGrpSpPr>
        <p:cNvPr id="197" name="Shape 197"/>
        <p:cNvGrpSpPr/>
        <p:nvPr/>
      </p:nvGrpSpPr>
      <p:grpSpPr>
        <a:xfrm>
          <a:off x="0" y="0"/>
          <a:ext cx="0" cy="0"/>
          <a:chOff x="0" y="0"/>
          <a:chExt cx="0" cy="0"/>
        </a:xfrm>
      </p:grpSpPr>
      <p:sp>
        <p:nvSpPr>
          <p:cNvPr id="198" name="Google Shape;198;p30"/>
          <p:cNvSpPr txBox="1"/>
          <p:nvPr>
            <p:ph type="title"/>
          </p:nvPr>
        </p:nvSpPr>
        <p:spPr>
          <a:xfrm>
            <a:off x="311700" y="349125"/>
            <a:ext cx="8520600" cy="841800"/>
          </a:xfrm>
          <a:prstGeom prst="rect">
            <a:avLst/>
          </a:prstGeom>
          <a:noFill/>
          <a:ln>
            <a:noFill/>
          </a:ln>
        </p:spPr>
        <p:txBody>
          <a:bodyPr anchorCtr="0" anchor="ctr" bIns="91425" lIns="91425" spcFirstLastPara="1" rIns="91425" wrap="square" tIns="91425">
            <a:normAutofit/>
          </a:bodyPr>
          <a:lstStyle>
            <a:lvl1pPr lvl="0" rtl="0" algn="l">
              <a:lnSpc>
                <a:spcPct val="100000"/>
              </a:lnSpc>
              <a:spcBef>
                <a:spcPts val="0"/>
              </a:spcBef>
              <a:spcAft>
                <a:spcPts val="0"/>
              </a:spcAft>
              <a:buClr>
                <a:srgbClr val="FF6542"/>
              </a:buClr>
              <a:buSzPts val="2600"/>
              <a:buFont typeface="Poppins Light"/>
              <a:buNone/>
              <a:defRPr>
                <a:solidFill>
                  <a:srgbClr val="FF6542"/>
                </a:solidFill>
                <a:latin typeface="Poppins Light"/>
                <a:ea typeface="Poppins Light"/>
                <a:cs typeface="Poppins Light"/>
                <a:sym typeface="Poppins Light"/>
              </a:defRPr>
            </a:lvl1pPr>
            <a:lvl2pPr lvl="1"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2pPr>
            <a:lvl3pPr lvl="2"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3pPr>
            <a:lvl4pPr lvl="3"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4pPr>
            <a:lvl5pPr lvl="4"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5pPr>
            <a:lvl6pPr lvl="5"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6pPr>
            <a:lvl7pPr lvl="6"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7pPr>
            <a:lvl8pPr lvl="7"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8pPr>
            <a:lvl9pPr lvl="8"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9pPr>
          </a:lstStyle>
          <a:p/>
        </p:txBody>
      </p:sp>
      <p:pic>
        <p:nvPicPr>
          <p:cNvPr id="199" name="Google Shape;199;p30"/>
          <p:cNvPicPr preferRelativeResize="0"/>
          <p:nvPr/>
        </p:nvPicPr>
        <p:blipFill rotWithShape="1">
          <a:blip r:embed="rId2">
            <a:alphaModFix/>
          </a:blip>
          <a:srcRect b="0" l="0" r="0" t="0"/>
          <a:stretch/>
        </p:blipFill>
        <p:spPr>
          <a:xfrm>
            <a:off x="7890516" y="4692850"/>
            <a:ext cx="1065836" cy="352850"/>
          </a:xfrm>
          <a:prstGeom prst="rect">
            <a:avLst/>
          </a:prstGeom>
          <a:noFill/>
          <a:ln>
            <a:noFill/>
          </a:ln>
        </p:spPr>
      </p:pic>
      <p:sp>
        <p:nvSpPr>
          <p:cNvPr id="200" name="Google Shape;200;p30"/>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lvl1pPr indent="0" lvl="0"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1pPr>
            <a:lvl2pPr indent="0" lvl="1"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2pPr>
            <a:lvl3pPr indent="0" lvl="2"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3pPr>
            <a:lvl4pPr indent="0" lvl="3"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4pPr>
            <a:lvl5pPr indent="0" lvl="4"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5pPr>
            <a:lvl6pPr indent="0" lvl="5"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6pPr>
            <a:lvl7pPr indent="0" lvl="6"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7pPr>
            <a:lvl8pPr indent="0" lvl="7"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8pPr>
            <a:lvl9pPr indent="0" lvl="8"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Title and Content + Subtitle 1">
  <p:cSld name="1_Title and Content + Subtitle_1">
    <p:spTree>
      <p:nvGrpSpPr>
        <p:cNvPr id="201" name="Shape 201"/>
        <p:cNvGrpSpPr/>
        <p:nvPr/>
      </p:nvGrpSpPr>
      <p:grpSpPr>
        <a:xfrm>
          <a:off x="0" y="0"/>
          <a:ext cx="0" cy="0"/>
          <a:chOff x="0" y="0"/>
          <a:chExt cx="0" cy="0"/>
        </a:xfrm>
      </p:grpSpPr>
      <p:sp>
        <p:nvSpPr>
          <p:cNvPr id="202" name="Google Shape;202;p31"/>
          <p:cNvSpPr txBox="1"/>
          <p:nvPr>
            <p:ph type="title"/>
          </p:nvPr>
        </p:nvSpPr>
        <p:spPr>
          <a:xfrm>
            <a:off x="187378" y="112425"/>
            <a:ext cx="8229600" cy="804900"/>
          </a:xfrm>
          <a:prstGeom prst="rect">
            <a:avLst/>
          </a:prstGeom>
          <a:noFill/>
          <a:ln>
            <a:noFill/>
          </a:ln>
        </p:spPr>
        <p:txBody>
          <a:bodyPr anchorCtr="0" anchor="t" bIns="0" lIns="0" spcFirstLastPara="1" rIns="0" wrap="square" tIns="0">
            <a:noAutofit/>
          </a:bodyPr>
          <a:lstStyle>
            <a:lvl1pPr lvl="0" rtl="0" algn="l">
              <a:lnSpc>
                <a:spcPct val="90000"/>
              </a:lnSpc>
              <a:spcBef>
                <a:spcPts val="0"/>
              </a:spcBef>
              <a:spcAft>
                <a:spcPts val="0"/>
              </a:spcAft>
              <a:buSzPts val="3000"/>
              <a:buNone/>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203" name="Google Shape;203;p31"/>
          <p:cNvSpPr txBox="1"/>
          <p:nvPr>
            <p:ph idx="1" type="body"/>
          </p:nvPr>
        </p:nvSpPr>
        <p:spPr>
          <a:xfrm>
            <a:off x="252000" y="1583999"/>
            <a:ext cx="8640000" cy="2952000"/>
          </a:xfrm>
          <a:prstGeom prst="rect">
            <a:avLst/>
          </a:prstGeom>
          <a:noFill/>
          <a:ln>
            <a:noFill/>
          </a:ln>
        </p:spPr>
        <p:txBody>
          <a:bodyPr anchorCtr="0" anchor="t" bIns="0" lIns="0" spcFirstLastPara="1" rIns="0" wrap="square" tIns="0">
            <a:noAutofit/>
          </a:bodyPr>
          <a:lstStyle>
            <a:lvl1pPr indent="-311150" lvl="0" marL="457200" rtl="0" algn="l">
              <a:lnSpc>
                <a:spcPct val="95000"/>
              </a:lnSpc>
              <a:spcBef>
                <a:spcPts val="0"/>
              </a:spcBef>
              <a:spcAft>
                <a:spcPts val="0"/>
              </a:spcAft>
              <a:buSzPts val="1300"/>
              <a:buChar char="•"/>
              <a:defRPr>
                <a:solidFill>
                  <a:srgbClr val="000000"/>
                </a:solidFill>
              </a:defRPr>
            </a:lvl1pPr>
            <a:lvl2pPr indent="-311150" lvl="1" marL="914400" rtl="0" algn="l">
              <a:lnSpc>
                <a:spcPct val="95000"/>
              </a:lnSpc>
              <a:spcBef>
                <a:spcPts val="0"/>
              </a:spcBef>
              <a:spcAft>
                <a:spcPts val="0"/>
              </a:spcAft>
              <a:buSzPts val="1300"/>
              <a:buChar char="•"/>
              <a:defRPr>
                <a:solidFill>
                  <a:srgbClr val="000000"/>
                </a:solidFill>
              </a:defRPr>
            </a:lvl2pPr>
            <a:lvl3pPr indent="-311150" lvl="2" marL="1371600" rtl="0" algn="l">
              <a:lnSpc>
                <a:spcPct val="95000"/>
              </a:lnSpc>
              <a:spcBef>
                <a:spcPts val="0"/>
              </a:spcBef>
              <a:spcAft>
                <a:spcPts val="0"/>
              </a:spcAft>
              <a:buSzPts val="1300"/>
              <a:buChar char="•"/>
              <a:defRPr>
                <a:solidFill>
                  <a:srgbClr val="000000"/>
                </a:solidFill>
              </a:defRPr>
            </a:lvl3pPr>
            <a:lvl4pPr indent="-311150" lvl="3" marL="1828800" rtl="0" algn="l">
              <a:lnSpc>
                <a:spcPct val="95000"/>
              </a:lnSpc>
              <a:spcBef>
                <a:spcPts val="0"/>
              </a:spcBef>
              <a:spcAft>
                <a:spcPts val="0"/>
              </a:spcAft>
              <a:buSzPts val="1300"/>
              <a:buChar char="•"/>
              <a:defRPr>
                <a:solidFill>
                  <a:srgbClr val="000000"/>
                </a:solidFill>
              </a:defRPr>
            </a:lvl4pPr>
            <a:lvl5pPr indent="-311150" lvl="4" marL="2286000" rtl="0" algn="l">
              <a:lnSpc>
                <a:spcPct val="95000"/>
              </a:lnSpc>
              <a:spcBef>
                <a:spcPts val="0"/>
              </a:spcBef>
              <a:spcAft>
                <a:spcPts val="0"/>
              </a:spcAft>
              <a:buSzPts val="1300"/>
              <a:buChar char="•"/>
              <a:defRPr>
                <a:solidFill>
                  <a:srgbClr val="000000"/>
                </a:solidFill>
              </a:defRPr>
            </a:lvl5pPr>
            <a:lvl6pPr indent="-314325" lvl="5" marL="2743200" rtl="0" algn="l">
              <a:lnSpc>
                <a:spcPct val="90000"/>
              </a:lnSpc>
              <a:spcBef>
                <a:spcPts val="375"/>
              </a:spcBef>
              <a:spcAft>
                <a:spcPts val="0"/>
              </a:spcAft>
              <a:buSzPts val="1350"/>
              <a:buChar char="•"/>
              <a:defRPr/>
            </a:lvl6pPr>
            <a:lvl7pPr indent="-314325" lvl="6" marL="3200400" rtl="0" algn="l">
              <a:lnSpc>
                <a:spcPct val="90000"/>
              </a:lnSpc>
              <a:spcBef>
                <a:spcPts val="375"/>
              </a:spcBef>
              <a:spcAft>
                <a:spcPts val="0"/>
              </a:spcAft>
              <a:buSzPts val="1350"/>
              <a:buChar char="•"/>
              <a:defRPr/>
            </a:lvl7pPr>
            <a:lvl8pPr indent="-314325" lvl="7" marL="3657600" rtl="0" algn="l">
              <a:lnSpc>
                <a:spcPct val="90000"/>
              </a:lnSpc>
              <a:spcBef>
                <a:spcPts val="375"/>
              </a:spcBef>
              <a:spcAft>
                <a:spcPts val="0"/>
              </a:spcAft>
              <a:buSzPts val="1350"/>
              <a:buChar char="•"/>
              <a:defRPr/>
            </a:lvl8pPr>
            <a:lvl9pPr indent="-314325" lvl="8" marL="4114800" rtl="0" algn="l">
              <a:lnSpc>
                <a:spcPct val="90000"/>
              </a:lnSpc>
              <a:spcBef>
                <a:spcPts val="375"/>
              </a:spcBef>
              <a:spcAft>
                <a:spcPts val="0"/>
              </a:spcAft>
              <a:buSzPts val="1350"/>
              <a:buChar char="•"/>
              <a:defRPr/>
            </a:lvl9pPr>
          </a:lstStyle>
          <a:p/>
        </p:txBody>
      </p:sp>
      <p:sp>
        <p:nvSpPr>
          <p:cNvPr id="204" name="Google Shape;204;p31"/>
          <p:cNvSpPr txBox="1"/>
          <p:nvPr>
            <p:ph idx="2" type="body"/>
          </p:nvPr>
        </p:nvSpPr>
        <p:spPr>
          <a:xfrm>
            <a:off x="187378" y="881961"/>
            <a:ext cx="8229600" cy="294000"/>
          </a:xfrm>
          <a:prstGeom prst="rect">
            <a:avLst/>
          </a:prstGeom>
          <a:noFill/>
          <a:ln>
            <a:noFill/>
          </a:ln>
        </p:spPr>
        <p:txBody>
          <a:bodyPr anchorCtr="0" anchor="t" bIns="0" lIns="0" spcFirstLastPara="1" rIns="0" wrap="square" tIns="0">
            <a:noAutofit/>
          </a:bodyPr>
          <a:lstStyle>
            <a:lvl1pPr indent="-228600" lvl="0" marL="457200" rtl="0" algn="l">
              <a:lnSpc>
                <a:spcPct val="95000"/>
              </a:lnSpc>
              <a:spcBef>
                <a:spcPts val="0"/>
              </a:spcBef>
              <a:spcAft>
                <a:spcPts val="0"/>
              </a:spcAft>
              <a:buSzPts val="1300"/>
              <a:buNone/>
              <a:defRPr b="1" sz="1500">
                <a:solidFill>
                  <a:srgbClr val="7F7F7F"/>
                </a:solidFill>
              </a:defRPr>
            </a:lvl1pPr>
            <a:lvl2pPr indent="-228600" lvl="1" marL="914400" rtl="0" algn="l">
              <a:lnSpc>
                <a:spcPct val="95000"/>
              </a:lnSpc>
              <a:spcBef>
                <a:spcPts val="0"/>
              </a:spcBef>
              <a:spcAft>
                <a:spcPts val="0"/>
              </a:spcAft>
              <a:buSzPts val="1300"/>
              <a:buNone/>
              <a:defRPr/>
            </a:lvl2pPr>
            <a:lvl3pPr indent="-228600" lvl="2" marL="1371600" rtl="0" algn="l">
              <a:lnSpc>
                <a:spcPct val="95000"/>
              </a:lnSpc>
              <a:spcBef>
                <a:spcPts val="0"/>
              </a:spcBef>
              <a:spcAft>
                <a:spcPts val="0"/>
              </a:spcAft>
              <a:buSzPts val="1300"/>
              <a:buNone/>
              <a:defRPr/>
            </a:lvl3pPr>
            <a:lvl4pPr indent="-228600" lvl="3" marL="1828800" rtl="0" algn="l">
              <a:lnSpc>
                <a:spcPct val="95000"/>
              </a:lnSpc>
              <a:spcBef>
                <a:spcPts val="0"/>
              </a:spcBef>
              <a:spcAft>
                <a:spcPts val="0"/>
              </a:spcAft>
              <a:buSzPts val="1300"/>
              <a:buNone/>
              <a:defRPr/>
            </a:lvl4pPr>
            <a:lvl5pPr indent="-228600" lvl="4" marL="2286000" rtl="0" algn="l">
              <a:lnSpc>
                <a:spcPct val="95000"/>
              </a:lnSpc>
              <a:spcBef>
                <a:spcPts val="0"/>
              </a:spcBef>
              <a:spcAft>
                <a:spcPts val="0"/>
              </a:spcAft>
              <a:buSzPts val="1300"/>
              <a:buNone/>
              <a:defRPr/>
            </a:lvl5pPr>
            <a:lvl6pPr indent="-314325" lvl="5" marL="2743200" rtl="0" algn="l">
              <a:lnSpc>
                <a:spcPct val="90000"/>
              </a:lnSpc>
              <a:spcBef>
                <a:spcPts val="375"/>
              </a:spcBef>
              <a:spcAft>
                <a:spcPts val="0"/>
              </a:spcAft>
              <a:buSzPts val="1350"/>
              <a:buChar char="•"/>
              <a:defRPr/>
            </a:lvl6pPr>
            <a:lvl7pPr indent="-314325" lvl="6" marL="3200400" rtl="0" algn="l">
              <a:lnSpc>
                <a:spcPct val="90000"/>
              </a:lnSpc>
              <a:spcBef>
                <a:spcPts val="375"/>
              </a:spcBef>
              <a:spcAft>
                <a:spcPts val="0"/>
              </a:spcAft>
              <a:buSzPts val="1350"/>
              <a:buChar char="•"/>
              <a:defRPr/>
            </a:lvl7pPr>
            <a:lvl8pPr indent="-314325" lvl="7" marL="3657600" rtl="0" algn="l">
              <a:lnSpc>
                <a:spcPct val="90000"/>
              </a:lnSpc>
              <a:spcBef>
                <a:spcPts val="375"/>
              </a:spcBef>
              <a:spcAft>
                <a:spcPts val="0"/>
              </a:spcAft>
              <a:buSzPts val="1350"/>
              <a:buChar char="•"/>
              <a:defRPr/>
            </a:lvl8pPr>
            <a:lvl9pPr indent="-314325" lvl="8" marL="4114800" rtl="0" algn="l">
              <a:lnSpc>
                <a:spcPct val="90000"/>
              </a:lnSpc>
              <a:spcBef>
                <a:spcPts val="375"/>
              </a:spcBef>
              <a:spcAft>
                <a:spcPts val="0"/>
              </a:spcAft>
              <a:buSzPts val="1350"/>
              <a:buChar char="•"/>
              <a:defRPr/>
            </a:lvl9pPr>
          </a:lstStyle>
          <a:p/>
        </p:txBody>
      </p:sp>
      <p:sp>
        <p:nvSpPr>
          <p:cNvPr id="205" name="Google Shape;205;p31"/>
          <p:cNvSpPr txBox="1"/>
          <p:nvPr>
            <p:ph idx="10" type="dt"/>
          </p:nvPr>
        </p:nvSpPr>
        <p:spPr>
          <a:xfrm>
            <a:off x="827088" y="4872039"/>
            <a:ext cx="2133600" cy="189300"/>
          </a:xfrm>
          <a:prstGeom prst="rect">
            <a:avLst/>
          </a:prstGeom>
          <a:noFill/>
          <a:ln>
            <a:noFill/>
          </a:ln>
        </p:spPr>
        <p:txBody>
          <a:bodyPr anchorCtr="0" anchor="t" bIns="34275" lIns="68575" spcFirstLastPara="1" rIns="68575" wrap="square" tIns="34275">
            <a:noAutofit/>
          </a:bodyPr>
          <a:lstStyle>
            <a:lvl1pPr lvl="0"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9pPr>
          </a:lstStyle>
          <a:p/>
        </p:txBody>
      </p:sp>
      <p:sp>
        <p:nvSpPr>
          <p:cNvPr id="206" name="Google Shape;206;p31"/>
          <p:cNvSpPr txBox="1"/>
          <p:nvPr>
            <p:ph idx="11" type="ftr"/>
          </p:nvPr>
        </p:nvSpPr>
        <p:spPr>
          <a:xfrm>
            <a:off x="827088" y="4616055"/>
            <a:ext cx="2895600" cy="188100"/>
          </a:xfrm>
          <a:prstGeom prst="rect">
            <a:avLst/>
          </a:prstGeom>
          <a:noFill/>
          <a:ln>
            <a:noFill/>
          </a:ln>
        </p:spPr>
        <p:txBody>
          <a:bodyPr anchorCtr="0" anchor="t" bIns="34275" lIns="68575" spcFirstLastPara="1" rIns="68575" wrap="square" tIns="34275">
            <a:noAutofit/>
          </a:bodyPr>
          <a:lstStyle>
            <a:lvl1pPr lvl="0"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9pPr>
          </a:lstStyle>
          <a:p/>
        </p:txBody>
      </p:sp>
      <p:sp>
        <p:nvSpPr>
          <p:cNvPr id="207" name="Google Shape;207;p31"/>
          <p:cNvSpPr txBox="1"/>
          <p:nvPr>
            <p:ph idx="12" type="sldNum"/>
          </p:nvPr>
        </p:nvSpPr>
        <p:spPr>
          <a:xfrm>
            <a:off x="225425" y="4654153"/>
            <a:ext cx="598500" cy="338100"/>
          </a:xfrm>
          <a:prstGeom prst="rect">
            <a:avLst/>
          </a:prstGeom>
          <a:noFill/>
          <a:ln>
            <a:noFill/>
          </a:ln>
        </p:spPr>
        <p:txBody>
          <a:bodyPr anchorCtr="0" anchor="t" bIns="0" lIns="0" spcFirstLastPara="1" rIns="0" wrap="square" tIns="0">
            <a:noAutofit/>
          </a:bodyPr>
          <a:lstStyle>
            <a:lvl1pPr indent="0" lvl="0" marL="0" marR="0" rtl="0" algn="l">
              <a:lnSpc>
                <a:spcPct val="100000"/>
              </a:lnSpc>
              <a:spcBef>
                <a:spcPts val="0"/>
              </a:spcBef>
              <a:spcAft>
                <a:spcPts val="0"/>
              </a:spcAft>
              <a:buClr>
                <a:srgbClr val="000000"/>
              </a:buClr>
              <a:buSzPts val="1000"/>
              <a:buFont typeface="Arial"/>
              <a:buNone/>
              <a:defRPr b="0" i="0" sz="1000" u="none" cap="none" strike="noStrike">
                <a:solidFill>
                  <a:srgbClr val="000000"/>
                </a:solidFill>
                <a:latin typeface="Avenir"/>
                <a:ea typeface="Avenir"/>
                <a:cs typeface="Avenir"/>
                <a:sym typeface="Avenir"/>
              </a:defRPr>
            </a:lvl1pPr>
            <a:lvl2pPr indent="0" lvl="1" marL="0" marR="0" rtl="0" algn="l">
              <a:lnSpc>
                <a:spcPct val="100000"/>
              </a:lnSpc>
              <a:spcBef>
                <a:spcPts val="0"/>
              </a:spcBef>
              <a:spcAft>
                <a:spcPts val="0"/>
              </a:spcAft>
              <a:buClr>
                <a:srgbClr val="000000"/>
              </a:buClr>
              <a:buSzPts val="1000"/>
              <a:buFont typeface="Arial"/>
              <a:buNone/>
              <a:defRPr b="0" i="0" sz="1000" u="none" cap="none" strike="noStrike">
                <a:solidFill>
                  <a:srgbClr val="000000"/>
                </a:solidFill>
                <a:latin typeface="Avenir"/>
                <a:ea typeface="Avenir"/>
                <a:cs typeface="Avenir"/>
                <a:sym typeface="Avenir"/>
              </a:defRPr>
            </a:lvl2pPr>
            <a:lvl3pPr indent="0" lvl="2" marL="0" marR="0" rtl="0" algn="l">
              <a:lnSpc>
                <a:spcPct val="100000"/>
              </a:lnSpc>
              <a:spcBef>
                <a:spcPts val="0"/>
              </a:spcBef>
              <a:spcAft>
                <a:spcPts val="0"/>
              </a:spcAft>
              <a:buClr>
                <a:srgbClr val="000000"/>
              </a:buClr>
              <a:buSzPts val="1000"/>
              <a:buFont typeface="Arial"/>
              <a:buNone/>
              <a:defRPr b="0" i="0" sz="1000" u="none" cap="none" strike="noStrike">
                <a:solidFill>
                  <a:srgbClr val="000000"/>
                </a:solidFill>
                <a:latin typeface="Avenir"/>
                <a:ea typeface="Avenir"/>
                <a:cs typeface="Avenir"/>
                <a:sym typeface="Avenir"/>
              </a:defRPr>
            </a:lvl3pPr>
            <a:lvl4pPr indent="0" lvl="3" marL="0" marR="0" rtl="0" algn="l">
              <a:lnSpc>
                <a:spcPct val="100000"/>
              </a:lnSpc>
              <a:spcBef>
                <a:spcPts val="0"/>
              </a:spcBef>
              <a:spcAft>
                <a:spcPts val="0"/>
              </a:spcAft>
              <a:buClr>
                <a:srgbClr val="000000"/>
              </a:buClr>
              <a:buSzPts val="1000"/>
              <a:buFont typeface="Arial"/>
              <a:buNone/>
              <a:defRPr b="0" i="0" sz="1000" u="none" cap="none" strike="noStrike">
                <a:solidFill>
                  <a:srgbClr val="000000"/>
                </a:solidFill>
                <a:latin typeface="Avenir"/>
                <a:ea typeface="Avenir"/>
                <a:cs typeface="Avenir"/>
                <a:sym typeface="Avenir"/>
              </a:defRPr>
            </a:lvl4pPr>
            <a:lvl5pPr indent="0" lvl="4" marL="0" marR="0" rtl="0" algn="l">
              <a:lnSpc>
                <a:spcPct val="100000"/>
              </a:lnSpc>
              <a:spcBef>
                <a:spcPts val="0"/>
              </a:spcBef>
              <a:spcAft>
                <a:spcPts val="0"/>
              </a:spcAft>
              <a:buClr>
                <a:srgbClr val="000000"/>
              </a:buClr>
              <a:buSzPts val="1000"/>
              <a:buFont typeface="Arial"/>
              <a:buNone/>
              <a:defRPr b="0" i="0" sz="1000" u="none" cap="none" strike="noStrike">
                <a:solidFill>
                  <a:srgbClr val="000000"/>
                </a:solidFill>
                <a:latin typeface="Avenir"/>
                <a:ea typeface="Avenir"/>
                <a:cs typeface="Avenir"/>
                <a:sym typeface="Avenir"/>
              </a:defRPr>
            </a:lvl5pPr>
            <a:lvl6pPr indent="0" lvl="5" marL="0" marR="0" rtl="0" algn="l">
              <a:lnSpc>
                <a:spcPct val="100000"/>
              </a:lnSpc>
              <a:spcBef>
                <a:spcPts val="0"/>
              </a:spcBef>
              <a:spcAft>
                <a:spcPts val="0"/>
              </a:spcAft>
              <a:buClr>
                <a:srgbClr val="000000"/>
              </a:buClr>
              <a:buSzPts val="1000"/>
              <a:buFont typeface="Arial"/>
              <a:buNone/>
              <a:defRPr b="0" i="0" sz="1000" u="none" cap="none" strike="noStrike">
                <a:solidFill>
                  <a:srgbClr val="000000"/>
                </a:solidFill>
                <a:latin typeface="Avenir"/>
                <a:ea typeface="Avenir"/>
                <a:cs typeface="Avenir"/>
                <a:sym typeface="Avenir"/>
              </a:defRPr>
            </a:lvl6pPr>
            <a:lvl7pPr indent="0" lvl="6" marL="0" marR="0" rtl="0" algn="l">
              <a:lnSpc>
                <a:spcPct val="100000"/>
              </a:lnSpc>
              <a:spcBef>
                <a:spcPts val="0"/>
              </a:spcBef>
              <a:spcAft>
                <a:spcPts val="0"/>
              </a:spcAft>
              <a:buClr>
                <a:srgbClr val="000000"/>
              </a:buClr>
              <a:buSzPts val="1000"/>
              <a:buFont typeface="Arial"/>
              <a:buNone/>
              <a:defRPr b="0" i="0" sz="1000" u="none" cap="none" strike="noStrike">
                <a:solidFill>
                  <a:srgbClr val="000000"/>
                </a:solidFill>
                <a:latin typeface="Avenir"/>
                <a:ea typeface="Avenir"/>
                <a:cs typeface="Avenir"/>
                <a:sym typeface="Avenir"/>
              </a:defRPr>
            </a:lvl7pPr>
            <a:lvl8pPr indent="0" lvl="7" marL="0" marR="0" rtl="0" algn="l">
              <a:lnSpc>
                <a:spcPct val="100000"/>
              </a:lnSpc>
              <a:spcBef>
                <a:spcPts val="0"/>
              </a:spcBef>
              <a:spcAft>
                <a:spcPts val="0"/>
              </a:spcAft>
              <a:buClr>
                <a:srgbClr val="000000"/>
              </a:buClr>
              <a:buSzPts val="1000"/>
              <a:buFont typeface="Arial"/>
              <a:buNone/>
              <a:defRPr b="0" i="0" sz="1000" u="none" cap="none" strike="noStrike">
                <a:solidFill>
                  <a:srgbClr val="000000"/>
                </a:solidFill>
                <a:latin typeface="Avenir"/>
                <a:ea typeface="Avenir"/>
                <a:cs typeface="Avenir"/>
                <a:sym typeface="Avenir"/>
              </a:defRPr>
            </a:lvl8pPr>
            <a:lvl9pPr indent="0" lvl="8" marL="0" marR="0" rtl="0" algn="l">
              <a:lnSpc>
                <a:spcPct val="100000"/>
              </a:lnSpc>
              <a:spcBef>
                <a:spcPts val="0"/>
              </a:spcBef>
              <a:spcAft>
                <a:spcPts val="0"/>
              </a:spcAft>
              <a:buClr>
                <a:srgbClr val="000000"/>
              </a:buClr>
              <a:buSzPts val="1000"/>
              <a:buFont typeface="Arial"/>
              <a:buNone/>
              <a:defRPr b="0" i="0" sz="1000" u="none" cap="none" strike="noStrike">
                <a:solidFill>
                  <a:srgbClr val="000000"/>
                </a:solidFill>
                <a:latin typeface="Avenir"/>
                <a:ea typeface="Avenir"/>
                <a:cs typeface="Avenir"/>
                <a:sym typeface="Avenir"/>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_ONLY_1">
  <p:cSld name="TITLE_ONLY_1">
    <p:spTree>
      <p:nvGrpSpPr>
        <p:cNvPr id="208" name="Shape 208"/>
        <p:cNvGrpSpPr/>
        <p:nvPr/>
      </p:nvGrpSpPr>
      <p:grpSpPr>
        <a:xfrm>
          <a:off x="0" y="0"/>
          <a:ext cx="0" cy="0"/>
          <a:chOff x="0" y="0"/>
          <a:chExt cx="0" cy="0"/>
        </a:xfrm>
      </p:grpSpPr>
      <p:sp>
        <p:nvSpPr>
          <p:cNvPr id="209" name="Google Shape;209;p32"/>
          <p:cNvSpPr txBox="1"/>
          <p:nvPr>
            <p:ph type="title"/>
          </p:nvPr>
        </p:nvSpPr>
        <p:spPr>
          <a:xfrm>
            <a:off x="311700" y="445025"/>
            <a:ext cx="8520600" cy="572700"/>
          </a:xfrm>
          <a:prstGeom prst="rect">
            <a:avLst/>
          </a:prstGeom>
        </p:spPr>
        <p:txBody>
          <a:bodyPr anchorCtr="0" anchor="t" bIns="0" lIns="0" spcFirstLastPara="1" rIns="0" wrap="square" tIns="0">
            <a:noAutofit/>
          </a:bodyPr>
          <a:lstStyle>
            <a:lvl1pPr lvl="0" rtl="0">
              <a:spcBef>
                <a:spcPts val="0"/>
              </a:spcBef>
              <a:spcAft>
                <a:spcPts val="0"/>
              </a:spcAft>
              <a:buSzPts val="1900"/>
              <a:buNone/>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210" name="Google Shape;210;p32"/>
          <p:cNvSpPr txBox="1"/>
          <p:nvPr>
            <p:ph idx="12" type="sldNum"/>
          </p:nvPr>
        </p:nvSpPr>
        <p:spPr>
          <a:xfrm>
            <a:off x="8472458" y="4663217"/>
            <a:ext cx="548700" cy="393600"/>
          </a:xfrm>
          <a:prstGeom prst="rect">
            <a:avLst/>
          </a:prstGeom>
        </p:spPr>
        <p:txBody>
          <a:bodyPr anchorCtr="0" anchor="ctr" bIns="0" lIns="0" spcFirstLastPara="1" rIns="0" wrap="square" tIns="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2 2">
  <p:cSld name="TITLE_ONLY_3_2">
    <p:spTree>
      <p:nvGrpSpPr>
        <p:cNvPr id="211" name="Shape 211"/>
        <p:cNvGrpSpPr/>
        <p:nvPr/>
      </p:nvGrpSpPr>
      <p:grpSpPr>
        <a:xfrm>
          <a:off x="0" y="0"/>
          <a:ext cx="0" cy="0"/>
          <a:chOff x="0" y="0"/>
          <a:chExt cx="0" cy="0"/>
        </a:xfrm>
      </p:grpSpPr>
      <p:sp>
        <p:nvSpPr>
          <p:cNvPr id="212" name="Google Shape;212;p33"/>
          <p:cNvSpPr txBox="1"/>
          <p:nvPr>
            <p:ph type="title"/>
          </p:nvPr>
        </p:nvSpPr>
        <p:spPr>
          <a:xfrm>
            <a:off x="252000" y="350400"/>
            <a:ext cx="6480000" cy="432000"/>
          </a:xfrm>
          <a:prstGeom prst="rect">
            <a:avLst/>
          </a:prstGeom>
          <a:noFill/>
          <a:ln>
            <a:noFill/>
          </a:ln>
        </p:spPr>
        <p:txBody>
          <a:bodyPr anchorCtr="0" anchor="t" bIns="0" lIns="0" spcFirstLastPara="1" rIns="0" wrap="square" tIns="0">
            <a:noAutofit/>
          </a:bodyPr>
          <a:lstStyle>
            <a:lvl1pPr lvl="0" rtl="0" algn="l">
              <a:lnSpc>
                <a:spcPct val="90000"/>
              </a:lnSpc>
              <a:spcBef>
                <a:spcPts val="0"/>
              </a:spcBef>
              <a:spcAft>
                <a:spcPts val="0"/>
              </a:spcAft>
              <a:buClr>
                <a:schemeClr val="accent5"/>
              </a:buClr>
              <a:buSzPts val="1800"/>
              <a:buNone/>
              <a:defRPr b="0" i="0">
                <a:latin typeface="Avenir"/>
                <a:ea typeface="Avenir"/>
                <a:cs typeface="Avenir"/>
                <a:sym typeface="Avenir"/>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Tree>
  </p:cSld>
  <p:clrMapOvr>
    <a:masterClrMapping/>
  </p:clrMapOvr>
  <p:transition>
    <p:fade/>
  </p:transition>
</p:sldLayout>
</file>

<file path=ppt/slideLayouts/slideLayout3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2_Title and Content">
  <p:cSld name="2_Title and Content">
    <p:spTree>
      <p:nvGrpSpPr>
        <p:cNvPr id="213" name="Shape 213"/>
        <p:cNvGrpSpPr/>
        <p:nvPr/>
      </p:nvGrpSpPr>
      <p:grpSpPr>
        <a:xfrm>
          <a:off x="0" y="0"/>
          <a:ext cx="0" cy="0"/>
          <a:chOff x="0" y="0"/>
          <a:chExt cx="0" cy="0"/>
        </a:xfrm>
      </p:grpSpPr>
      <p:sp>
        <p:nvSpPr>
          <p:cNvPr id="214" name="Google Shape;214;p34"/>
          <p:cNvSpPr txBox="1"/>
          <p:nvPr>
            <p:ph type="title"/>
          </p:nvPr>
        </p:nvSpPr>
        <p:spPr>
          <a:xfrm>
            <a:off x="310190" y="274381"/>
            <a:ext cx="8376600" cy="5175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rgbClr val="28A9D0"/>
              </a:buClr>
              <a:buSzPts val="1400"/>
              <a:buFont typeface="Verdana"/>
              <a:buNone/>
              <a:defRPr b="1" sz="2200" cap="none"/>
            </a:lvl1pPr>
            <a:lvl2pPr lvl="1" rtl="0" algn="l">
              <a:lnSpc>
                <a:spcPct val="95000"/>
              </a:lnSpc>
              <a:spcBef>
                <a:spcPts val="0"/>
              </a:spcBef>
              <a:spcAft>
                <a:spcPts val="0"/>
              </a:spcAft>
              <a:buSzPts val="1400"/>
              <a:buNone/>
              <a:defRPr/>
            </a:lvl2pPr>
            <a:lvl3pPr lvl="2" rtl="0" algn="l">
              <a:lnSpc>
                <a:spcPct val="95000"/>
              </a:lnSpc>
              <a:spcBef>
                <a:spcPts val="0"/>
              </a:spcBef>
              <a:spcAft>
                <a:spcPts val="0"/>
              </a:spcAft>
              <a:buSzPts val="1400"/>
              <a:buNone/>
              <a:defRPr/>
            </a:lvl3pPr>
            <a:lvl4pPr lvl="3" rtl="0" algn="l">
              <a:lnSpc>
                <a:spcPct val="95000"/>
              </a:lnSpc>
              <a:spcBef>
                <a:spcPts val="0"/>
              </a:spcBef>
              <a:spcAft>
                <a:spcPts val="0"/>
              </a:spcAft>
              <a:buSzPts val="1400"/>
              <a:buNone/>
              <a:defRPr/>
            </a:lvl4pPr>
            <a:lvl5pPr lvl="4" rtl="0" algn="l">
              <a:lnSpc>
                <a:spcPct val="95000"/>
              </a:lnSpc>
              <a:spcBef>
                <a:spcPts val="0"/>
              </a:spcBef>
              <a:spcAft>
                <a:spcPts val="0"/>
              </a:spcAft>
              <a:buSzPts val="1400"/>
              <a:buNone/>
              <a:defRPr/>
            </a:lvl5pPr>
            <a:lvl6pPr lvl="5" rtl="0" algn="l">
              <a:lnSpc>
                <a:spcPct val="95000"/>
              </a:lnSpc>
              <a:spcBef>
                <a:spcPts val="0"/>
              </a:spcBef>
              <a:spcAft>
                <a:spcPts val="0"/>
              </a:spcAft>
              <a:buSzPts val="1400"/>
              <a:buNone/>
              <a:defRPr/>
            </a:lvl6pPr>
            <a:lvl7pPr lvl="6" rtl="0" algn="l">
              <a:lnSpc>
                <a:spcPct val="95000"/>
              </a:lnSpc>
              <a:spcBef>
                <a:spcPts val="0"/>
              </a:spcBef>
              <a:spcAft>
                <a:spcPts val="0"/>
              </a:spcAft>
              <a:buSzPts val="1400"/>
              <a:buNone/>
              <a:defRPr/>
            </a:lvl7pPr>
            <a:lvl8pPr lvl="7" rtl="0" algn="l">
              <a:lnSpc>
                <a:spcPct val="95000"/>
              </a:lnSpc>
              <a:spcBef>
                <a:spcPts val="0"/>
              </a:spcBef>
              <a:spcAft>
                <a:spcPts val="0"/>
              </a:spcAft>
              <a:buSzPts val="1400"/>
              <a:buNone/>
              <a:defRPr/>
            </a:lvl8pPr>
            <a:lvl9pPr lvl="8" rtl="0" algn="l">
              <a:lnSpc>
                <a:spcPct val="95000"/>
              </a:lnSpc>
              <a:spcBef>
                <a:spcPts val="0"/>
              </a:spcBef>
              <a:spcAft>
                <a:spcPts val="0"/>
              </a:spcAft>
              <a:buSzPts val="1400"/>
              <a:buNone/>
              <a:defRPr/>
            </a:lvl9pPr>
          </a:lstStyle>
          <a:p/>
        </p:txBody>
      </p:sp>
      <p:sp>
        <p:nvSpPr>
          <p:cNvPr id="215" name="Google Shape;215;p34"/>
          <p:cNvSpPr txBox="1"/>
          <p:nvPr>
            <p:ph idx="12" type="sldNum"/>
          </p:nvPr>
        </p:nvSpPr>
        <p:spPr>
          <a:xfrm>
            <a:off x="7238" y="4736534"/>
            <a:ext cx="478800" cy="288000"/>
          </a:xfrm>
          <a:prstGeom prst="rect">
            <a:avLst/>
          </a:prstGeom>
          <a:noFill/>
          <a:ln>
            <a:noFill/>
          </a:ln>
        </p:spPr>
        <p:txBody>
          <a:bodyPr anchorCtr="0" anchor="ctr" bIns="0" lIns="0" spcFirstLastPara="1" rIns="0" wrap="square" tIns="0">
            <a:noAutofit/>
          </a:bodyPr>
          <a:lstStyle>
            <a:lvl1pPr indent="0" lvl="0" marL="0" marR="0" rtl="0" algn="ctr">
              <a:lnSpc>
                <a:spcPct val="100000"/>
              </a:lnSpc>
              <a:spcBef>
                <a:spcPts val="0"/>
              </a:spcBef>
              <a:spcAft>
                <a:spcPts val="0"/>
              </a:spcAft>
              <a:buClr>
                <a:srgbClr val="000000"/>
              </a:buClr>
              <a:buSzPts val="1867"/>
              <a:buFont typeface="Arial"/>
              <a:buNone/>
              <a:defRPr b="0" i="0" sz="1400" u="none" cap="none" strike="noStrike">
                <a:solidFill>
                  <a:srgbClr val="6F838E"/>
                </a:solidFill>
                <a:latin typeface="Arial"/>
                <a:ea typeface="Arial"/>
                <a:cs typeface="Arial"/>
                <a:sym typeface="Arial"/>
              </a:defRPr>
            </a:lvl1pPr>
            <a:lvl2pPr indent="0" lvl="1" marL="0" marR="0" rtl="0" algn="ctr">
              <a:lnSpc>
                <a:spcPct val="100000"/>
              </a:lnSpc>
              <a:spcBef>
                <a:spcPts val="0"/>
              </a:spcBef>
              <a:spcAft>
                <a:spcPts val="0"/>
              </a:spcAft>
              <a:buClr>
                <a:srgbClr val="000000"/>
              </a:buClr>
              <a:buSzPts val="1867"/>
              <a:buFont typeface="Arial"/>
              <a:buNone/>
              <a:defRPr b="0" i="0" sz="1400" u="none" cap="none" strike="noStrike">
                <a:solidFill>
                  <a:srgbClr val="6F838E"/>
                </a:solidFill>
                <a:latin typeface="Arial"/>
                <a:ea typeface="Arial"/>
                <a:cs typeface="Arial"/>
                <a:sym typeface="Arial"/>
              </a:defRPr>
            </a:lvl2pPr>
            <a:lvl3pPr indent="0" lvl="2" marL="0" marR="0" rtl="0" algn="ctr">
              <a:lnSpc>
                <a:spcPct val="100000"/>
              </a:lnSpc>
              <a:spcBef>
                <a:spcPts val="0"/>
              </a:spcBef>
              <a:spcAft>
                <a:spcPts val="0"/>
              </a:spcAft>
              <a:buClr>
                <a:srgbClr val="000000"/>
              </a:buClr>
              <a:buSzPts val="1867"/>
              <a:buFont typeface="Arial"/>
              <a:buNone/>
              <a:defRPr b="0" i="0" sz="1400" u="none" cap="none" strike="noStrike">
                <a:solidFill>
                  <a:srgbClr val="6F838E"/>
                </a:solidFill>
                <a:latin typeface="Arial"/>
                <a:ea typeface="Arial"/>
                <a:cs typeface="Arial"/>
                <a:sym typeface="Arial"/>
              </a:defRPr>
            </a:lvl3pPr>
            <a:lvl4pPr indent="0" lvl="3" marL="0" marR="0" rtl="0" algn="ctr">
              <a:lnSpc>
                <a:spcPct val="100000"/>
              </a:lnSpc>
              <a:spcBef>
                <a:spcPts val="0"/>
              </a:spcBef>
              <a:spcAft>
                <a:spcPts val="0"/>
              </a:spcAft>
              <a:buClr>
                <a:srgbClr val="000000"/>
              </a:buClr>
              <a:buSzPts val="1867"/>
              <a:buFont typeface="Arial"/>
              <a:buNone/>
              <a:defRPr b="0" i="0" sz="1400" u="none" cap="none" strike="noStrike">
                <a:solidFill>
                  <a:srgbClr val="6F838E"/>
                </a:solidFill>
                <a:latin typeface="Arial"/>
                <a:ea typeface="Arial"/>
                <a:cs typeface="Arial"/>
                <a:sym typeface="Arial"/>
              </a:defRPr>
            </a:lvl4pPr>
            <a:lvl5pPr indent="0" lvl="4" marL="0" marR="0" rtl="0" algn="ctr">
              <a:lnSpc>
                <a:spcPct val="100000"/>
              </a:lnSpc>
              <a:spcBef>
                <a:spcPts val="0"/>
              </a:spcBef>
              <a:spcAft>
                <a:spcPts val="0"/>
              </a:spcAft>
              <a:buClr>
                <a:srgbClr val="000000"/>
              </a:buClr>
              <a:buSzPts val="1867"/>
              <a:buFont typeface="Arial"/>
              <a:buNone/>
              <a:defRPr b="0" i="0" sz="1400" u="none" cap="none" strike="noStrike">
                <a:solidFill>
                  <a:srgbClr val="6F838E"/>
                </a:solidFill>
                <a:latin typeface="Arial"/>
                <a:ea typeface="Arial"/>
                <a:cs typeface="Arial"/>
                <a:sym typeface="Arial"/>
              </a:defRPr>
            </a:lvl5pPr>
            <a:lvl6pPr indent="0" lvl="5" marL="0" marR="0" rtl="0" algn="ctr">
              <a:lnSpc>
                <a:spcPct val="100000"/>
              </a:lnSpc>
              <a:spcBef>
                <a:spcPts val="0"/>
              </a:spcBef>
              <a:spcAft>
                <a:spcPts val="0"/>
              </a:spcAft>
              <a:buClr>
                <a:srgbClr val="000000"/>
              </a:buClr>
              <a:buSzPts val="1867"/>
              <a:buFont typeface="Arial"/>
              <a:buNone/>
              <a:defRPr b="0" i="0" sz="1400" u="none" cap="none" strike="noStrike">
                <a:solidFill>
                  <a:srgbClr val="6F838E"/>
                </a:solidFill>
                <a:latin typeface="Arial"/>
                <a:ea typeface="Arial"/>
                <a:cs typeface="Arial"/>
                <a:sym typeface="Arial"/>
              </a:defRPr>
            </a:lvl6pPr>
            <a:lvl7pPr indent="0" lvl="6" marL="0" marR="0" rtl="0" algn="ctr">
              <a:lnSpc>
                <a:spcPct val="100000"/>
              </a:lnSpc>
              <a:spcBef>
                <a:spcPts val="0"/>
              </a:spcBef>
              <a:spcAft>
                <a:spcPts val="0"/>
              </a:spcAft>
              <a:buClr>
                <a:srgbClr val="000000"/>
              </a:buClr>
              <a:buSzPts val="1867"/>
              <a:buFont typeface="Arial"/>
              <a:buNone/>
              <a:defRPr b="0" i="0" sz="1400" u="none" cap="none" strike="noStrike">
                <a:solidFill>
                  <a:srgbClr val="6F838E"/>
                </a:solidFill>
                <a:latin typeface="Arial"/>
                <a:ea typeface="Arial"/>
                <a:cs typeface="Arial"/>
                <a:sym typeface="Arial"/>
              </a:defRPr>
            </a:lvl7pPr>
            <a:lvl8pPr indent="0" lvl="7" marL="0" marR="0" rtl="0" algn="ctr">
              <a:lnSpc>
                <a:spcPct val="100000"/>
              </a:lnSpc>
              <a:spcBef>
                <a:spcPts val="0"/>
              </a:spcBef>
              <a:spcAft>
                <a:spcPts val="0"/>
              </a:spcAft>
              <a:buClr>
                <a:srgbClr val="000000"/>
              </a:buClr>
              <a:buSzPts val="1867"/>
              <a:buFont typeface="Arial"/>
              <a:buNone/>
              <a:defRPr b="0" i="0" sz="1400" u="none" cap="none" strike="noStrike">
                <a:solidFill>
                  <a:srgbClr val="6F838E"/>
                </a:solidFill>
                <a:latin typeface="Arial"/>
                <a:ea typeface="Arial"/>
                <a:cs typeface="Arial"/>
                <a:sym typeface="Arial"/>
              </a:defRPr>
            </a:lvl8pPr>
            <a:lvl9pPr indent="0" lvl="8" marL="0" marR="0" rtl="0" algn="ctr">
              <a:lnSpc>
                <a:spcPct val="100000"/>
              </a:lnSpc>
              <a:spcBef>
                <a:spcPts val="0"/>
              </a:spcBef>
              <a:spcAft>
                <a:spcPts val="0"/>
              </a:spcAft>
              <a:buClr>
                <a:srgbClr val="000000"/>
              </a:buClr>
              <a:buSzPts val="1867"/>
              <a:buFont typeface="Arial"/>
              <a:buNone/>
              <a:defRPr b="0" i="0" sz="1400" u="none" cap="none" strike="noStrike">
                <a:solidFill>
                  <a:srgbClr val="6F838E"/>
                </a:solidFill>
                <a:latin typeface="Arial"/>
                <a:ea typeface="Arial"/>
                <a:cs typeface="Arial"/>
                <a:sym typeface="Arial"/>
              </a:defRPr>
            </a:lvl9pPr>
          </a:lstStyle>
          <a:p>
            <a:pPr indent="0" lvl="0" marL="0" rtl="0" algn="ctr">
              <a:spcBef>
                <a:spcPts val="0"/>
              </a:spcBef>
              <a:spcAft>
                <a:spcPts val="0"/>
              </a:spcAft>
              <a:buNone/>
            </a:pPr>
            <a:fld id="{00000000-1234-1234-1234-123412341234}" type="slidenum">
              <a:rPr lang="en"/>
              <a:t>‹#›</a:t>
            </a:fld>
            <a:endParaRPr/>
          </a:p>
        </p:txBody>
      </p:sp>
      <p:sp>
        <p:nvSpPr>
          <p:cNvPr id="216" name="Google Shape;216;p34"/>
          <p:cNvSpPr txBox="1"/>
          <p:nvPr>
            <p:ph idx="11" type="ftr"/>
          </p:nvPr>
        </p:nvSpPr>
        <p:spPr>
          <a:xfrm>
            <a:off x="661027" y="4827781"/>
            <a:ext cx="6768900" cy="144000"/>
          </a:xfrm>
          <a:prstGeom prst="rect">
            <a:avLst/>
          </a:prstGeom>
          <a:noFill/>
          <a:ln>
            <a:noFill/>
          </a:ln>
        </p:spPr>
        <p:txBody>
          <a:bodyPr anchorCtr="0" anchor="t" bIns="0" lIns="0" spcFirstLastPara="1" rIns="0" wrap="square" tIns="0">
            <a:noAutofit/>
          </a:bodyPr>
          <a:lstStyle>
            <a:lvl1pPr lvl="0" marR="0" rtl="0" algn="l">
              <a:lnSpc>
                <a:spcPct val="100000"/>
              </a:lnSpc>
              <a:spcBef>
                <a:spcPts val="0"/>
              </a:spcBef>
              <a:spcAft>
                <a:spcPts val="0"/>
              </a:spcAft>
              <a:buClr>
                <a:srgbClr val="000000"/>
              </a:buClr>
              <a:buSzPts val="1400"/>
              <a:buFont typeface="Arial"/>
              <a:buNone/>
              <a:defRPr b="0" i="0" sz="700" u="none" cap="none" strike="noStrike">
                <a:solidFill>
                  <a:srgbClr val="6F838E"/>
                </a:solidFill>
                <a:latin typeface="Arial"/>
                <a:ea typeface="Arial"/>
                <a:cs typeface="Arial"/>
                <a:sym typeface="Arial"/>
              </a:defRPr>
            </a:lvl1pPr>
            <a:lvl2pPr lvl="1"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400"/>
              <a:buFont typeface="Arial"/>
              <a:buNone/>
              <a:defRPr b="0" i="0" sz="1400" u="none" cap="none" strike="noStrike">
                <a:solidFill>
                  <a:srgbClr val="000000"/>
                </a:solidFill>
                <a:latin typeface="Arial"/>
                <a:ea typeface="Arial"/>
                <a:cs typeface="Arial"/>
                <a:sym typeface="Arial"/>
              </a:defRPr>
            </a:lvl9pPr>
          </a:lstStyle>
          <a:p/>
        </p:txBody>
      </p:sp>
      <p:cxnSp>
        <p:nvCxnSpPr>
          <p:cNvPr id="217" name="Google Shape;217;p34"/>
          <p:cNvCxnSpPr/>
          <p:nvPr/>
        </p:nvCxnSpPr>
        <p:spPr>
          <a:xfrm>
            <a:off x="460147" y="4737501"/>
            <a:ext cx="92100" cy="287100"/>
          </a:xfrm>
          <a:prstGeom prst="straightConnector1">
            <a:avLst/>
          </a:prstGeom>
          <a:noFill/>
          <a:ln cap="flat" cmpd="sng" w="9525">
            <a:solidFill>
              <a:srgbClr val="53CBFF"/>
            </a:solidFill>
            <a:prstDash val="solid"/>
            <a:round/>
            <a:headEnd len="sm" w="sm" type="none"/>
            <a:tailEnd len="sm" w="sm" type="none"/>
          </a:ln>
        </p:spPr>
      </p:cxnSp>
    </p:spTree>
  </p:cSld>
  <p:clrMapOvr>
    <a:masterClrMapping/>
  </p:clrMapOvr>
</p:sldLayout>
</file>

<file path=ppt/slideLayouts/slideLayout3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3_1_">
  <p:cSld name="3_1_">
    <p:spTree>
      <p:nvGrpSpPr>
        <p:cNvPr id="218" name="Shape 218"/>
        <p:cNvGrpSpPr/>
        <p:nvPr/>
      </p:nvGrpSpPr>
      <p:grpSpPr>
        <a:xfrm>
          <a:off x="0" y="0"/>
          <a:ext cx="0" cy="0"/>
          <a:chOff x="0" y="0"/>
          <a:chExt cx="0" cy="0"/>
        </a:xfrm>
      </p:grpSpPr>
      <p:sp>
        <p:nvSpPr>
          <p:cNvPr id="219" name="Google Shape;219;p35"/>
          <p:cNvSpPr txBox="1"/>
          <p:nvPr>
            <p:ph type="title"/>
          </p:nvPr>
        </p:nvSpPr>
        <p:spPr>
          <a:xfrm>
            <a:off x="252000" y="233792"/>
            <a:ext cx="7886700" cy="725400"/>
          </a:xfrm>
          <a:prstGeom prst="rect">
            <a:avLst/>
          </a:prstGeom>
          <a:noFill/>
          <a:ln>
            <a:noFill/>
          </a:ln>
        </p:spPr>
        <p:txBody>
          <a:bodyPr anchorCtr="0" anchor="t" bIns="45700" lIns="0" spcFirstLastPara="1" rIns="0" wrap="square" tIns="45700">
            <a:noAutofit/>
          </a:bodyPr>
          <a:lstStyle>
            <a:lvl1pPr lvl="0" rtl="0" algn="l">
              <a:lnSpc>
                <a:spcPct val="90000"/>
              </a:lnSpc>
              <a:spcBef>
                <a:spcPts val="0"/>
              </a:spcBef>
              <a:spcAft>
                <a:spcPts val="0"/>
              </a:spcAft>
              <a:buClr>
                <a:srgbClr val="28A9D0"/>
              </a:buClr>
              <a:buSzPts val="1800"/>
              <a:buNone/>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220" name="Google Shape;220;p35"/>
          <p:cNvSpPr txBox="1"/>
          <p:nvPr>
            <p:ph idx="1" type="body"/>
          </p:nvPr>
        </p:nvSpPr>
        <p:spPr>
          <a:xfrm>
            <a:off x="241300" y="1052513"/>
            <a:ext cx="7886700" cy="3262200"/>
          </a:xfrm>
          <a:prstGeom prst="rect">
            <a:avLst/>
          </a:prstGeom>
          <a:noFill/>
          <a:ln>
            <a:noFill/>
          </a:ln>
        </p:spPr>
        <p:txBody>
          <a:bodyPr anchorCtr="0" anchor="t" bIns="45700" lIns="0" spcFirstLastPara="1" rIns="91425" wrap="square" tIns="45700">
            <a:normAutofit/>
          </a:bodyPr>
          <a:lstStyle>
            <a:lvl1pPr indent="-228600" lvl="0" marL="457200" rtl="0" algn="l">
              <a:lnSpc>
                <a:spcPct val="100000"/>
              </a:lnSpc>
              <a:spcBef>
                <a:spcPts val="750"/>
              </a:spcBef>
              <a:spcAft>
                <a:spcPts val="0"/>
              </a:spcAft>
              <a:buSzPts val="1620"/>
              <a:buNone/>
              <a:defRPr/>
            </a:lvl1pPr>
            <a:lvl2pPr indent="-342900" lvl="1" marL="914400" rtl="0" algn="l">
              <a:lnSpc>
                <a:spcPct val="100000"/>
              </a:lnSpc>
              <a:spcBef>
                <a:spcPts val="375"/>
              </a:spcBef>
              <a:spcAft>
                <a:spcPts val="0"/>
              </a:spcAft>
              <a:buSzPts val="1800"/>
              <a:buChar char="•"/>
              <a:defRPr/>
            </a:lvl2pPr>
            <a:lvl3pPr indent="-342900" lvl="2" marL="1371600" rtl="0" algn="l">
              <a:lnSpc>
                <a:spcPct val="100000"/>
              </a:lnSpc>
              <a:spcBef>
                <a:spcPts val="375"/>
              </a:spcBef>
              <a:spcAft>
                <a:spcPts val="0"/>
              </a:spcAft>
              <a:buSzPts val="1800"/>
              <a:buChar char="•"/>
              <a:defRPr/>
            </a:lvl3pPr>
            <a:lvl4pPr indent="-342900" lvl="3" marL="1828800" rtl="0" algn="l">
              <a:lnSpc>
                <a:spcPct val="100000"/>
              </a:lnSpc>
              <a:spcBef>
                <a:spcPts val="375"/>
              </a:spcBef>
              <a:spcAft>
                <a:spcPts val="0"/>
              </a:spcAft>
              <a:buClr>
                <a:srgbClr val="3B3B3B"/>
              </a:buClr>
              <a:buSzPts val="1800"/>
              <a:buChar char="•"/>
              <a:defRPr/>
            </a:lvl4pPr>
            <a:lvl5pPr indent="-342900" lvl="4" marL="2286000" rtl="0" algn="l">
              <a:lnSpc>
                <a:spcPct val="100000"/>
              </a:lnSpc>
              <a:spcBef>
                <a:spcPts val="375"/>
              </a:spcBef>
              <a:spcAft>
                <a:spcPts val="0"/>
              </a:spcAft>
              <a:buSzPts val="1800"/>
              <a:buChar char="•"/>
              <a:defRPr/>
            </a:lvl5pPr>
            <a:lvl6pPr indent="-342900" lvl="5" marL="2743200" rtl="0" algn="l">
              <a:lnSpc>
                <a:spcPct val="90000"/>
              </a:lnSpc>
              <a:spcBef>
                <a:spcPts val="375"/>
              </a:spcBef>
              <a:spcAft>
                <a:spcPts val="0"/>
              </a:spcAft>
              <a:buClr>
                <a:schemeClr val="dk1"/>
              </a:buClr>
              <a:buSzPts val="1800"/>
              <a:buChar char="•"/>
              <a:defRPr/>
            </a:lvl6pPr>
            <a:lvl7pPr indent="-342900" lvl="6" marL="3200400" rtl="0" algn="l">
              <a:lnSpc>
                <a:spcPct val="90000"/>
              </a:lnSpc>
              <a:spcBef>
                <a:spcPts val="375"/>
              </a:spcBef>
              <a:spcAft>
                <a:spcPts val="0"/>
              </a:spcAft>
              <a:buClr>
                <a:schemeClr val="dk1"/>
              </a:buClr>
              <a:buSzPts val="1800"/>
              <a:buChar char="•"/>
              <a:defRPr/>
            </a:lvl7pPr>
            <a:lvl8pPr indent="-342900" lvl="7" marL="3657600" rtl="0" algn="l">
              <a:lnSpc>
                <a:spcPct val="90000"/>
              </a:lnSpc>
              <a:spcBef>
                <a:spcPts val="375"/>
              </a:spcBef>
              <a:spcAft>
                <a:spcPts val="0"/>
              </a:spcAft>
              <a:buClr>
                <a:schemeClr val="dk1"/>
              </a:buClr>
              <a:buSzPts val="1800"/>
              <a:buChar char="•"/>
              <a:defRPr/>
            </a:lvl8pPr>
            <a:lvl9pPr indent="-342900" lvl="8" marL="4114800" rtl="0" algn="l">
              <a:lnSpc>
                <a:spcPct val="90000"/>
              </a:lnSpc>
              <a:spcBef>
                <a:spcPts val="375"/>
              </a:spcBef>
              <a:spcAft>
                <a:spcPts val="0"/>
              </a:spcAft>
              <a:buClr>
                <a:schemeClr val="dk1"/>
              </a:buClr>
              <a:buSzPts val="1800"/>
              <a:buChar char="•"/>
              <a:defRPr/>
            </a:lvl9pPr>
          </a:lstStyle>
          <a:p/>
        </p:txBody>
      </p:sp>
      <p:sp>
        <p:nvSpPr>
          <p:cNvPr id="221" name="Google Shape;221;p35"/>
          <p:cNvSpPr txBox="1"/>
          <p:nvPr>
            <p:ph idx="11" type="ftr"/>
          </p:nvPr>
        </p:nvSpPr>
        <p:spPr>
          <a:xfrm>
            <a:off x="5295900" y="4839086"/>
            <a:ext cx="3362400" cy="138600"/>
          </a:xfrm>
          <a:prstGeom prst="rect">
            <a:avLst/>
          </a:prstGeom>
          <a:noFill/>
          <a:ln>
            <a:noFill/>
          </a:ln>
        </p:spPr>
        <p:txBody>
          <a:bodyPr anchorCtr="0" anchor="t" bIns="45700" lIns="91425" spcFirstLastPara="1" rIns="91425" wrap="square" tIns="45700">
            <a:noAutofit/>
          </a:bodyPr>
          <a:lstStyle>
            <a:lvl1pPr lvl="0" marR="0" rtl="0" algn="l">
              <a:lnSpc>
                <a:spcPct val="100000"/>
              </a:lnSpc>
              <a:spcBef>
                <a:spcPts val="0"/>
              </a:spcBef>
              <a:spcAft>
                <a:spcPts val="0"/>
              </a:spcAft>
              <a:buSzPts val="1100"/>
              <a:buNone/>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SzPts val="1100"/>
              <a:buNone/>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SzPts val="1100"/>
              <a:buNone/>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SzPts val="1100"/>
              <a:buNone/>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SzPts val="1100"/>
              <a:buNone/>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SzPts val="1100"/>
              <a:buNone/>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SzPts val="1100"/>
              <a:buNone/>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SzPts val="1100"/>
              <a:buNone/>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SzPts val="1100"/>
              <a:buNone/>
              <a:defRPr b="0" i="0" sz="1400" u="none" cap="none" strike="noStrike">
                <a:solidFill>
                  <a:srgbClr val="000000"/>
                </a:solidFill>
                <a:latin typeface="Arial"/>
                <a:ea typeface="Arial"/>
                <a:cs typeface="Arial"/>
                <a:sym typeface="Arial"/>
              </a:defRPr>
            </a:lvl9pPr>
          </a:lstStyle>
          <a:p/>
        </p:txBody>
      </p:sp>
      <p:sp>
        <p:nvSpPr>
          <p:cNvPr id="222" name="Google Shape;222;p35"/>
          <p:cNvSpPr txBox="1"/>
          <p:nvPr>
            <p:ph idx="12" type="sldNum"/>
          </p:nvPr>
        </p:nvSpPr>
        <p:spPr>
          <a:xfrm>
            <a:off x="8727280" y="4839086"/>
            <a:ext cx="188100" cy="138600"/>
          </a:xfrm>
          <a:prstGeom prst="rect">
            <a:avLst/>
          </a:prstGeom>
          <a:noFill/>
          <a:ln>
            <a:noFill/>
          </a:ln>
        </p:spPr>
        <p:txBody>
          <a:bodyPr anchorCtr="0" anchor="t" bIns="45700" lIns="91425" spcFirstLastPara="1" rIns="91425" wrap="square" tIns="45700">
            <a:noAutofit/>
          </a:bodyPr>
          <a:lstStyle>
            <a:lvl1pPr indent="0" lvl="0" marL="0"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1pPr>
            <a:lvl2pPr indent="0" lvl="1" marL="0"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2pPr>
            <a:lvl3pPr indent="0" lvl="2" marL="0"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3pPr>
            <a:lvl4pPr indent="0" lvl="3" marL="0"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4pPr>
            <a:lvl5pPr indent="0" lvl="4" marL="0"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5pPr>
            <a:lvl6pPr indent="0" lvl="5" marL="0"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6pPr>
            <a:lvl7pPr indent="0" lvl="6" marL="0"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7pPr>
            <a:lvl8pPr indent="0" lvl="7" marL="0"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8pPr>
            <a:lvl9pPr indent="0" lvl="8" marL="0"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showMasterSp="0">
  <p:cSld name="Title Slide Light">
    <p:bg>
      <p:bgPr>
        <a:solidFill>
          <a:schemeClr val="lt1"/>
        </a:solidFill>
      </p:bgPr>
    </p:bg>
    <p:spTree>
      <p:nvGrpSpPr>
        <p:cNvPr id="230" name="Shape 230"/>
        <p:cNvGrpSpPr/>
        <p:nvPr/>
      </p:nvGrpSpPr>
      <p:grpSpPr>
        <a:xfrm>
          <a:off x="0" y="0"/>
          <a:ext cx="0" cy="0"/>
          <a:chOff x="0" y="0"/>
          <a:chExt cx="0" cy="0"/>
        </a:xfrm>
      </p:grpSpPr>
      <p:sp>
        <p:nvSpPr>
          <p:cNvPr id="231" name="Google Shape;231;p37"/>
          <p:cNvSpPr/>
          <p:nvPr>
            <p:ph idx="2" type="pic"/>
          </p:nvPr>
        </p:nvSpPr>
        <p:spPr>
          <a:xfrm>
            <a:off x="0" y="0"/>
            <a:ext cx="9144000" cy="5143500"/>
          </a:xfrm>
          <a:prstGeom prst="rect">
            <a:avLst/>
          </a:prstGeom>
          <a:noFill/>
          <a:ln>
            <a:noFill/>
          </a:ln>
        </p:spPr>
      </p:sp>
      <p:sp>
        <p:nvSpPr>
          <p:cNvPr id="232" name="Google Shape;232;p37"/>
          <p:cNvSpPr txBox="1"/>
          <p:nvPr>
            <p:ph type="ctrTitle"/>
          </p:nvPr>
        </p:nvSpPr>
        <p:spPr>
          <a:xfrm>
            <a:off x="305990" y="411957"/>
            <a:ext cx="6585000" cy="1950300"/>
          </a:xfrm>
          <a:prstGeom prst="rect">
            <a:avLst/>
          </a:prstGeom>
          <a:noFill/>
          <a:ln>
            <a:noFill/>
          </a:ln>
        </p:spPr>
        <p:txBody>
          <a:bodyPr anchorCtr="0" anchor="t" bIns="0" lIns="0" spcFirstLastPara="1" rIns="0" wrap="square" tIns="0">
            <a:noAutofit/>
          </a:bodyPr>
          <a:lstStyle>
            <a:lvl1pPr lvl="0" rtl="0" algn="l">
              <a:lnSpc>
                <a:spcPct val="80000"/>
              </a:lnSpc>
              <a:spcBef>
                <a:spcPts val="0"/>
              </a:spcBef>
              <a:spcAft>
                <a:spcPts val="0"/>
              </a:spcAft>
              <a:buClr>
                <a:schemeClr val="lt1"/>
              </a:buClr>
              <a:buSzPts val="4800"/>
              <a:buFont typeface="Poppins Light"/>
              <a:buNone/>
              <a:defRPr sz="4800">
                <a:solidFill>
                  <a:schemeClr val="lt1"/>
                </a:solidFill>
              </a:defRPr>
            </a:lvl1pPr>
            <a:lvl2pPr lvl="1" rtl="0" algn="l">
              <a:lnSpc>
                <a:spcPct val="100000"/>
              </a:lnSpc>
              <a:spcBef>
                <a:spcPts val="0"/>
              </a:spcBef>
              <a:spcAft>
                <a:spcPts val="0"/>
              </a:spcAft>
              <a:buClr>
                <a:schemeClr val="lt1"/>
              </a:buClr>
              <a:buSzPts val="1100"/>
              <a:buNone/>
              <a:defRPr>
                <a:solidFill>
                  <a:schemeClr val="lt1"/>
                </a:solidFill>
              </a:defRPr>
            </a:lvl2pPr>
            <a:lvl3pPr lvl="2" rtl="0" algn="l">
              <a:lnSpc>
                <a:spcPct val="100000"/>
              </a:lnSpc>
              <a:spcBef>
                <a:spcPts val="0"/>
              </a:spcBef>
              <a:spcAft>
                <a:spcPts val="0"/>
              </a:spcAft>
              <a:buClr>
                <a:schemeClr val="lt1"/>
              </a:buClr>
              <a:buSzPts val="1100"/>
              <a:buNone/>
              <a:defRPr>
                <a:solidFill>
                  <a:schemeClr val="lt1"/>
                </a:solidFill>
              </a:defRPr>
            </a:lvl3pPr>
            <a:lvl4pPr lvl="3" rtl="0" algn="l">
              <a:lnSpc>
                <a:spcPct val="100000"/>
              </a:lnSpc>
              <a:spcBef>
                <a:spcPts val="0"/>
              </a:spcBef>
              <a:spcAft>
                <a:spcPts val="0"/>
              </a:spcAft>
              <a:buClr>
                <a:schemeClr val="lt1"/>
              </a:buClr>
              <a:buSzPts val="1100"/>
              <a:buNone/>
              <a:defRPr>
                <a:solidFill>
                  <a:schemeClr val="lt1"/>
                </a:solidFill>
              </a:defRPr>
            </a:lvl4pPr>
            <a:lvl5pPr lvl="4" rtl="0" algn="l">
              <a:lnSpc>
                <a:spcPct val="100000"/>
              </a:lnSpc>
              <a:spcBef>
                <a:spcPts val="0"/>
              </a:spcBef>
              <a:spcAft>
                <a:spcPts val="0"/>
              </a:spcAft>
              <a:buClr>
                <a:schemeClr val="lt1"/>
              </a:buClr>
              <a:buSzPts val="1100"/>
              <a:buNone/>
              <a:defRPr>
                <a:solidFill>
                  <a:schemeClr val="lt1"/>
                </a:solidFill>
              </a:defRPr>
            </a:lvl5pPr>
            <a:lvl6pPr lvl="5" rtl="0" algn="l">
              <a:lnSpc>
                <a:spcPct val="100000"/>
              </a:lnSpc>
              <a:spcBef>
                <a:spcPts val="0"/>
              </a:spcBef>
              <a:spcAft>
                <a:spcPts val="0"/>
              </a:spcAft>
              <a:buClr>
                <a:schemeClr val="lt1"/>
              </a:buClr>
              <a:buSzPts val="1100"/>
              <a:buNone/>
              <a:defRPr>
                <a:solidFill>
                  <a:schemeClr val="lt1"/>
                </a:solidFill>
              </a:defRPr>
            </a:lvl6pPr>
            <a:lvl7pPr lvl="6" rtl="0" algn="l">
              <a:lnSpc>
                <a:spcPct val="100000"/>
              </a:lnSpc>
              <a:spcBef>
                <a:spcPts val="0"/>
              </a:spcBef>
              <a:spcAft>
                <a:spcPts val="0"/>
              </a:spcAft>
              <a:buClr>
                <a:schemeClr val="lt1"/>
              </a:buClr>
              <a:buSzPts val="1100"/>
              <a:buNone/>
              <a:defRPr>
                <a:solidFill>
                  <a:schemeClr val="lt1"/>
                </a:solidFill>
              </a:defRPr>
            </a:lvl7pPr>
            <a:lvl8pPr lvl="7" rtl="0" algn="l">
              <a:lnSpc>
                <a:spcPct val="100000"/>
              </a:lnSpc>
              <a:spcBef>
                <a:spcPts val="0"/>
              </a:spcBef>
              <a:spcAft>
                <a:spcPts val="0"/>
              </a:spcAft>
              <a:buClr>
                <a:schemeClr val="lt1"/>
              </a:buClr>
              <a:buSzPts val="1100"/>
              <a:buNone/>
              <a:defRPr>
                <a:solidFill>
                  <a:schemeClr val="lt1"/>
                </a:solidFill>
              </a:defRPr>
            </a:lvl8pPr>
            <a:lvl9pPr lvl="8" rtl="0" algn="l">
              <a:lnSpc>
                <a:spcPct val="100000"/>
              </a:lnSpc>
              <a:spcBef>
                <a:spcPts val="0"/>
              </a:spcBef>
              <a:spcAft>
                <a:spcPts val="0"/>
              </a:spcAft>
              <a:buClr>
                <a:schemeClr val="lt1"/>
              </a:buClr>
              <a:buSzPts val="1100"/>
              <a:buNone/>
              <a:defRPr>
                <a:solidFill>
                  <a:schemeClr val="lt1"/>
                </a:solidFill>
              </a:defRPr>
            </a:lvl9pPr>
          </a:lstStyle>
          <a:p/>
        </p:txBody>
      </p:sp>
      <p:sp>
        <p:nvSpPr>
          <p:cNvPr id="233" name="Google Shape;233;p37"/>
          <p:cNvSpPr txBox="1"/>
          <p:nvPr>
            <p:ph idx="1" type="subTitle"/>
          </p:nvPr>
        </p:nvSpPr>
        <p:spPr>
          <a:xfrm>
            <a:off x="305990" y="3699456"/>
            <a:ext cx="4104000" cy="1140900"/>
          </a:xfrm>
          <a:prstGeom prst="rect">
            <a:avLst/>
          </a:prstGeom>
          <a:noFill/>
          <a:ln>
            <a:noFill/>
          </a:ln>
        </p:spPr>
        <p:txBody>
          <a:bodyPr anchorCtr="0" anchor="b" bIns="0" lIns="0" spcFirstLastPara="1" rIns="0" wrap="square" tIns="0">
            <a:noAutofit/>
          </a:bodyPr>
          <a:lstStyle>
            <a:lvl1pPr lvl="0" rtl="0" algn="l">
              <a:lnSpc>
                <a:spcPct val="114000"/>
              </a:lnSpc>
              <a:spcBef>
                <a:spcPts val="500"/>
              </a:spcBef>
              <a:spcAft>
                <a:spcPts val="0"/>
              </a:spcAft>
              <a:buClr>
                <a:schemeClr val="lt1"/>
              </a:buClr>
              <a:buSzPts val="1400"/>
              <a:buNone/>
              <a:defRPr sz="1400">
                <a:solidFill>
                  <a:schemeClr val="lt1"/>
                </a:solidFill>
              </a:defRPr>
            </a:lvl1pPr>
            <a:lvl2pPr lvl="1" rtl="0" algn="ctr">
              <a:lnSpc>
                <a:spcPct val="114000"/>
              </a:lnSpc>
              <a:spcBef>
                <a:spcPts val="500"/>
              </a:spcBef>
              <a:spcAft>
                <a:spcPts val="0"/>
              </a:spcAft>
              <a:buClr>
                <a:schemeClr val="lt1"/>
              </a:buClr>
              <a:buSzPts val="1500"/>
              <a:buNone/>
              <a:defRPr sz="1500">
                <a:solidFill>
                  <a:schemeClr val="lt1"/>
                </a:solidFill>
              </a:defRPr>
            </a:lvl2pPr>
            <a:lvl3pPr lvl="2" rtl="0" algn="ctr">
              <a:lnSpc>
                <a:spcPct val="114000"/>
              </a:lnSpc>
              <a:spcBef>
                <a:spcPts val="500"/>
              </a:spcBef>
              <a:spcAft>
                <a:spcPts val="0"/>
              </a:spcAft>
              <a:buClr>
                <a:schemeClr val="lt1"/>
              </a:buClr>
              <a:buSzPts val="1400"/>
              <a:buNone/>
              <a:defRPr sz="1400">
                <a:solidFill>
                  <a:schemeClr val="lt1"/>
                </a:solidFill>
              </a:defRPr>
            </a:lvl3pPr>
            <a:lvl4pPr lvl="3" rtl="0" algn="ctr">
              <a:lnSpc>
                <a:spcPct val="114000"/>
              </a:lnSpc>
              <a:spcBef>
                <a:spcPts val="500"/>
              </a:spcBef>
              <a:spcAft>
                <a:spcPts val="0"/>
              </a:spcAft>
              <a:buClr>
                <a:schemeClr val="lt1"/>
              </a:buClr>
              <a:buSzPts val="1200"/>
              <a:buNone/>
              <a:defRPr sz="1200">
                <a:solidFill>
                  <a:schemeClr val="lt1"/>
                </a:solidFill>
              </a:defRPr>
            </a:lvl4pPr>
            <a:lvl5pPr lvl="4" rtl="0" algn="ctr">
              <a:lnSpc>
                <a:spcPct val="114000"/>
              </a:lnSpc>
              <a:spcBef>
                <a:spcPts val="500"/>
              </a:spcBef>
              <a:spcAft>
                <a:spcPts val="0"/>
              </a:spcAft>
              <a:buClr>
                <a:schemeClr val="lt1"/>
              </a:buClr>
              <a:buSzPts val="1200"/>
              <a:buNone/>
              <a:defRPr sz="1200">
                <a:solidFill>
                  <a:schemeClr val="lt1"/>
                </a:solidFill>
              </a:defRPr>
            </a:lvl5pPr>
            <a:lvl6pPr lvl="5" rtl="0" algn="ctr">
              <a:lnSpc>
                <a:spcPct val="90000"/>
              </a:lnSpc>
              <a:spcBef>
                <a:spcPts val="400"/>
              </a:spcBef>
              <a:spcAft>
                <a:spcPts val="0"/>
              </a:spcAft>
              <a:buClr>
                <a:schemeClr val="lt1"/>
              </a:buClr>
              <a:buSzPts val="1200"/>
              <a:buNone/>
              <a:defRPr sz="1200">
                <a:solidFill>
                  <a:schemeClr val="lt1"/>
                </a:solidFill>
              </a:defRPr>
            </a:lvl6pPr>
            <a:lvl7pPr lvl="6" rtl="0" algn="ctr">
              <a:lnSpc>
                <a:spcPct val="90000"/>
              </a:lnSpc>
              <a:spcBef>
                <a:spcPts val="400"/>
              </a:spcBef>
              <a:spcAft>
                <a:spcPts val="0"/>
              </a:spcAft>
              <a:buClr>
                <a:schemeClr val="lt1"/>
              </a:buClr>
              <a:buSzPts val="1200"/>
              <a:buNone/>
              <a:defRPr sz="1200">
                <a:solidFill>
                  <a:schemeClr val="lt1"/>
                </a:solidFill>
              </a:defRPr>
            </a:lvl7pPr>
            <a:lvl8pPr lvl="7" rtl="0" algn="ctr">
              <a:lnSpc>
                <a:spcPct val="90000"/>
              </a:lnSpc>
              <a:spcBef>
                <a:spcPts val="400"/>
              </a:spcBef>
              <a:spcAft>
                <a:spcPts val="0"/>
              </a:spcAft>
              <a:buClr>
                <a:schemeClr val="lt1"/>
              </a:buClr>
              <a:buSzPts val="1200"/>
              <a:buNone/>
              <a:defRPr sz="1200">
                <a:solidFill>
                  <a:schemeClr val="lt1"/>
                </a:solidFill>
              </a:defRPr>
            </a:lvl8pPr>
            <a:lvl9pPr lvl="8" rtl="0" algn="ctr">
              <a:lnSpc>
                <a:spcPct val="90000"/>
              </a:lnSpc>
              <a:spcBef>
                <a:spcPts val="400"/>
              </a:spcBef>
              <a:spcAft>
                <a:spcPts val="0"/>
              </a:spcAft>
              <a:buClr>
                <a:schemeClr val="lt1"/>
              </a:buClr>
              <a:buSzPts val="1200"/>
              <a:buNone/>
              <a:defRPr sz="1200">
                <a:solidFill>
                  <a:schemeClr val="lt1"/>
                </a:solidFill>
              </a:defRPr>
            </a:lvl9pPr>
          </a:lstStyle>
          <a:p/>
        </p:txBody>
      </p:sp>
      <p:pic>
        <p:nvPicPr>
          <p:cNvPr id="234" name="Google Shape;234;p37"/>
          <p:cNvPicPr preferRelativeResize="0"/>
          <p:nvPr/>
        </p:nvPicPr>
        <p:blipFill rotWithShape="1">
          <a:blip r:embed="rId2">
            <a:alphaModFix/>
          </a:blip>
          <a:srcRect b="0" l="0" r="0" t="0"/>
          <a:stretch/>
        </p:blipFill>
        <p:spPr>
          <a:xfrm>
            <a:off x="7476392" y="4507641"/>
            <a:ext cx="1352089" cy="447805"/>
          </a:xfrm>
          <a:prstGeom prst="rect">
            <a:avLst/>
          </a:prstGeom>
          <a:noFill/>
          <a:ln>
            <a:noFill/>
          </a:ln>
        </p:spPr>
      </p:pic>
    </p:spTree>
  </p:cSld>
  <p:clrMapOvr>
    <a:masterClrMapping/>
  </p:clrMapOvr>
</p:sldLayout>
</file>

<file path=ppt/slideLayouts/slideLayout3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p:cSld name="Title GREY">
    <p:spTree>
      <p:nvGrpSpPr>
        <p:cNvPr id="235" name="Shape 235"/>
        <p:cNvGrpSpPr/>
        <p:nvPr/>
      </p:nvGrpSpPr>
      <p:grpSpPr>
        <a:xfrm>
          <a:off x="0" y="0"/>
          <a:ext cx="0" cy="0"/>
          <a:chOff x="0" y="0"/>
          <a:chExt cx="0" cy="0"/>
        </a:xfrm>
      </p:grpSpPr>
      <p:sp>
        <p:nvSpPr>
          <p:cNvPr id="236" name="Google Shape;236;p38"/>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dk1"/>
              </a:buClr>
              <a:buSzPts val="14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237" name="Google Shape;237;p38"/>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238" name="Google Shape;238;p38"/>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239" name="Google Shape;239;p38"/>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Clr>
                <a:schemeClr val="dk1"/>
              </a:buClr>
              <a:buSzPts val="1400"/>
              <a:buNone/>
              <a:defRPr sz="700"/>
            </a:lvl1pPr>
            <a:lvl2pPr lvl="1" rtl="0" algn="l">
              <a:lnSpc>
                <a:spcPct val="100000"/>
              </a:lnSpc>
              <a:spcBef>
                <a:spcPts val="0"/>
              </a:spcBef>
              <a:spcAft>
                <a:spcPts val="0"/>
              </a:spcAft>
              <a:buClr>
                <a:schemeClr val="dk1"/>
              </a:buClr>
              <a:buSzPts val="1400"/>
              <a:buNone/>
              <a:defRPr/>
            </a:lvl2pPr>
            <a:lvl3pPr lvl="2" rtl="0" algn="l">
              <a:lnSpc>
                <a:spcPct val="100000"/>
              </a:lnSpc>
              <a:spcBef>
                <a:spcPts val="0"/>
              </a:spcBef>
              <a:spcAft>
                <a:spcPts val="0"/>
              </a:spcAft>
              <a:buClr>
                <a:schemeClr val="dk1"/>
              </a:buClr>
              <a:buSzPts val="1400"/>
              <a:buNone/>
              <a:defRPr/>
            </a:lvl3pPr>
            <a:lvl4pPr lvl="3" rtl="0" algn="l">
              <a:lnSpc>
                <a:spcPct val="100000"/>
              </a:lnSpc>
              <a:spcBef>
                <a:spcPts val="0"/>
              </a:spcBef>
              <a:spcAft>
                <a:spcPts val="0"/>
              </a:spcAft>
              <a:buClr>
                <a:schemeClr val="dk1"/>
              </a:buClr>
              <a:buSzPts val="1400"/>
              <a:buNone/>
              <a:defRPr/>
            </a:lvl4pPr>
            <a:lvl5pPr lvl="4" rtl="0" algn="l">
              <a:lnSpc>
                <a:spcPct val="100000"/>
              </a:lnSpc>
              <a:spcBef>
                <a:spcPts val="0"/>
              </a:spcBef>
              <a:spcAft>
                <a:spcPts val="0"/>
              </a:spcAft>
              <a:buClr>
                <a:schemeClr val="dk1"/>
              </a:buClr>
              <a:buSzPts val="1400"/>
              <a:buNone/>
              <a:defRPr/>
            </a:lvl5pPr>
            <a:lvl6pPr lvl="5" rtl="0" algn="l">
              <a:lnSpc>
                <a:spcPct val="100000"/>
              </a:lnSpc>
              <a:spcBef>
                <a:spcPts val="0"/>
              </a:spcBef>
              <a:spcAft>
                <a:spcPts val="0"/>
              </a:spcAft>
              <a:buClr>
                <a:schemeClr val="dk1"/>
              </a:buClr>
              <a:buSzPts val="1400"/>
              <a:buNone/>
              <a:defRPr/>
            </a:lvl6pPr>
            <a:lvl7pPr lvl="6" rtl="0" algn="l">
              <a:lnSpc>
                <a:spcPct val="100000"/>
              </a:lnSpc>
              <a:spcBef>
                <a:spcPts val="0"/>
              </a:spcBef>
              <a:spcAft>
                <a:spcPts val="0"/>
              </a:spcAft>
              <a:buClr>
                <a:schemeClr val="dk1"/>
              </a:buClr>
              <a:buSzPts val="1400"/>
              <a:buNone/>
              <a:defRPr/>
            </a:lvl7pPr>
            <a:lvl8pPr lvl="7" rtl="0" algn="l">
              <a:lnSpc>
                <a:spcPct val="100000"/>
              </a:lnSpc>
              <a:spcBef>
                <a:spcPts val="0"/>
              </a:spcBef>
              <a:spcAft>
                <a:spcPts val="0"/>
              </a:spcAft>
              <a:buClr>
                <a:schemeClr val="dk1"/>
              </a:buClr>
              <a:buSzPts val="1400"/>
              <a:buNone/>
              <a:defRPr/>
            </a:lvl8pPr>
            <a:lvl9pPr lvl="8" rtl="0" algn="l">
              <a:lnSpc>
                <a:spcPct val="100000"/>
              </a:lnSpc>
              <a:spcBef>
                <a:spcPts val="0"/>
              </a:spcBef>
              <a:spcAft>
                <a:spcPts val="0"/>
              </a:spcAft>
              <a:buClr>
                <a:schemeClr val="dk1"/>
              </a:buClr>
              <a:buSzPts val="1400"/>
              <a:buNone/>
              <a:defRPr/>
            </a:lvl9pPr>
          </a:lstStyle>
          <a:p/>
        </p:txBody>
      </p:sp>
    </p:spTree>
  </p:cSld>
  <p:clrMapOvr>
    <a:masterClrMapping/>
  </p:clrMapOvr>
</p:sldLayout>
</file>

<file path=ppt/slideLayouts/slideLayout3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Agenda">
  <p:cSld name="Agenda">
    <p:spTree>
      <p:nvGrpSpPr>
        <p:cNvPr id="240" name="Shape 240"/>
        <p:cNvGrpSpPr/>
        <p:nvPr/>
      </p:nvGrpSpPr>
      <p:grpSpPr>
        <a:xfrm>
          <a:off x="0" y="0"/>
          <a:ext cx="0" cy="0"/>
          <a:chOff x="0" y="0"/>
          <a:chExt cx="0" cy="0"/>
        </a:xfrm>
      </p:grpSpPr>
      <p:sp>
        <p:nvSpPr>
          <p:cNvPr id="241" name="Google Shape;241;p39"/>
          <p:cNvSpPr txBox="1"/>
          <p:nvPr>
            <p:ph idx="1" type="body"/>
          </p:nvPr>
        </p:nvSpPr>
        <p:spPr>
          <a:xfrm>
            <a:off x="1220075" y="1629553"/>
            <a:ext cx="1323900" cy="10440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242" name="Google Shape;242;p39"/>
          <p:cNvSpPr txBox="1"/>
          <p:nvPr>
            <p:ph idx="2" type="subTitle"/>
          </p:nvPr>
        </p:nvSpPr>
        <p:spPr>
          <a:xfrm>
            <a:off x="1219200" y="1191000"/>
            <a:ext cx="1324800" cy="437700"/>
          </a:xfrm>
          <a:prstGeom prst="rect">
            <a:avLst/>
          </a:prstGeom>
          <a:noFill/>
          <a:ln>
            <a:noFill/>
          </a:ln>
        </p:spPr>
        <p:txBody>
          <a:bodyPr anchorCtr="0" anchor="t" bIns="0" lIns="0" spcFirstLastPara="1" rIns="0" wrap="square" tIns="0">
            <a:noAutofit/>
          </a:bodyPr>
          <a:lstStyle>
            <a:lvl1pPr lvl="0" rtl="0" algn="l">
              <a:lnSpc>
                <a:spcPct val="114000"/>
              </a:lnSpc>
              <a:spcBef>
                <a:spcPts val="500"/>
              </a:spcBef>
              <a:spcAft>
                <a:spcPts val="0"/>
              </a:spcAft>
              <a:buSzPts val="1000"/>
              <a:buNone/>
              <a:defRPr sz="1000"/>
            </a:lvl1pPr>
            <a:lvl2pPr lvl="1" rtl="0" algn="l">
              <a:lnSpc>
                <a:spcPct val="114000"/>
              </a:lnSpc>
              <a:spcBef>
                <a:spcPts val="500"/>
              </a:spcBef>
              <a:spcAft>
                <a:spcPts val="0"/>
              </a:spcAft>
              <a:buSzPts val="1000"/>
              <a:buNone/>
              <a:defRPr sz="1000"/>
            </a:lvl2pPr>
            <a:lvl3pPr lvl="2" rtl="0" algn="l">
              <a:lnSpc>
                <a:spcPct val="114000"/>
              </a:lnSpc>
              <a:spcBef>
                <a:spcPts val="500"/>
              </a:spcBef>
              <a:spcAft>
                <a:spcPts val="0"/>
              </a:spcAft>
              <a:buSzPts val="1000"/>
              <a:buNone/>
              <a:defRPr sz="1000"/>
            </a:lvl3pPr>
            <a:lvl4pPr lvl="3" rtl="0" algn="l">
              <a:lnSpc>
                <a:spcPct val="114000"/>
              </a:lnSpc>
              <a:spcBef>
                <a:spcPts val="500"/>
              </a:spcBef>
              <a:spcAft>
                <a:spcPts val="0"/>
              </a:spcAft>
              <a:buSzPts val="1000"/>
              <a:buNone/>
              <a:defRPr sz="1000"/>
            </a:lvl4pPr>
            <a:lvl5pPr lvl="4" rtl="0" algn="l">
              <a:lnSpc>
                <a:spcPct val="114000"/>
              </a:lnSpc>
              <a:spcBef>
                <a:spcPts val="500"/>
              </a:spcBef>
              <a:spcAft>
                <a:spcPts val="0"/>
              </a:spcAft>
              <a:buSzPts val="1000"/>
              <a:buNone/>
              <a:defRPr sz="1000"/>
            </a:lvl5pPr>
            <a:lvl6pPr lvl="5" rtl="0" algn="l">
              <a:lnSpc>
                <a:spcPct val="90000"/>
              </a:lnSpc>
              <a:spcBef>
                <a:spcPts val="400"/>
              </a:spcBef>
              <a:spcAft>
                <a:spcPts val="0"/>
              </a:spcAft>
              <a:buSzPts val="1000"/>
              <a:buNone/>
              <a:defRPr sz="1000"/>
            </a:lvl6pPr>
            <a:lvl7pPr lvl="6" rtl="0" algn="l">
              <a:lnSpc>
                <a:spcPct val="90000"/>
              </a:lnSpc>
              <a:spcBef>
                <a:spcPts val="400"/>
              </a:spcBef>
              <a:spcAft>
                <a:spcPts val="0"/>
              </a:spcAft>
              <a:buSzPts val="1000"/>
              <a:buNone/>
              <a:defRPr sz="1000"/>
            </a:lvl7pPr>
            <a:lvl8pPr lvl="7" rtl="0" algn="l">
              <a:lnSpc>
                <a:spcPct val="90000"/>
              </a:lnSpc>
              <a:spcBef>
                <a:spcPts val="400"/>
              </a:spcBef>
              <a:spcAft>
                <a:spcPts val="0"/>
              </a:spcAft>
              <a:buSzPts val="1000"/>
              <a:buNone/>
              <a:defRPr sz="1000"/>
            </a:lvl8pPr>
            <a:lvl9pPr lvl="8" rtl="0" algn="l">
              <a:lnSpc>
                <a:spcPct val="90000"/>
              </a:lnSpc>
              <a:spcBef>
                <a:spcPts val="400"/>
              </a:spcBef>
              <a:spcAft>
                <a:spcPts val="0"/>
              </a:spcAft>
              <a:buSzPts val="1000"/>
              <a:buNone/>
              <a:defRPr sz="1000"/>
            </a:lvl9pPr>
          </a:lstStyle>
          <a:p/>
        </p:txBody>
      </p:sp>
      <p:sp>
        <p:nvSpPr>
          <p:cNvPr id="243" name="Google Shape;243;p39"/>
          <p:cNvSpPr txBox="1"/>
          <p:nvPr>
            <p:ph idx="3" type="subTitle"/>
          </p:nvPr>
        </p:nvSpPr>
        <p:spPr>
          <a:xfrm>
            <a:off x="1219200" y="3022075"/>
            <a:ext cx="1324800" cy="411600"/>
          </a:xfrm>
          <a:prstGeom prst="rect">
            <a:avLst/>
          </a:prstGeom>
          <a:noFill/>
          <a:ln>
            <a:noFill/>
          </a:ln>
        </p:spPr>
        <p:txBody>
          <a:bodyPr anchorCtr="0" anchor="t" bIns="0" lIns="0" spcFirstLastPara="1" rIns="0" wrap="square" tIns="0">
            <a:noAutofit/>
          </a:bodyPr>
          <a:lstStyle>
            <a:lvl1pPr lvl="0" rtl="0" algn="l">
              <a:lnSpc>
                <a:spcPct val="114000"/>
              </a:lnSpc>
              <a:spcBef>
                <a:spcPts val="500"/>
              </a:spcBef>
              <a:spcAft>
                <a:spcPts val="0"/>
              </a:spcAft>
              <a:buSzPts val="1000"/>
              <a:buNone/>
              <a:defRPr sz="1000"/>
            </a:lvl1pPr>
            <a:lvl2pPr lvl="1" rtl="0" algn="l">
              <a:lnSpc>
                <a:spcPct val="114000"/>
              </a:lnSpc>
              <a:spcBef>
                <a:spcPts val="500"/>
              </a:spcBef>
              <a:spcAft>
                <a:spcPts val="0"/>
              </a:spcAft>
              <a:buSzPts val="1000"/>
              <a:buNone/>
              <a:defRPr sz="1000"/>
            </a:lvl2pPr>
            <a:lvl3pPr lvl="2" rtl="0" algn="l">
              <a:lnSpc>
                <a:spcPct val="114000"/>
              </a:lnSpc>
              <a:spcBef>
                <a:spcPts val="500"/>
              </a:spcBef>
              <a:spcAft>
                <a:spcPts val="0"/>
              </a:spcAft>
              <a:buSzPts val="1000"/>
              <a:buNone/>
              <a:defRPr sz="1000"/>
            </a:lvl3pPr>
            <a:lvl4pPr lvl="3" rtl="0" algn="l">
              <a:lnSpc>
                <a:spcPct val="114000"/>
              </a:lnSpc>
              <a:spcBef>
                <a:spcPts val="500"/>
              </a:spcBef>
              <a:spcAft>
                <a:spcPts val="0"/>
              </a:spcAft>
              <a:buSzPts val="1000"/>
              <a:buNone/>
              <a:defRPr sz="1000"/>
            </a:lvl4pPr>
            <a:lvl5pPr lvl="4" rtl="0" algn="l">
              <a:lnSpc>
                <a:spcPct val="114000"/>
              </a:lnSpc>
              <a:spcBef>
                <a:spcPts val="500"/>
              </a:spcBef>
              <a:spcAft>
                <a:spcPts val="0"/>
              </a:spcAft>
              <a:buSzPts val="1000"/>
              <a:buNone/>
              <a:defRPr sz="1000"/>
            </a:lvl5pPr>
            <a:lvl6pPr lvl="5" rtl="0" algn="l">
              <a:lnSpc>
                <a:spcPct val="90000"/>
              </a:lnSpc>
              <a:spcBef>
                <a:spcPts val="400"/>
              </a:spcBef>
              <a:spcAft>
                <a:spcPts val="0"/>
              </a:spcAft>
              <a:buSzPts val="1000"/>
              <a:buNone/>
              <a:defRPr sz="1000"/>
            </a:lvl6pPr>
            <a:lvl7pPr lvl="6" rtl="0" algn="l">
              <a:lnSpc>
                <a:spcPct val="90000"/>
              </a:lnSpc>
              <a:spcBef>
                <a:spcPts val="400"/>
              </a:spcBef>
              <a:spcAft>
                <a:spcPts val="0"/>
              </a:spcAft>
              <a:buSzPts val="1000"/>
              <a:buNone/>
              <a:defRPr sz="1000"/>
            </a:lvl7pPr>
            <a:lvl8pPr lvl="7" rtl="0" algn="l">
              <a:lnSpc>
                <a:spcPct val="90000"/>
              </a:lnSpc>
              <a:spcBef>
                <a:spcPts val="400"/>
              </a:spcBef>
              <a:spcAft>
                <a:spcPts val="0"/>
              </a:spcAft>
              <a:buSzPts val="1000"/>
              <a:buNone/>
              <a:defRPr sz="1000"/>
            </a:lvl8pPr>
            <a:lvl9pPr lvl="8" rtl="0" algn="l">
              <a:lnSpc>
                <a:spcPct val="90000"/>
              </a:lnSpc>
              <a:spcBef>
                <a:spcPts val="400"/>
              </a:spcBef>
              <a:spcAft>
                <a:spcPts val="0"/>
              </a:spcAft>
              <a:buSzPts val="1000"/>
              <a:buNone/>
              <a:defRPr sz="1000"/>
            </a:lvl9pPr>
          </a:lstStyle>
          <a:p/>
        </p:txBody>
      </p:sp>
      <p:sp>
        <p:nvSpPr>
          <p:cNvPr id="244" name="Google Shape;244;p39"/>
          <p:cNvSpPr txBox="1"/>
          <p:nvPr>
            <p:ph idx="4" type="body"/>
          </p:nvPr>
        </p:nvSpPr>
        <p:spPr>
          <a:xfrm>
            <a:off x="3910123" y="1629544"/>
            <a:ext cx="1323900" cy="7224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245" name="Google Shape;245;p39"/>
          <p:cNvSpPr txBox="1"/>
          <p:nvPr>
            <p:ph idx="5" type="body"/>
          </p:nvPr>
        </p:nvSpPr>
        <p:spPr>
          <a:xfrm>
            <a:off x="3910123" y="3460676"/>
            <a:ext cx="1323900" cy="7224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246" name="Google Shape;246;p39"/>
          <p:cNvSpPr txBox="1"/>
          <p:nvPr>
            <p:ph idx="6" type="subTitle"/>
          </p:nvPr>
        </p:nvSpPr>
        <p:spPr>
          <a:xfrm>
            <a:off x="3909675" y="1191000"/>
            <a:ext cx="1324800" cy="411600"/>
          </a:xfrm>
          <a:prstGeom prst="rect">
            <a:avLst/>
          </a:prstGeom>
          <a:noFill/>
          <a:ln>
            <a:noFill/>
          </a:ln>
        </p:spPr>
        <p:txBody>
          <a:bodyPr anchorCtr="0" anchor="t" bIns="0" lIns="0" spcFirstLastPara="1" rIns="0" wrap="square" tIns="0">
            <a:noAutofit/>
          </a:bodyPr>
          <a:lstStyle>
            <a:lvl1pPr lvl="0" rtl="0" algn="l">
              <a:lnSpc>
                <a:spcPct val="114000"/>
              </a:lnSpc>
              <a:spcBef>
                <a:spcPts val="500"/>
              </a:spcBef>
              <a:spcAft>
                <a:spcPts val="0"/>
              </a:spcAft>
              <a:buSzPts val="1000"/>
              <a:buNone/>
              <a:defRPr sz="1000"/>
            </a:lvl1pPr>
            <a:lvl2pPr lvl="1" rtl="0" algn="l">
              <a:lnSpc>
                <a:spcPct val="114000"/>
              </a:lnSpc>
              <a:spcBef>
                <a:spcPts val="500"/>
              </a:spcBef>
              <a:spcAft>
                <a:spcPts val="0"/>
              </a:spcAft>
              <a:buSzPts val="1000"/>
              <a:buNone/>
              <a:defRPr sz="1000"/>
            </a:lvl2pPr>
            <a:lvl3pPr lvl="2" rtl="0" algn="l">
              <a:lnSpc>
                <a:spcPct val="114000"/>
              </a:lnSpc>
              <a:spcBef>
                <a:spcPts val="500"/>
              </a:spcBef>
              <a:spcAft>
                <a:spcPts val="0"/>
              </a:spcAft>
              <a:buSzPts val="1000"/>
              <a:buNone/>
              <a:defRPr sz="1000"/>
            </a:lvl3pPr>
            <a:lvl4pPr lvl="3" rtl="0" algn="l">
              <a:lnSpc>
                <a:spcPct val="114000"/>
              </a:lnSpc>
              <a:spcBef>
                <a:spcPts val="500"/>
              </a:spcBef>
              <a:spcAft>
                <a:spcPts val="0"/>
              </a:spcAft>
              <a:buSzPts val="1000"/>
              <a:buNone/>
              <a:defRPr sz="1000"/>
            </a:lvl4pPr>
            <a:lvl5pPr lvl="4" rtl="0" algn="l">
              <a:lnSpc>
                <a:spcPct val="114000"/>
              </a:lnSpc>
              <a:spcBef>
                <a:spcPts val="500"/>
              </a:spcBef>
              <a:spcAft>
                <a:spcPts val="0"/>
              </a:spcAft>
              <a:buSzPts val="1000"/>
              <a:buNone/>
              <a:defRPr sz="1000"/>
            </a:lvl5pPr>
            <a:lvl6pPr lvl="5" rtl="0" algn="l">
              <a:lnSpc>
                <a:spcPct val="90000"/>
              </a:lnSpc>
              <a:spcBef>
                <a:spcPts val="400"/>
              </a:spcBef>
              <a:spcAft>
                <a:spcPts val="0"/>
              </a:spcAft>
              <a:buSzPts val="1000"/>
              <a:buNone/>
              <a:defRPr sz="1000"/>
            </a:lvl6pPr>
            <a:lvl7pPr lvl="6" rtl="0" algn="l">
              <a:lnSpc>
                <a:spcPct val="90000"/>
              </a:lnSpc>
              <a:spcBef>
                <a:spcPts val="400"/>
              </a:spcBef>
              <a:spcAft>
                <a:spcPts val="0"/>
              </a:spcAft>
              <a:buSzPts val="1000"/>
              <a:buNone/>
              <a:defRPr sz="1000"/>
            </a:lvl7pPr>
            <a:lvl8pPr lvl="7" rtl="0" algn="l">
              <a:lnSpc>
                <a:spcPct val="90000"/>
              </a:lnSpc>
              <a:spcBef>
                <a:spcPts val="400"/>
              </a:spcBef>
              <a:spcAft>
                <a:spcPts val="0"/>
              </a:spcAft>
              <a:buSzPts val="1000"/>
              <a:buNone/>
              <a:defRPr sz="1000"/>
            </a:lvl8pPr>
            <a:lvl9pPr lvl="8" rtl="0" algn="l">
              <a:lnSpc>
                <a:spcPct val="90000"/>
              </a:lnSpc>
              <a:spcBef>
                <a:spcPts val="400"/>
              </a:spcBef>
              <a:spcAft>
                <a:spcPts val="0"/>
              </a:spcAft>
              <a:buSzPts val="1000"/>
              <a:buNone/>
              <a:defRPr sz="1000"/>
            </a:lvl9pPr>
          </a:lstStyle>
          <a:p/>
        </p:txBody>
      </p:sp>
      <p:sp>
        <p:nvSpPr>
          <p:cNvPr id="247" name="Google Shape;247;p39"/>
          <p:cNvSpPr txBox="1"/>
          <p:nvPr>
            <p:ph idx="7" type="subTitle"/>
          </p:nvPr>
        </p:nvSpPr>
        <p:spPr>
          <a:xfrm>
            <a:off x="3909675" y="3022075"/>
            <a:ext cx="1324800" cy="411600"/>
          </a:xfrm>
          <a:prstGeom prst="rect">
            <a:avLst/>
          </a:prstGeom>
          <a:noFill/>
          <a:ln>
            <a:noFill/>
          </a:ln>
        </p:spPr>
        <p:txBody>
          <a:bodyPr anchorCtr="0" anchor="t" bIns="0" lIns="0" spcFirstLastPara="1" rIns="0" wrap="square" tIns="0">
            <a:noAutofit/>
          </a:bodyPr>
          <a:lstStyle>
            <a:lvl1pPr lvl="0" rtl="0" algn="l">
              <a:lnSpc>
                <a:spcPct val="114000"/>
              </a:lnSpc>
              <a:spcBef>
                <a:spcPts val="500"/>
              </a:spcBef>
              <a:spcAft>
                <a:spcPts val="0"/>
              </a:spcAft>
              <a:buSzPts val="1000"/>
              <a:buNone/>
              <a:defRPr sz="1000"/>
            </a:lvl1pPr>
            <a:lvl2pPr lvl="1" rtl="0" algn="l">
              <a:lnSpc>
                <a:spcPct val="114000"/>
              </a:lnSpc>
              <a:spcBef>
                <a:spcPts val="500"/>
              </a:spcBef>
              <a:spcAft>
                <a:spcPts val="0"/>
              </a:spcAft>
              <a:buSzPts val="1000"/>
              <a:buNone/>
              <a:defRPr sz="1000"/>
            </a:lvl2pPr>
            <a:lvl3pPr lvl="2" rtl="0" algn="l">
              <a:lnSpc>
                <a:spcPct val="114000"/>
              </a:lnSpc>
              <a:spcBef>
                <a:spcPts val="500"/>
              </a:spcBef>
              <a:spcAft>
                <a:spcPts val="0"/>
              </a:spcAft>
              <a:buSzPts val="1000"/>
              <a:buNone/>
              <a:defRPr sz="1000"/>
            </a:lvl3pPr>
            <a:lvl4pPr lvl="3" rtl="0" algn="l">
              <a:lnSpc>
                <a:spcPct val="114000"/>
              </a:lnSpc>
              <a:spcBef>
                <a:spcPts val="500"/>
              </a:spcBef>
              <a:spcAft>
                <a:spcPts val="0"/>
              </a:spcAft>
              <a:buSzPts val="1000"/>
              <a:buNone/>
              <a:defRPr sz="1000"/>
            </a:lvl4pPr>
            <a:lvl5pPr lvl="4" rtl="0" algn="l">
              <a:lnSpc>
                <a:spcPct val="114000"/>
              </a:lnSpc>
              <a:spcBef>
                <a:spcPts val="500"/>
              </a:spcBef>
              <a:spcAft>
                <a:spcPts val="0"/>
              </a:spcAft>
              <a:buSzPts val="1000"/>
              <a:buNone/>
              <a:defRPr sz="1000"/>
            </a:lvl5pPr>
            <a:lvl6pPr lvl="5" rtl="0" algn="l">
              <a:lnSpc>
                <a:spcPct val="90000"/>
              </a:lnSpc>
              <a:spcBef>
                <a:spcPts val="400"/>
              </a:spcBef>
              <a:spcAft>
                <a:spcPts val="0"/>
              </a:spcAft>
              <a:buSzPts val="1000"/>
              <a:buNone/>
              <a:defRPr sz="1000"/>
            </a:lvl6pPr>
            <a:lvl7pPr lvl="6" rtl="0" algn="l">
              <a:lnSpc>
                <a:spcPct val="90000"/>
              </a:lnSpc>
              <a:spcBef>
                <a:spcPts val="400"/>
              </a:spcBef>
              <a:spcAft>
                <a:spcPts val="0"/>
              </a:spcAft>
              <a:buSzPts val="1000"/>
              <a:buNone/>
              <a:defRPr sz="1000"/>
            </a:lvl7pPr>
            <a:lvl8pPr lvl="7" rtl="0" algn="l">
              <a:lnSpc>
                <a:spcPct val="90000"/>
              </a:lnSpc>
              <a:spcBef>
                <a:spcPts val="400"/>
              </a:spcBef>
              <a:spcAft>
                <a:spcPts val="0"/>
              </a:spcAft>
              <a:buSzPts val="1000"/>
              <a:buNone/>
              <a:defRPr sz="1000"/>
            </a:lvl8pPr>
            <a:lvl9pPr lvl="8" rtl="0" algn="l">
              <a:lnSpc>
                <a:spcPct val="90000"/>
              </a:lnSpc>
              <a:spcBef>
                <a:spcPts val="400"/>
              </a:spcBef>
              <a:spcAft>
                <a:spcPts val="0"/>
              </a:spcAft>
              <a:buSzPts val="1000"/>
              <a:buNone/>
              <a:defRPr sz="1000"/>
            </a:lvl9pPr>
          </a:lstStyle>
          <a:p/>
        </p:txBody>
      </p:sp>
      <p:sp>
        <p:nvSpPr>
          <p:cNvPr id="248" name="Google Shape;248;p39"/>
          <p:cNvSpPr txBox="1"/>
          <p:nvPr>
            <p:ph type="title"/>
          </p:nvPr>
        </p:nvSpPr>
        <p:spPr>
          <a:xfrm>
            <a:off x="305991" y="248400"/>
            <a:ext cx="8532000" cy="5559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accent1"/>
              </a:buClr>
              <a:buSzPts val="3800"/>
              <a:buFont typeface="Poppins Light"/>
              <a:buNone/>
              <a:defRPr sz="3800">
                <a:solidFill>
                  <a:schemeClr val="accent1"/>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249" name="Google Shape;249;p39"/>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250" name="Google Shape;250;p39"/>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251" name="Google Shape;251;p39"/>
          <p:cNvSpPr txBox="1"/>
          <p:nvPr>
            <p:ph idx="8" type="body"/>
          </p:nvPr>
        </p:nvSpPr>
        <p:spPr>
          <a:xfrm>
            <a:off x="6600161" y="1629544"/>
            <a:ext cx="1323900" cy="7224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252" name="Google Shape;252;p39"/>
          <p:cNvSpPr txBox="1"/>
          <p:nvPr>
            <p:ph idx="9" type="body"/>
          </p:nvPr>
        </p:nvSpPr>
        <p:spPr>
          <a:xfrm>
            <a:off x="1220086" y="3460676"/>
            <a:ext cx="1323900" cy="7224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253" name="Google Shape;253;p39"/>
          <p:cNvSpPr txBox="1"/>
          <p:nvPr>
            <p:ph idx="13" type="body"/>
          </p:nvPr>
        </p:nvSpPr>
        <p:spPr>
          <a:xfrm>
            <a:off x="6600161" y="3460676"/>
            <a:ext cx="1323900" cy="7224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254" name="Google Shape;254;p39"/>
          <p:cNvSpPr txBox="1"/>
          <p:nvPr>
            <p:ph idx="14" type="subTitle"/>
          </p:nvPr>
        </p:nvSpPr>
        <p:spPr>
          <a:xfrm>
            <a:off x="6600150" y="1191000"/>
            <a:ext cx="1324800" cy="411600"/>
          </a:xfrm>
          <a:prstGeom prst="rect">
            <a:avLst/>
          </a:prstGeom>
          <a:noFill/>
          <a:ln>
            <a:noFill/>
          </a:ln>
        </p:spPr>
        <p:txBody>
          <a:bodyPr anchorCtr="0" anchor="t" bIns="0" lIns="0" spcFirstLastPara="1" rIns="0" wrap="square" tIns="0">
            <a:noAutofit/>
          </a:bodyPr>
          <a:lstStyle>
            <a:lvl1pPr lvl="0" rtl="0" algn="l">
              <a:lnSpc>
                <a:spcPct val="114000"/>
              </a:lnSpc>
              <a:spcBef>
                <a:spcPts val="500"/>
              </a:spcBef>
              <a:spcAft>
                <a:spcPts val="0"/>
              </a:spcAft>
              <a:buSzPts val="1000"/>
              <a:buNone/>
              <a:defRPr sz="1000"/>
            </a:lvl1pPr>
            <a:lvl2pPr lvl="1" rtl="0" algn="l">
              <a:lnSpc>
                <a:spcPct val="114000"/>
              </a:lnSpc>
              <a:spcBef>
                <a:spcPts val="500"/>
              </a:spcBef>
              <a:spcAft>
                <a:spcPts val="0"/>
              </a:spcAft>
              <a:buSzPts val="1000"/>
              <a:buNone/>
              <a:defRPr sz="1000"/>
            </a:lvl2pPr>
            <a:lvl3pPr lvl="2" rtl="0" algn="l">
              <a:lnSpc>
                <a:spcPct val="114000"/>
              </a:lnSpc>
              <a:spcBef>
                <a:spcPts val="500"/>
              </a:spcBef>
              <a:spcAft>
                <a:spcPts val="0"/>
              </a:spcAft>
              <a:buSzPts val="1000"/>
              <a:buNone/>
              <a:defRPr sz="1000"/>
            </a:lvl3pPr>
            <a:lvl4pPr lvl="3" rtl="0" algn="l">
              <a:lnSpc>
                <a:spcPct val="114000"/>
              </a:lnSpc>
              <a:spcBef>
                <a:spcPts val="500"/>
              </a:spcBef>
              <a:spcAft>
                <a:spcPts val="0"/>
              </a:spcAft>
              <a:buSzPts val="1000"/>
              <a:buNone/>
              <a:defRPr sz="1000"/>
            </a:lvl4pPr>
            <a:lvl5pPr lvl="4" rtl="0" algn="l">
              <a:lnSpc>
                <a:spcPct val="114000"/>
              </a:lnSpc>
              <a:spcBef>
                <a:spcPts val="500"/>
              </a:spcBef>
              <a:spcAft>
                <a:spcPts val="0"/>
              </a:spcAft>
              <a:buSzPts val="1000"/>
              <a:buNone/>
              <a:defRPr sz="1000"/>
            </a:lvl5pPr>
            <a:lvl6pPr lvl="5" rtl="0" algn="l">
              <a:lnSpc>
                <a:spcPct val="90000"/>
              </a:lnSpc>
              <a:spcBef>
                <a:spcPts val="400"/>
              </a:spcBef>
              <a:spcAft>
                <a:spcPts val="0"/>
              </a:spcAft>
              <a:buSzPts val="1000"/>
              <a:buNone/>
              <a:defRPr sz="1000"/>
            </a:lvl6pPr>
            <a:lvl7pPr lvl="6" rtl="0" algn="l">
              <a:lnSpc>
                <a:spcPct val="90000"/>
              </a:lnSpc>
              <a:spcBef>
                <a:spcPts val="400"/>
              </a:spcBef>
              <a:spcAft>
                <a:spcPts val="0"/>
              </a:spcAft>
              <a:buSzPts val="1000"/>
              <a:buNone/>
              <a:defRPr sz="1000"/>
            </a:lvl7pPr>
            <a:lvl8pPr lvl="7" rtl="0" algn="l">
              <a:lnSpc>
                <a:spcPct val="90000"/>
              </a:lnSpc>
              <a:spcBef>
                <a:spcPts val="400"/>
              </a:spcBef>
              <a:spcAft>
                <a:spcPts val="0"/>
              </a:spcAft>
              <a:buSzPts val="1000"/>
              <a:buNone/>
              <a:defRPr sz="1000"/>
            </a:lvl8pPr>
            <a:lvl9pPr lvl="8" rtl="0" algn="l">
              <a:lnSpc>
                <a:spcPct val="90000"/>
              </a:lnSpc>
              <a:spcBef>
                <a:spcPts val="400"/>
              </a:spcBef>
              <a:spcAft>
                <a:spcPts val="0"/>
              </a:spcAft>
              <a:buSzPts val="1000"/>
              <a:buNone/>
              <a:defRPr sz="1000"/>
            </a:lvl9pPr>
          </a:lstStyle>
          <a:p/>
        </p:txBody>
      </p:sp>
      <p:sp>
        <p:nvSpPr>
          <p:cNvPr id="255" name="Google Shape;255;p39"/>
          <p:cNvSpPr txBox="1"/>
          <p:nvPr>
            <p:ph idx="15" type="subTitle"/>
          </p:nvPr>
        </p:nvSpPr>
        <p:spPr>
          <a:xfrm>
            <a:off x="6600150" y="3022075"/>
            <a:ext cx="1324800" cy="411600"/>
          </a:xfrm>
          <a:prstGeom prst="rect">
            <a:avLst/>
          </a:prstGeom>
          <a:noFill/>
          <a:ln>
            <a:noFill/>
          </a:ln>
        </p:spPr>
        <p:txBody>
          <a:bodyPr anchorCtr="0" anchor="t" bIns="0" lIns="0" spcFirstLastPara="1" rIns="0" wrap="square" tIns="0">
            <a:noAutofit/>
          </a:bodyPr>
          <a:lstStyle>
            <a:lvl1pPr lvl="0" rtl="0" algn="l">
              <a:lnSpc>
                <a:spcPct val="114000"/>
              </a:lnSpc>
              <a:spcBef>
                <a:spcPts val="500"/>
              </a:spcBef>
              <a:spcAft>
                <a:spcPts val="0"/>
              </a:spcAft>
              <a:buSzPts val="1000"/>
              <a:buNone/>
              <a:defRPr sz="1000"/>
            </a:lvl1pPr>
            <a:lvl2pPr lvl="1" rtl="0" algn="l">
              <a:lnSpc>
                <a:spcPct val="114000"/>
              </a:lnSpc>
              <a:spcBef>
                <a:spcPts val="500"/>
              </a:spcBef>
              <a:spcAft>
                <a:spcPts val="0"/>
              </a:spcAft>
              <a:buSzPts val="1000"/>
              <a:buNone/>
              <a:defRPr sz="1000"/>
            </a:lvl2pPr>
            <a:lvl3pPr lvl="2" rtl="0" algn="l">
              <a:lnSpc>
                <a:spcPct val="114000"/>
              </a:lnSpc>
              <a:spcBef>
                <a:spcPts val="500"/>
              </a:spcBef>
              <a:spcAft>
                <a:spcPts val="0"/>
              </a:spcAft>
              <a:buSzPts val="1000"/>
              <a:buNone/>
              <a:defRPr sz="1000"/>
            </a:lvl3pPr>
            <a:lvl4pPr lvl="3" rtl="0" algn="l">
              <a:lnSpc>
                <a:spcPct val="114000"/>
              </a:lnSpc>
              <a:spcBef>
                <a:spcPts val="500"/>
              </a:spcBef>
              <a:spcAft>
                <a:spcPts val="0"/>
              </a:spcAft>
              <a:buSzPts val="1000"/>
              <a:buNone/>
              <a:defRPr sz="1000"/>
            </a:lvl4pPr>
            <a:lvl5pPr lvl="4" rtl="0" algn="l">
              <a:lnSpc>
                <a:spcPct val="114000"/>
              </a:lnSpc>
              <a:spcBef>
                <a:spcPts val="500"/>
              </a:spcBef>
              <a:spcAft>
                <a:spcPts val="0"/>
              </a:spcAft>
              <a:buSzPts val="1000"/>
              <a:buNone/>
              <a:defRPr sz="1000"/>
            </a:lvl5pPr>
            <a:lvl6pPr lvl="5" rtl="0" algn="l">
              <a:lnSpc>
                <a:spcPct val="90000"/>
              </a:lnSpc>
              <a:spcBef>
                <a:spcPts val="400"/>
              </a:spcBef>
              <a:spcAft>
                <a:spcPts val="0"/>
              </a:spcAft>
              <a:buSzPts val="1000"/>
              <a:buNone/>
              <a:defRPr sz="1000"/>
            </a:lvl6pPr>
            <a:lvl7pPr lvl="6" rtl="0" algn="l">
              <a:lnSpc>
                <a:spcPct val="90000"/>
              </a:lnSpc>
              <a:spcBef>
                <a:spcPts val="400"/>
              </a:spcBef>
              <a:spcAft>
                <a:spcPts val="0"/>
              </a:spcAft>
              <a:buSzPts val="1000"/>
              <a:buNone/>
              <a:defRPr sz="1000"/>
            </a:lvl7pPr>
            <a:lvl8pPr lvl="7" rtl="0" algn="l">
              <a:lnSpc>
                <a:spcPct val="90000"/>
              </a:lnSpc>
              <a:spcBef>
                <a:spcPts val="400"/>
              </a:spcBef>
              <a:spcAft>
                <a:spcPts val="0"/>
              </a:spcAft>
              <a:buSzPts val="1000"/>
              <a:buNone/>
              <a:defRPr sz="1000"/>
            </a:lvl8pPr>
            <a:lvl9pPr lvl="8" rtl="0" algn="l">
              <a:lnSpc>
                <a:spcPct val="90000"/>
              </a:lnSpc>
              <a:spcBef>
                <a:spcPts val="400"/>
              </a:spcBef>
              <a:spcAft>
                <a:spcPts val="0"/>
              </a:spcAft>
              <a:buSzPts val="1000"/>
              <a:buNone/>
              <a:defRPr sz="1000"/>
            </a:lvl9pPr>
          </a:lstStyle>
          <a:p/>
        </p:txBody>
      </p:sp>
      <p:sp>
        <p:nvSpPr>
          <p:cNvPr id="256" name="Google Shape;256;p39"/>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Clr>
                <a:schemeClr val="dk1"/>
              </a:buClr>
              <a:buSzPts val="1400"/>
              <a:buNone/>
              <a:defRPr sz="700"/>
            </a:lvl1pPr>
            <a:lvl2pPr lvl="1" rtl="0" algn="l">
              <a:lnSpc>
                <a:spcPct val="100000"/>
              </a:lnSpc>
              <a:spcBef>
                <a:spcPts val="0"/>
              </a:spcBef>
              <a:spcAft>
                <a:spcPts val="0"/>
              </a:spcAft>
              <a:buClr>
                <a:schemeClr val="dk1"/>
              </a:buClr>
              <a:buSzPts val="1400"/>
              <a:buNone/>
              <a:defRPr/>
            </a:lvl2pPr>
            <a:lvl3pPr lvl="2" rtl="0" algn="l">
              <a:lnSpc>
                <a:spcPct val="100000"/>
              </a:lnSpc>
              <a:spcBef>
                <a:spcPts val="0"/>
              </a:spcBef>
              <a:spcAft>
                <a:spcPts val="0"/>
              </a:spcAft>
              <a:buClr>
                <a:schemeClr val="dk1"/>
              </a:buClr>
              <a:buSzPts val="1400"/>
              <a:buNone/>
              <a:defRPr/>
            </a:lvl3pPr>
            <a:lvl4pPr lvl="3" rtl="0" algn="l">
              <a:lnSpc>
                <a:spcPct val="100000"/>
              </a:lnSpc>
              <a:spcBef>
                <a:spcPts val="0"/>
              </a:spcBef>
              <a:spcAft>
                <a:spcPts val="0"/>
              </a:spcAft>
              <a:buClr>
                <a:schemeClr val="dk1"/>
              </a:buClr>
              <a:buSzPts val="1400"/>
              <a:buNone/>
              <a:defRPr/>
            </a:lvl4pPr>
            <a:lvl5pPr lvl="4" rtl="0" algn="l">
              <a:lnSpc>
                <a:spcPct val="100000"/>
              </a:lnSpc>
              <a:spcBef>
                <a:spcPts val="0"/>
              </a:spcBef>
              <a:spcAft>
                <a:spcPts val="0"/>
              </a:spcAft>
              <a:buClr>
                <a:schemeClr val="dk1"/>
              </a:buClr>
              <a:buSzPts val="1400"/>
              <a:buNone/>
              <a:defRPr/>
            </a:lvl5pPr>
            <a:lvl6pPr lvl="5" rtl="0" algn="l">
              <a:lnSpc>
                <a:spcPct val="100000"/>
              </a:lnSpc>
              <a:spcBef>
                <a:spcPts val="0"/>
              </a:spcBef>
              <a:spcAft>
                <a:spcPts val="0"/>
              </a:spcAft>
              <a:buClr>
                <a:schemeClr val="dk1"/>
              </a:buClr>
              <a:buSzPts val="1400"/>
              <a:buNone/>
              <a:defRPr/>
            </a:lvl6pPr>
            <a:lvl7pPr lvl="6" rtl="0" algn="l">
              <a:lnSpc>
                <a:spcPct val="100000"/>
              </a:lnSpc>
              <a:spcBef>
                <a:spcPts val="0"/>
              </a:spcBef>
              <a:spcAft>
                <a:spcPts val="0"/>
              </a:spcAft>
              <a:buClr>
                <a:schemeClr val="dk1"/>
              </a:buClr>
              <a:buSzPts val="1400"/>
              <a:buNone/>
              <a:defRPr/>
            </a:lvl7pPr>
            <a:lvl8pPr lvl="7" rtl="0" algn="l">
              <a:lnSpc>
                <a:spcPct val="100000"/>
              </a:lnSpc>
              <a:spcBef>
                <a:spcPts val="0"/>
              </a:spcBef>
              <a:spcAft>
                <a:spcPts val="0"/>
              </a:spcAft>
              <a:buClr>
                <a:schemeClr val="dk1"/>
              </a:buClr>
              <a:buSzPts val="1400"/>
              <a:buNone/>
              <a:defRPr/>
            </a:lvl8pPr>
            <a:lvl9pPr lvl="8" rtl="0" algn="l">
              <a:lnSpc>
                <a:spcPct val="100000"/>
              </a:lnSpc>
              <a:spcBef>
                <a:spcPts val="0"/>
              </a:spcBef>
              <a:spcAft>
                <a:spcPts val="0"/>
              </a:spcAft>
              <a:buClr>
                <a:schemeClr val="dk1"/>
              </a:buClr>
              <a:buSzPts val="1400"/>
              <a:buNone/>
              <a:defRPr/>
            </a:lvl9pPr>
          </a:lstStyle>
          <a:p/>
        </p:txBody>
      </p:sp>
    </p:spTree>
  </p:cSld>
  <p:clrMapOvr>
    <a:masterClrMapping/>
  </p:clrMapOvr>
</p:sldLayout>
</file>

<file path=ppt/slideLayouts/slideLayout3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2_Titre seul">
  <p:cSld name="2_Titre seul">
    <p:bg>
      <p:bgPr>
        <a:solidFill>
          <a:schemeClr val="dk1"/>
        </a:solidFill>
      </p:bgPr>
    </p:bg>
    <p:spTree>
      <p:nvGrpSpPr>
        <p:cNvPr id="257" name="Shape 257"/>
        <p:cNvGrpSpPr/>
        <p:nvPr/>
      </p:nvGrpSpPr>
      <p:grpSpPr>
        <a:xfrm>
          <a:off x="0" y="0"/>
          <a:ext cx="0" cy="0"/>
          <a:chOff x="0" y="0"/>
          <a:chExt cx="0" cy="0"/>
        </a:xfrm>
      </p:grpSpPr>
      <p:sp>
        <p:nvSpPr>
          <p:cNvPr id="258" name="Google Shape;258;p40"/>
          <p:cNvSpPr txBox="1"/>
          <p:nvPr>
            <p:ph type="title"/>
          </p:nvPr>
        </p:nvSpPr>
        <p:spPr>
          <a:xfrm>
            <a:off x="252000" y="233792"/>
            <a:ext cx="7886700" cy="725400"/>
          </a:xfrm>
          <a:prstGeom prst="rect">
            <a:avLst/>
          </a:prstGeom>
          <a:noFill/>
          <a:ln>
            <a:noFill/>
          </a:ln>
        </p:spPr>
        <p:txBody>
          <a:bodyPr anchorCtr="0" anchor="t" bIns="45700" lIns="0" spcFirstLastPara="1" rIns="0" wrap="square" tIns="45700">
            <a:noAutofit/>
          </a:bodyPr>
          <a:lstStyle>
            <a:lvl1pPr lvl="0" rtl="0" algn="l">
              <a:lnSpc>
                <a:spcPct val="90000"/>
              </a:lnSpc>
              <a:spcBef>
                <a:spcPts val="0"/>
              </a:spcBef>
              <a:spcAft>
                <a:spcPts val="0"/>
              </a:spcAft>
              <a:buClr>
                <a:schemeClr val="lt1"/>
              </a:buClr>
              <a:buSzPts val="2133"/>
              <a:buFont typeface="Verdana"/>
              <a:buNone/>
              <a:defRPr>
                <a:solidFill>
                  <a:schemeClr val="lt1"/>
                </a:solidFill>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259" name="Google Shape;259;p40"/>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marR="0" rtl="0" algn="l">
              <a:lnSpc>
                <a:spcPct val="100000"/>
              </a:lnSpc>
              <a:spcBef>
                <a:spcPts val="0"/>
              </a:spcBef>
              <a:spcAft>
                <a:spcPts val="0"/>
              </a:spcAft>
              <a:buSzPts val="1100"/>
              <a:buNone/>
              <a:defRPr b="0" i="0" sz="700" u="none" cap="none" strike="noStrike">
                <a:solidFill>
                  <a:schemeClr val="lt1"/>
                </a:solidFill>
                <a:latin typeface="Poppins Light"/>
                <a:ea typeface="Poppins Light"/>
                <a:cs typeface="Poppins Light"/>
                <a:sym typeface="Poppins Light"/>
              </a:defRPr>
            </a:lvl1pPr>
            <a:lvl2pPr lvl="1"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2pPr>
            <a:lvl3pPr lvl="2"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3pPr>
            <a:lvl4pPr lvl="3"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4pPr>
            <a:lvl5pPr lvl="4"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5pPr>
            <a:lvl6pPr lvl="5"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6pPr>
            <a:lvl7pPr lvl="6"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7pPr>
            <a:lvl8pPr lvl="7"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8pPr>
            <a:lvl9pPr lvl="8"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9pPr>
          </a:lstStyle>
          <a:p/>
        </p:txBody>
      </p:sp>
      <p:sp>
        <p:nvSpPr>
          <p:cNvPr id="260" name="Google Shape;260;p40"/>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261" name="Google Shape;261;p40"/>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Clr>
                <a:schemeClr val="dk1"/>
              </a:buClr>
              <a:buSzPts val="1400"/>
              <a:buFont typeface="Poppins Light"/>
              <a:buNone/>
              <a:defRPr sz="700">
                <a:solidFill>
                  <a:schemeClr val="lt1"/>
                </a:solidFill>
                <a:latin typeface="Poppins Light"/>
                <a:ea typeface="Poppins Light"/>
                <a:cs typeface="Poppins Light"/>
                <a:sym typeface="Poppins Light"/>
              </a:defRPr>
            </a:lvl1pPr>
            <a:lvl2pPr lvl="1"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2pPr>
            <a:lvl3pPr lvl="2"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3pPr>
            <a:lvl4pPr lvl="3"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4pPr>
            <a:lvl5pPr lvl="4"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5pPr>
            <a:lvl6pPr lvl="5"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6pPr>
            <a:lvl7pPr lvl="6"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7pPr>
            <a:lvl8pPr lvl="7"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8pPr>
            <a:lvl9pPr lvl="8"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9pPr>
          </a:lstStyle>
          <a:p/>
        </p:txBody>
      </p:sp>
    </p:spTree>
  </p:cSld>
  <p:clrMapOvr>
    <a:masterClrMapping/>
  </p:clrMapOvr>
</p:sldLayout>
</file>

<file path=ppt/slideLayouts/slideLayout3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p:cSld name="blank">
    <p:spTree>
      <p:nvGrpSpPr>
        <p:cNvPr id="262" name="Shape 262"/>
        <p:cNvGrpSpPr/>
        <p:nvPr/>
      </p:nvGrpSpPr>
      <p:grpSpPr>
        <a:xfrm>
          <a:off x="0" y="0"/>
          <a:ext cx="0" cy="0"/>
          <a:chOff x="0" y="0"/>
          <a:chExt cx="0" cy="0"/>
        </a:xfrm>
      </p:grpSpPr>
      <p:sp>
        <p:nvSpPr>
          <p:cNvPr id="263" name="Google Shape;263;p41"/>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264" name="Google Shape;264;p41"/>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265" name="Google Shape;265;p41"/>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Clr>
                <a:schemeClr val="dk1"/>
              </a:buClr>
              <a:buSzPts val="1400"/>
              <a:buNone/>
              <a:defRPr sz="700"/>
            </a:lvl1pPr>
            <a:lvl2pPr lvl="1" rtl="0" algn="l">
              <a:lnSpc>
                <a:spcPct val="100000"/>
              </a:lnSpc>
              <a:spcBef>
                <a:spcPts val="0"/>
              </a:spcBef>
              <a:spcAft>
                <a:spcPts val="0"/>
              </a:spcAft>
              <a:buClr>
                <a:schemeClr val="dk1"/>
              </a:buClr>
              <a:buSzPts val="1400"/>
              <a:buNone/>
              <a:defRPr/>
            </a:lvl2pPr>
            <a:lvl3pPr lvl="2" rtl="0" algn="l">
              <a:lnSpc>
                <a:spcPct val="100000"/>
              </a:lnSpc>
              <a:spcBef>
                <a:spcPts val="0"/>
              </a:spcBef>
              <a:spcAft>
                <a:spcPts val="0"/>
              </a:spcAft>
              <a:buClr>
                <a:schemeClr val="dk1"/>
              </a:buClr>
              <a:buSzPts val="1400"/>
              <a:buNone/>
              <a:defRPr/>
            </a:lvl3pPr>
            <a:lvl4pPr lvl="3" rtl="0" algn="l">
              <a:lnSpc>
                <a:spcPct val="100000"/>
              </a:lnSpc>
              <a:spcBef>
                <a:spcPts val="0"/>
              </a:spcBef>
              <a:spcAft>
                <a:spcPts val="0"/>
              </a:spcAft>
              <a:buClr>
                <a:schemeClr val="dk1"/>
              </a:buClr>
              <a:buSzPts val="1400"/>
              <a:buNone/>
              <a:defRPr/>
            </a:lvl4pPr>
            <a:lvl5pPr lvl="4" rtl="0" algn="l">
              <a:lnSpc>
                <a:spcPct val="100000"/>
              </a:lnSpc>
              <a:spcBef>
                <a:spcPts val="0"/>
              </a:spcBef>
              <a:spcAft>
                <a:spcPts val="0"/>
              </a:spcAft>
              <a:buClr>
                <a:schemeClr val="dk1"/>
              </a:buClr>
              <a:buSzPts val="1400"/>
              <a:buNone/>
              <a:defRPr/>
            </a:lvl5pPr>
            <a:lvl6pPr lvl="5" rtl="0" algn="l">
              <a:lnSpc>
                <a:spcPct val="100000"/>
              </a:lnSpc>
              <a:spcBef>
                <a:spcPts val="0"/>
              </a:spcBef>
              <a:spcAft>
                <a:spcPts val="0"/>
              </a:spcAft>
              <a:buClr>
                <a:schemeClr val="dk1"/>
              </a:buClr>
              <a:buSzPts val="1400"/>
              <a:buNone/>
              <a:defRPr/>
            </a:lvl6pPr>
            <a:lvl7pPr lvl="6" rtl="0" algn="l">
              <a:lnSpc>
                <a:spcPct val="100000"/>
              </a:lnSpc>
              <a:spcBef>
                <a:spcPts val="0"/>
              </a:spcBef>
              <a:spcAft>
                <a:spcPts val="0"/>
              </a:spcAft>
              <a:buClr>
                <a:schemeClr val="dk1"/>
              </a:buClr>
              <a:buSzPts val="1400"/>
              <a:buNone/>
              <a:defRPr/>
            </a:lvl7pPr>
            <a:lvl8pPr lvl="7" rtl="0" algn="l">
              <a:lnSpc>
                <a:spcPct val="100000"/>
              </a:lnSpc>
              <a:spcBef>
                <a:spcPts val="0"/>
              </a:spcBef>
              <a:spcAft>
                <a:spcPts val="0"/>
              </a:spcAft>
              <a:buClr>
                <a:schemeClr val="dk1"/>
              </a:buClr>
              <a:buSzPts val="1400"/>
              <a:buNone/>
              <a:defRPr/>
            </a:lvl8pPr>
            <a:lvl9pPr lvl="8" rtl="0" algn="l">
              <a:lnSpc>
                <a:spcPct val="100000"/>
              </a:lnSpc>
              <a:spcBef>
                <a:spcPts val="0"/>
              </a:spcBef>
              <a:spcAft>
                <a:spcPts val="0"/>
              </a:spcAft>
              <a:buClr>
                <a:schemeClr val="dk1"/>
              </a:buClr>
              <a:buSzPts val="1400"/>
              <a:buNone/>
              <a:defRPr/>
            </a:lvl9pPr>
          </a:lstStyle>
          <a:p/>
        </p:txBody>
      </p:sp>
    </p:spTree>
  </p:cSld>
  <p:clrMapOvr>
    <a:masterClrMapping/>
  </p:clrMapOvr>
</p:sldLayout>
</file>

<file path=ppt/slideLayouts/slideLayout4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Header" showMasterSp="0">
  <p:cSld name="Section Header">
    <p:bg>
      <p:bgPr>
        <a:solidFill>
          <a:schemeClr val="dk2"/>
        </a:solidFill>
      </p:bgPr>
    </p:bg>
    <p:spTree>
      <p:nvGrpSpPr>
        <p:cNvPr id="266" name="Shape 266"/>
        <p:cNvGrpSpPr/>
        <p:nvPr/>
      </p:nvGrpSpPr>
      <p:grpSpPr>
        <a:xfrm>
          <a:off x="0" y="0"/>
          <a:ext cx="0" cy="0"/>
          <a:chOff x="0" y="0"/>
          <a:chExt cx="0" cy="0"/>
        </a:xfrm>
      </p:grpSpPr>
      <p:sp>
        <p:nvSpPr>
          <p:cNvPr id="267" name="Google Shape;267;p42"/>
          <p:cNvSpPr txBox="1"/>
          <p:nvPr>
            <p:ph type="ctrTitle"/>
          </p:nvPr>
        </p:nvSpPr>
        <p:spPr>
          <a:xfrm>
            <a:off x="467916" y="411957"/>
            <a:ext cx="6585000" cy="2159700"/>
          </a:xfrm>
          <a:prstGeom prst="rect">
            <a:avLst/>
          </a:prstGeom>
          <a:noFill/>
          <a:ln>
            <a:noFill/>
          </a:ln>
        </p:spPr>
        <p:txBody>
          <a:bodyPr anchorCtr="0" anchor="t" bIns="0" lIns="0" spcFirstLastPara="1" rIns="0" wrap="square" tIns="0">
            <a:noAutofit/>
          </a:bodyPr>
          <a:lstStyle>
            <a:lvl1pPr lvl="0" rtl="0" algn="l">
              <a:lnSpc>
                <a:spcPct val="80000"/>
              </a:lnSpc>
              <a:spcBef>
                <a:spcPts val="0"/>
              </a:spcBef>
              <a:spcAft>
                <a:spcPts val="0"/>
              </a:spcAft>
              <a:buClr>
                <a:schemeClr val="lt1"/>
              </a:buClr>
              <a:buSzPts val="4800"/>
              <a:buFont typeface="Poppins Light"/>
              <a:buNone/>
              <a:defRPr sz="4800">
                <a:solidFill>
                  <a:schemeClr val="lt1"/>
                </a:solidFill>
              </a:defRPr>
            </a:lvl1pPr>
            <a:lvl2pPr lvl="1" rtl="0" algn="l">
              <a:lnSpc>
                <a:spcPct val="100000"/>
              </a:lnSpc>
              <a:spcBef>
                <a:spcPts val="0"/>
              </a:spcBef>
              <a:spcAft>
                <a:spcPts val="0"/>
              </a:spcAft>
              <a:buClr>
                <a:schemeClr val="lt1"/>
              </a:buClr>
              <a:buSzPts val="1100"/>
              <a:buNone/>
              <a:defRPr>
                <a:solidFill>
                  <a:schemeClr val="lt1"/>
                </a:solidFill>
              </a:defRPr>
            </a:lvl2pPr>
            <a:lvl3pPr lvl="2" rtl="0" algn="l">
              <a:lnSpc>
                <a:spcPct val="100000"/>
              </a:lnSpc>
              <a:spcBef>
                <a:spcPts val="0"/>
              </a:spcBef>
              <a:spcAft>
                <a:spcPts val="0"/>
              </a:spcAft>
              <a:buClr>
                <a:schemeClr val="lt1"/>
              </a:buClr>
              <a:buSzPts val="1100"/>
              <a:buNone/>
              <a:defRPr>
                <a:solidFill>
                  <a:schemeClr val="lt1"/>
                </a:solidFill>
              </a:defRPr>
            </a:lvl3pPr>
            <a:lvl4pPr lvl="3" rtl="0" algn="l">
              <a:lnSpc>
                <a:spcPct val="100000"/>
              </a:lnSpc>
              <a:spcBef>
                <a:spcPts val="0"/>
              </a:spcBef>
              <a:spcAft>
                <a:spcPts val="0"/>
              </a:spcAft>
              <a:buClr>
                <a:schemeClr val="lt1"/>
              </a:buClr>
              <a:buSzPts val="1100"/>
              <a:buNone/>
              <a:defRPr>
                <a:solidFill>
                  <a:schemeClr val="lt1"/>
                </a:solidFill>
              </a:defRPr>
            </a:lvl4pPr>
            <a:lvl5pPr lvl="4" rtl="0" algn="l">
              <a:lnSpc>
                <a:spcPct val="100000"/>
              </a:lnSpc>
              <a:spcBef>
                <a:spcPts val="0"/>
              </a:spcBef>
              <a:spcAft>
                <a:spcPts val="0"/>
              </a:spcAft>
              <a:buClr>
                <a:schemeClr val="lt1"/>
              </a:buClr>
              <a:buSzPts val="1100"/>
              <a:buNone/>
              <a:defRPr>
                <a:solidFill>
                  <a:schemeClr val="lt1"/>
                </a:solidFill>
              </a:defRPr>
            </a:lvl5pPr>
            <a:lvl6pPr lvl="5" rtl="0" algn="l">
              <a:lnSpc>
                <a:spcPct val="100000"/>
              </a:lnSpc>
              <a:spcBef>
                <a:spcPts val="0"/>
              </a:spcBef>
              <a:spcAft>
                <a:spcPts val="0"/>
              </a:spcAft>
              <a:buClr>
                <a:schemeClr val="lt1"/>
              </a:buClr>
              <a:buSzPts val="1100"/>
              <a:buNone/>
              <a:defRPr>
                <a:solidFill>
                  <a:schemeClr val="lt1"/>
                </a:solidFill>
              </a:defRPr>
            </a:lvl6pPr>
            <a:lvl7pPr lvl="6" rtl="0" algn="l">
              <a:lnSpc>
                <a:spcPct val="100000"/>
              </a:lnSpc>
              <a:spcBef>
                <a:spcPts val="0"/>
              </a:spcBef>
              <a:spcAft>
                <a:spcPts val="0"/>
              </a:spcAft>
              <a:buClr>
                <a:schemeClr val="lt1"/>
              </a:buClr>
              <a:buSzPts val="1100"/>
              <a:buNone/>
              <a:defRPr>
                <a:solidFill>
                  <a:schemeClr val="lt1"/>
                </a:solidFill>
              </a:defRPr>
            </a:lvl7pPr>
            <a:lvl8pPr lvl="7" rtl="0" algn="l">
              <a:lnSpc>
                <a:spcPct val="100000"/>
              </a:lnSpc>
              <a:spcBef>
                <a:spcPts val="0"/>
              </a:spcBef>
              <a:spcAft>
                <a:spcPts val="0"/>
              </a:spcAft>
              <a:buClr>
                <a:schemeClr val="lt1"/>
              </a:buClr>
              <a:buSzPts val="1100"/>
              <a:buNone/>
              <a:defRPr>
                <a:solidFill>
                  <a:schemeClr val="lt1"/>
                </a:solidFill>
              </a:defRPr>
            </a:lvl8pPr>
            <a:lvl9pPr lvl="8" rtl="0" algn="l">
              <a:lnSpc>
                <a:spcPct val="100000"/>
              </a:lnSpc>
              <a:spcBef>
                <a:spcPts val="0"/>
              </a:spcBef>
              <a:spcAft>
                <a:spcPts val="0"/>
              </a:spcAft>
              <a:buClr>
                <a:schemeClr val="lt1"/>
              </a:buClr>
              <a:buSzPts val="1100"/>
              <a:buNone/>
              <a:defRPr>
                <a:solidFill>
                  <a:schemeClr val="lt1"/>
                </a:solidFill>
              </a:defRPr>
            </a:lvl9pPr>
          </a:lstStyle>
          <a:p/>
        </p:txBody>
      </p:sp>
      <p:sp>
        <p:nvSpPr>
          <p:cNvPr id="268" name="Google Shape;268;p42"/>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SzPts val="1400"/>
              <a:buNone/>
              <a:defRPr sz="700">
                <a:solidFill>
                  <a:schemeClr val="lt1"/>
                </a:solidFill>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269" name="Google Shape;269;p42"/>
          <p:cNvSpPr txBox="1"/>
          <p:nvPr>
            <p:ph idx="11" type="ftr"/>
          </p:nvPr>
        </p:nvSpPr>
        <p:spPr>
          <a:xfrm>
            <a:off x="65132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sz="700">
                <a:solidFill>
                  <a:schemeClr val="lt1"/>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270" name="Google Shape;270;p42"/>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pic>
        <p:nvPicPr>
          <p:cNvPr id="271" name="Google Shape;271;p42"/>
          <p:cNvPicPr preferRelativeResize="0"/>
          <p:nvPr/>
        </p:nvPicPr>
        <p:blipFill rotWithShape="1">
          <a:blip r:embed="rId2">
            <a:alphaModFix/>
          </a:blip>
          <a:srcRect b="11866" l="0" r="0" t="11873"/>
          <a:stretch/>
        </p:blipFill>
        <p:spPr>
          <a:xfrm>
            <a:off x="7338413" y="4461950"/>
            <a:ext cx="1628052" cy="539200"/>
          </a:xfrm>
          <a:prstGeom prst="rect">
            <a:avLst/>
          </a:prstGeom>
          <a:noFill/>
          <a:ln>
            <a:noFill/>
          </a:ln>
        </p:spPr>
      </p:pic>
    </p:spTree>
  </p:cSld>
  <p:clrMapOvr>
    <a:masterClrMapping/>
  </p:clrMapOvr>
</p:sldLayout>
</file>

<file path=ppt/slideLayouts/slideLayout4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ummary" type="secHead">
  <p:cSld name="SECTION_HEADER">
    <p:spTree>
      <p:nvGrpSpPr>
        <p:cNvPr id="272" name="Shape 272"/>
        <p:cNvGrpSpPr/>
        <p:nvPr/>
      </p:nvGrpSpPr>
      <p:grpSpPr>
        <a:xfrm>
          <a:off x="0" y="0"/>
          <a:ext cx="0" cy="0"/>
          <a:chOff x="0" y="0"/>
          <a:chExt cx="0" cy="0"/>
        </a:xfrm>
      </p:grpSpPr>
      <p:sp>
        <p:nvSpPr>
          <p:cNvPr id="273" name="Google Shape;273;p43"/>
          <p:cNvSpPr txBox="1"/>
          <p:nvPr>
            <p:ph type="title"/>
          </p:nvPr>
        </p:nvSpPr>
        <p:spPr>
          <a:xfrm>
            <a:off x="311700" y="349125"/>
            <a:ext cx="8520600" cy="841800"/>
          </a:xfrm>
          <a:prstGeom prst="rect">
            <a:avLst/>
          </a:prstGeom>
          <a:noFill/>
          <a:ln>
            <a:noFill/>
          </a:ln>
        </p:spPr>
        <p:txBody>
          <a:bodyPr anchorCtr="0" anchor="ctr" bIns="91425" lIns="91425" spcFirstLastPara="1" rIns="91425" wrap="square" tIns="91425">
            <a:normAutofit/>
          </a:bodyPr>
          <a:lstStyle>
            <a:lvl1pPr lvl="0" rtl="0" algn="l">
              <a:lnSpc>
                <a:spcPct val="100000"/>
              </a:lnSpc>
              <a:spcBef>
                <a:spcPts val="0"/>
              </a:spcBef>
              <a:spcAft>
                <a:spcPts val="0"/>
              </a:spcAft>
              <a:buClr>
                <a:srgbClr val="FF6542"/>
              </a:buClr>
              <a:buSzPts val="2600"/>
              <a:buFont typeface="Poppins Light"/>
              <a:buNone/>
              <a:defRPr>
                <a:solidFill>
                  <a:srgbClr val="FF6542"/>
                </a:solidFill>
                <a:latin typeface="Poppins Light"/>
                <a:ea typeface="Poppins Light"/>
                <a:cs typeface="Poppins Light"/>
                <a:sym typeface="Poppins Light"/>
              </a:defRPr>
            </a:lvl1pPr>
            <a:lvl2pPr lvl="1"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2pPr>
            <a:lvl3pPr lvl="2"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3pPr>
            <a:lvl4pPr lvl="3"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4pPr>
            <a:lvl5pPr lvl="4"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5pPr>
            <a:lvl6pPr lvl="5"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6pPr>
            <a:lvl7pPr lvl="6"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7pPr>
            <a:lvl8pPr lvl="7"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8pPr>
            <a:lvl9pPr lvl="8"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9pPr>
          </a:lstStyle>
          <a:p/>
        </p:txBody>
      </p:sp>
      <p:pic>
        <p:nvPicPr>
          <p:cNvPr id="274" name="Google Shape;274;p43"/>
          <p:cNvPicPr preferRelativeResize="0"/>
          <p:nvPr/>
        </p:nvPicPr>
        <p:blipFill rotWithShape="1">
          <a:blip r:embed="rId2">
            <a:alphaModFix/>
          </a:blip>
          <a:srcRect b="0" l="0" r="0" t="0"/>
          <a:stretch/>
        </p:blipFill>
        <p:spPr>
          <a:xfrm>
            <a:off x="7890516" y="4692850"/>
            <a:ext cx="1065836" cy="352850"/>
          </a:xfrm>
          <a:prstGeom prst="rect">
            <a:avLst/>
          </a:prstGeom>
          <a:noFill/>
          <a:ln>
            <a:noFill/>
          </a:ln>
        </p:spPr>
      </p:pic>
      <p:sp>
        <p:nvSpPr>
          <p:cNvPr id="275" name="Google Shape;275;p43"/>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lvl1pPr indent="0" lvl="0" marL="0" marR="0" rtl="0" algn="l">
              <a:lnSpc>
                <a:spcPct val="100000"/>
              </a:lnSpc>
              <a:spcBef>
                <a:spcPts val="0"/>
              </a:spcBef>
              <a:spcAft>
                <a:spcPts val="0"/>
              </a:spcAft>
              <a:buClr>
                <a:srgbClr val="000000"/>
              </a:buClr>
              <a:buSzPts val="1000"/>
              <a:buFont typeface="Arial"/>
              <a:buNone/>
              <a:defRPr b="0" i="0" sz="1000" u="none" cap="none" strike="noStrike">
                <a:solidFill>
                  <a:srgbClr val="FF6542"/>
                </a:solidFill>
                <a:latin typeface="Poppins"/>
                <a:ea typeface="Poppins"/>
                <a:cs typeface="Poppins"/>
                <a:sym typeface="Poppins"/>
              </a:defRPr>
            </a:lvl1pPr>
            <a:lvl2pPr indent="0" lvl="1" marL="0" marR="0" rtl="0" algn="l">
              <a:lnSpc>
                <a:spcPct val="100000"/>
              </a:lnSpc>
              <a:spcBef>
                <a:spcPts val="0"/>
              </a:spcBef>
              <a:spcAft>
                <a:spcPts val="0"/>
              </a:spcAft>
              <a:buClr>
                <a:srgbClr val="000000"/>
              </a:buClr>
              <a:buSzPts val="1000"/>
              <a:buFont typeface="Arial"/>
              <a:buNone/>
              <a:defRPr b="0" i="0" sz="1000" u="none" cap="none" strike="noStrike">
                <a:solidFill>
                  <a:srgbClr val="FF6542"/>
                </a:solidFill>
                <a:latin typeface="Poppins"/>
                <a:ea typeface="Poppins"/>
                <a:cs typeface="Poppins"/>
                <a:sym typeface="Poppins"/>
              </a:defRPr>
            </a:lvl2pPr>
            <a:lvl3pPr indent="0" lvl="2" marL="0" marR="0" rtl="0" algn="l">
              <a:lnSpc>
                <a:spcPct val="100000"/>
              </a:lnSpc>
              <a:spcBef>
                <a:spcPts val="0"/>
              </a:spcBef>
              <a:spcAft>
                <a:spcPts val="0"/>
              </a:spcAft>
              <a:buClr>
                <a:srgbClr val="000000"/>
              </a:buClr>
              <a:buSzPts val="1000"/>
              <a:buFont typeface="Arial"/>
              <a:buNone/>
              <a:defRPr b="0" i="0" sz="1000" u="none" cap="none" strike="noStrike">
                <a:solidFill>
                  <a:srgbClr val="FF6542"/>
                </a:solidFill>
                <a:latin typeface="Poppins"/>
                <a:ea typeface="Poppins"/>
                <a:cs typeface="Poppins"/>
                <a:sym typeface="Poppins"/>
              </a:defRPr>
            </a:lvl3pPr>
            <a:lvl4pPr indent="0" lvl="3" marL="0" marR="0" rtl="0" algn="l">
              <a:lnSpc>
                <a:spcPct val="100000"/>
              </a:lnSpc>
              <a:spcBef>
                <a:spcPts val="0"/>
              </a:spcBef>
              <a:spcAft>
                <a:spcPts val="0"/>
              </a:spcAft>
              <a:buClr>
                <a:srgbClr val="000000"/>
              </a:buClr>
              <a:buSzPts val="1000"/>
              <a:buFont typeface="Arial"/>
              <a:buNone/>
              <a:defRPr b="0" i="0" sz="1000" u="none" cap="none" strike="noStrike">
                <a:solidFill>
                  <a:srgbClr val="FF6542"/>
                </a:solidFill>
                <a:latin typeface="Poppins"/>
                <a:ea typeface="Poppins"/>
                <a:cs typeface="Poppins"/>
                <a:sym typeface="Poppins"/>
              </a:defRPr>
            </a:lvl4pPr>
            <a:lvl5pPr indent="0" lvl="4" marL="0" marR="0" rtl="0" algn="l">
              <a:lnSpc>
                <a:spcPct val="100000"/>
              </a:lnSpc>
              <a:spcBef>
                <a:spcPts val="0"/>
              </a:spcBef>
              <a:spcAft>
                <a:spcPts val="0"/>
              </a:spcAft>
              <a:buClr>
                <a:srgbClr val="000000"/>
              </a:buClr>
              <a:buSzPts val="1000"/>
              <a:buFont typeface="Arial"/>
              <a:buNone/>
              <a:defRPr b="0" i="0" sz="1000" u="none" cap="none" strike="noStrike">
                <a:solidFill>
                  <a:srgbClr val="FF6542"/>
                </a:solidFill>
                <a:latin typeface="Poppins"/>
                <a:ea typeface="Poppins"/>
                <a:cs typeface="Poppins"/>
                <a:sym typeface="Poppins"/>
              </a:defRPr>
            </a:lvl5pPr>
            <a:lvl6pPr indent="0" lvl="5" marL="0" marR="0" rtl="0" algn="l">
              <a:lnSpc>
                <a:spcPct val="100000"/>
              </a:lnSpc>
              <a:spcBef>
                <a:spcPts val="0"/>
              </a:spcBef>
              <a:spcAft>
                <a:spcPts val="0"/>
              </a:spcAft>
              <a:buClr>
                <a:srgbClr val="000000"/>
              </a:buClr>
              <a:buSzPts val="1000"/>
              <a:buFont typeface="Arial"/>
              <a:buNone/>
              <a:defRPr b="0" i="0" sz="1000" u="none" cap="none" strike="noStrike">
                <a:solidFill>
                  <a:srgbClr val="FF6542"/>
                </a:solidFill>
                <a:latin typeface="Poppins"/>
                <a:ea typeface="Poppins"/>
                <a:cs typeface="Poppins"/>
                <a:sym typeface="Poppins"/>
              </a:defRPr>
            </a:lvl6pPr>
            <a:lvl7pPr indent="0" lvl="6" marL="0" marR="0" rtl="0" algn="l">
              <a:lnSpc>
                <a:spcPct val="100000"/>
              </a:lnSpc>
              <a:spcBef>
                <a:spcPts val="0"/>
              </a:spcBef>
              <a:spcAft>
                <a:spcPts val="0"/>
              </a:spcAft>
              <a:buClr>
                <a:srgbClr val="000000"/>
              </a:buClr>
              <a:buSzPts val="1000"/>
              <a:buFont typeface="Arial"/>
              <a:buNone/>
              <a:defRPr b="0" i="0" sz="1000" u="none" cap="none" strike="noStrike">
                <a:solidFill>
                  <a:srgbClr val="FF6542"/>
                </a:solidFill>
                <a:latin typeface="Poppins"/>
                <a:ea typeface="Poppins"/>
                <a:cs typeface="Poppins"/>
                <a:sym typeface="Poppins"/>
              </a:defRPr>
            </a:lvl7pPr>
            <a:lvl8pPr indent="0" lvl="7" marL="0" marR="0" rtl="0" algn="l">
              <a:lnSpc>
                <a:spcPct val="100000"/>
              </a:lnSpc>
              <a:spcBef>
                <a:spcPts val="0"/>
              </a:spcBef>
              <a:spcAft>
                <a:spcPts val="0"/>
              </a:spcAft>
              <a:buClr>
                <a:srgbClr val="000000"/>
              </a:buClr>
              <a:buSzPts val="1000"/>
              <a:buFont typeface="Arial"/>
              <a:buNone/>
              <a:defRPr b="0" i="0" sz="1000" u="none" cap="none" strike="noStrike">
                <a:solidFill>
                  <a:srgbClr val="FF6542"/>
                </a:solidFill>
                <a:latin typeface="Poppins"/>
                <a:ea typeface="Poppins"/>
                <a:cs typeface="Poppins"/>
                <a:sym typeface="Poppins"/>
              </a:defRPr>
            </a:lvl8pPr>
            <a:lvl9pPr indent="0" lvl="8" marL="0" marR="0" rtl="0" algn="l">
              <a:lnSpc>
                <a:spcPct val="100000"/>
              </a:lnSpc>
              <a:spcBef>
                <a:spcPts val="0"/>
              </a:spcBef>
              <a:spcAft>
                <a:spcPts val="0"/>
              </a:spcAft>
              <a:buClr>
                <a:srgbClr val="000000"/>
              </a:buClr>
              <a:buSzPts val="1000"/>
              <a:buFont typeface="Arial"/>
              <a:buNone/>
              <a:defRPr b="0" i="0" sz="1000" u="none" cap="none" strike="noStrike">
                <a:solidFill>
                  <a:srgbClr val="FF6542"/>
                </a:solidFill>
                <a:latin typeface="Poppins"/>
                <a:ea typeface="Poppins"/>
                <a:cs typeface="Poppins"/>
                <a:sym typeface="Poppins"/>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type="tx">
  <p:cSld name="TITLE_AND_BODY">
    <p:spTree>
      <p:nvGrpSpPr>
        <p:cNvPr id="276" name="Shape 276"/>
        <p:cNvGrpSpPr/>
        <p:nvPr/>
      </p:nvGrpSpPr>
      <p:grpSpPr>
        <a:xfrm>
          <a:off x="0" y="0"/>
          <a:ext cx="0" cy="0"/>
          <a:chOff x="0" y="0"/>
          <a:chExt cx="0" cy="0"/>
        </a:xfrm>
      </p:grpSpPr>
      <p:sp>
        <p:nvSpPr>
          <p:cNvPr id="277" name="Google Shape;277;p44"/>
          <p:cNvSpPr txBox="1"/>
          <p:nvPr>
            <p:ph type="title"/>
          </p:nvPr>
        </p:nvSpPr>
        <p:spPr>
          <a:xfrm>
            <a:off x="311700" y="445025"/>
            <a:ext cx="8520600" cy="572700"/>
          </a:xfrm>
          <a:prstGeom prst="rect">
            <a:avLst/>
          </a:prstGeom>
          <a:noFill/>
          <a:ln>
            <a:noFill/>
          </a:ln>
        </p:spPr>
        <p:txBody>
          <a:bodyPr anchorCtr="0" anchor="t" bIns="91425" lIns="91425" spcFirstLastPara="1" rIns="91425" wrap="square" tIns="91425">
            <a:normAutofit/>
          </a:bodyPr>
          <a:lstStyle>
            <a:lvl1pPr lvl="0" rtl="0" algn="l">
              <a:lnSpc>
                <a:spcPct val="100000"/>
              </a:lnSpc>
              <a:spcBef>
                <a:spcPts val="0"/>
              </a:spcBef>
              <a:spcAft>
                <a:spcPts val="0"/>
              </a:spcAft>
              <a:buSzPts val="2800"/>
              <a:buNone/>
              <a:defRPr/>
            </a:lvl1pPr>
            <a:lvl2pPr lvl="1" rtl="0" algn="l">
              <a:lnSpc>
                <a:spcPct val="100000"/>
              </a:lnSpc>
              <a:spcBef>
                <a:spcPts val="0"/>
              </a:spcBef>
              <a:spcAft>
                <a:spcPts val="0"/>
              </a:spcAft>
              <a:buSzPts val="2800"/>
              <a:buNone/>
              <a:defRPr/>
            </a:lvl2pPr>
            <a:lvl3pPr lvl="2" rtl="0" algn="l">
              <a:lnSpc>
                <a:spcPct val="100000"/>
              </a:lnSpc>
              <a:spcBef>
                <a:spcPts val="0"/>
              </a:spcBef>
              <a:spcAft>
                <a:spcPts val="0"/>
              </a:spcAft>
              <a:buSzPts val="2800"/>
              <a:buNone/>
              <a:defRPr/>
            </a:lvl3pPr>
            <a:lvl4pPr lvl="3" rtl="0" algn="l">
              <a:lnSpc>
                <a:spcPct val="100000"/>
              </a:lnSpc>
              <a:spcBef>
                <a:spcPts val="0"/>
              </a:spcBef>
              <a:spcAft>
                <a:spcPts val="0"/>
              </a:spcAft>
              <a:buSzPts val="2800"/>
              <a:buNone/>
              <a:defRPr/>
            </a:lvl4pPr>
            <a:lvl5pPr lvl="4" rtl="0" algn="l">
              <a:lnSpc>
                <a:spcPct val="100000"/>
              </a:lnSpc>
              <a:spcBef>
                <a:spcPts val="0"/>
              </a:spcBef>
              <a:spcAft>
                <a:spcPts val="0"/>
              </a:spcAft>
              <a:buSzPts val="2800"/>
              <a:buNone/>
              <a:defRPr/>
            </a:lvl5pPr>
            <a:lvl6pPr lvl="5" rtl="0" algn="l">
              <a:lnSpc>
                <a:spcPct val="100000"/>
              </a:lnSpc>
              <a:spcBef>
                <a:spcPts val="0"/>
              </a:spcBef>
              <a:spcAft>
                <a:spcPts val="0"/>
              </a:spcAft>
              <a:buSzPts val="2800"/>
              <a:buNone/>
              <a:defRPr/>
            </a:lvl6pPr>
            <a:lvl7pPr lvl="6" rtl="0" algn="l">
              <a:lnSpc>
                <a:spcPct val="100000"/>
              </a:lnSpc>
              <a:spcBef>
                <a:spcPts val="0"/>
              </a:spcBef>
              <a:spcAft>
                <a:spcPts val="0"/>
              </a:spcAft>
              <a:buSzPts val="2800"/>
              <a:buNone/>
              <a:defRPr/>
            </a:lvl7pPr>
            <a:lvl8pPr lvl="7" rtl="0" algn="l">
              <a:lnSpc>
                <a:spcPct val="100000"/>
              </a:lnSpc>
              <a:spcBef>
                <a:spcPts val="0"/>
              </a:spcBef>
              <a:spcAft>
                <a:spcPts val="0"/>
              </a:spcAft>
              <a:buSzPts val="2800"/>
              <a:buNone/>
              <a:defRPr/>
            </a:lvl8pPr>
            <a:lvl9pPr lvl="8" rtl="0" algn="l">
              <a:lnSpc>
                <a:spcPct val="100000"/>
              </a:lnSpc>
              <a:spcBef>
                <a:spcPts val="0"/>
              </a:spcBef>
              <a:spcAft>
                <a:spcPts val="0"/>
              </a:spcAft>
              <a:buSzPts val="2800"/>
              <a:buNone/>
              <a:defRPr/>
            </a:lvl9pPr>
          </a:lstStyle>
          <a:p/>
        </p:txBody>
      </p:sp>
      <p:sp>
        <p:nvSpPr>
          <p:cNvPr id="278" name="Google Shape;278;p44"/>
          <p:cNvSpPr txBox="1"/>
          <p:nvPr>
            <p:ph idx="1" type="body"/>
          </p:nvPr>
        </p:nvSpPr>
        <p:spPr>
          <a:xfrm>
            <a:off x="311700" y="1152475"/>
            <a:ext cx="8520600" cy="3416400"/>
          </a:xfrm>
          <a:prstGeom prst="rect">
            <a:avLst/>
          </a:prstGeom>
          <a:noFill/>
          <a:ln>
            <a:noFill/>
          </a:ln>
        </p:spPr>
        <p:txBody>
          <a:bodyPr anchorCtr="0" anchor="t" bIns="91425" lIns="91425" spcFirstLastPara="1" rIns="91425" wrap="square" tIns="91425">
            <a:normAutofit/>
          </a:bodyPr>
          <a:lstStyle>
            <a:lvl1pPr indent="-342900" lvl="0" marL="457200" rtl="0" algn="l">
              <a:lnSpc>
                <a:spcPct val="115000"/>
              </a:lnSpc>
              <a:spcBef>
                <a:spcPts val="0"/>
              </a:spcBef>
              <a:spcAft>
                <a:spcPts val="0"/>
              </a:spcAft>
              <a:buSzPts val="1800"/>
              <a:buChar char="●"/>
              <a:defRPr/>
            </a:lvl1pPr>
            <a:lvl2pPr indent="-317500" lvl="1" marL="914400" rtl="0" algn="l">
              <a:lnSpc>
                <a:spcPct val="115000"/>
              </a:lnSpc>
              <a:spcBef>
                <a:spcPts val="0"/>
              </a:spcBef>
              <a:spcAft>
                <a:spcPts val="0"/>
              </a:spcAft>
              <a:buSzPts val="1400"/>
              <a:buChar char="○"/>
              <a:defRPr/>
            </a:lvl2pPr>
            <a:lvl3pPr indent="-317500" lvl="2" marL="1371600" rtl="0" algn="l">
              <a:lnSpc>
                <a:spcPct val="115000"/>
              </a:lnSpc>
              <a:spcBef>
                <a:spcPts val="0"/>
              </a:spcBef>
              <a:spcAft>
                <a:spcPts val="0"/>
              </a:spcAft>
              <a:buSzPts val="1400"/>
              <a:buChar char="■"/>
              <a:defRPr/>
            </a:lvl3pPr>
            <a:lvl4pPr indent="-317500" lvl="3" marL="1828800" rtl="0" algn="l">
              <a:lnSpc>
                <a:spcPct val="115000"/>
              </a:lnSpc>
              <a:spcBef>
                <a:spcPts val="0"/>
              </a:spcBef>
              <a:spcAft>
                <a:spcPts val="0"/>
              </a:spcAft>
              <a:buSzPts val="1400"/>
              <a:buChar char="●"/>
              <a:defRPr/>
            </a:lvl4pPr>
            <a:lvl5pPr indent="-317500" lvl="4" marL="2286000" rtl="0" algn="l">
              <a:lnSpc>
                <a:spcPct val="115000"/>
              </a:lnSpc>
              <a:spcBef>
                <a:spcPts val="0"/>
              </a:spcBef>
              <a:spcAft>
                <a:spcPts val="0"/>
              </a:spcAft>
              <a:buSzPts val="1400"/>
              <a:buChar char="○"/>
              <a:defRPr/>
            </a:lvl5pPr>
            <a:lvl6pPr indent="-317500" lvl="5" marL="2743200" rtl="0" algn="l">
              <a:lnSpc>
                <a:spcPct val="115000"/>
              </a:lnSpc>
              <a:spcBef>
                <a:spcPts val="0"/>
              </a:spcBef>
              <a:spcAft>
                <a:spcPts val="0"/>
              </a:spcAft>
              <a:buSzPts val="1400"/>
              <a:buChar char="■"/>
              <a:defRPr/>
            </a:lvl6pPr>
            <a:lvl7pPr indent="-317500" lvl="6" marL="3200400" rtl="0" algn="l">
              <a:lnSpc>
                <a:spcPct val="115000"/>
              </a:lnSpc>
              <a:spcBef>
                <a:spcPts val="0"/>
              </a:spcBef>
              <a:spcAft>
                <a:spcPts val="0"/>
              </a:spcAft>
              <a:buSzPts val="1400"/>
              <a:buChar char="●"/>
              <a:defRPr/>
            </a:lvl7pPr>
            <a:lvl8pPr indent="-317500" lvl="7" marL="3657600" rtl="0" algn="l">
              <a:lnSpc>
                <a:spcPct val="115000"/>
              </a:lnSpc>
              <a:spcBef>
                <a:spcPts val="0"/>
              </a:spcBef>
              <a:spcAft>
                <a:spcPts val="0"/>
              </a:spcAft>
              <a:buSzPts val="1400"/>
              <a:buChar char="○"/>
              <a:defRPr/>
            </a:lvl8pPr>
            <a:lvl9pPr indent="-317500" lvl="8" marL="4114800" rtl="0" algn="l">
              <a:lnSpc>
                <a:spcPct val="115000"/>
              </a:lnSpc>
              <a:spcBef>
                <a:spcPts val="0"/>
              </a:spcBef>
              <a:spcAft>
                <a:spcPts val="0"/>
              </a:spcAft>
              <a:buSzPts val="1400"/>
              <a:buChar char="■"/>
              <a:defRPr/>
            </a:lvl9pPr>
          </a:lstStyle>
          <a:p/>
        </p:txBody>
      </p:sp>
      <p:sp>
        <p:nvSpPr>
          <p:cNvPr id="279" name="Google Shape;279;p44"/>
          <p:cNvSpPr txBox="1"/>
          <p:nvPr>
            <p:ph idx="12" type="sldNum"/>
          </p:nvPr>
        </p:nvSpPr>
        <p:spPr>
          <a:xfrm>
            <a:off x="8472458" y="4663217"/>
            <a:ext cx="548700" cy="393600"/>
          </a:xfrm>
          <a:prstGeom prst="rect">
            <a:avLst/>
          </a:prstGeom>
          <a:noFill/>
          <a:ln>
            <a:noFill/>
          </a:ln>
        </p:spPr>
        <p:txBody>
          <a:bodyPr anchorCtr="0" anchor="ctr" bIns="91425" lIns="91425" spcFirstLastPara="1" rIns="91425" wrap="square" tIns="91425">
            <a:normAutofit/>
          </a:bodyPr>
          <a:lstStyle>
            <a:lvl1pPr indent="0" lvl="0" marL="0" marR="0" rtl="0" algn="r">
              <a:lnSpc>
                <a:spcPct val="100000"/>
              </a:lnSpc>
              <a:spcBef>
                <a:spcPts val="0"/>
              </a:spcBef>
              <a:spcAft>
                <a:spcPts val="0"/>
              </a:spcAft>
              <a:buClr>
                <a:srgbClr val="000000"/>
              </a:buClr>
              <a:buSzPts val="1000"/>
              <a:buFont typeface="Arial"/>
              <a:buNone/>
              <a:defRPr b="0" i="0" sz="1000" u="none" cap="none" strike="noStrike">
                <a:solidFill>
                  <a:srgbClr val="595959"/>
                </a:solidFill>
                <a:latin typeface="Arial"/>
                <a:ea typeface="Arial"/>
                <a:cs typeface="Arial"/>
                <a:sym typeface="Arial"/>
              </a:defRPr>
            </a:lvl1pPr>
            <a:lvl2pPr indent="0" lvl="1" marL="0" marR="0" rtl="0" algn="r">
              <a:lnSpc>
                <a:spcPct val="100000"/>
              </a:lnSpc>
              <a:spcBef>
                <a:spcPts val="0"/>
              </a:spcBef>
              <a:spcAft>
                <a:spcPts val="0"/>
              </a:spcAft>
              <a:buClr>
                <a:srgbClr val="000000"/>
              </a:buClr>
              <a:buSzPts val="1000"/>
              <a:buFont typeface="Arial"/>
              <a:buNone/>
              <a:defRPr b="0" i="0" sz="1000" u="none" cap="none" strike="noStrike">
                <a:solidFill>
                  <a:srgbClr val="595959"/>
                </a:solidFill>
                <a:latin typeface="Arial"/>
                <a:ea typeface="Arial"/>
                <a:cs typeface="Arial"/>
                <a:sym typeface="Arial"/>
              </a:defRPr>
            </a:lvl2pPr>
            <a:lvl3pPr indent="0" lvl="2" marL="0" marR="0" rtl="0" algn="r">
              <a:lnSpc>
                <a:spcPct val="100000"/>
              </a:lnSpc>
              <a:spcBef>
                <a:spcPts val="0"/>
              </a:spcBef>
              <a:spcAft>
                <a:spcPts val="0"/>
              </a:spcAft>
              <a:buClr>
                <a:srgbClr val="000000"/>
              </a:buClr>
              <a:buSzPts val="1000"/>
              <a:buFont typeface="Arial"/>
              <a:buNone/>
              <a:defRPr b="0" i="0" sz="1000" u="none" cap="none" strike="noStrike">
                <a:solidFill>
                  <a:srgbClr val="595959"/>
                </a:solidFill>
                <a:latin typeface="Arial"/>
                <a:ea typeface="Arial"/>
                <a:cs typeface="Arial"/>
                <a:sym typeface="Arial"/>
              </a:defRPr>
            </a:lvl3pPr>
            <a:lvl4pPr indent="0" lvl="3" marL="0" marR="0" rtl="0" algn="r">
              <a:lnSpc>
                <a:spcPct val="100000"/>
              </a:lnSpc>
              <a:spcBef>
                <a:spcPts val="0"/>
              </a:spcBef>
              <a:spcAft>
                <a:spcPts val="0"/>
              </a:spcAft>
              <a:buClr>
                <a:srgbClr val="000000"/>
              </a:buClr>
              <a:buSzPts val="1000"/>
              <a:buFont typeface="Arial"/>
              <a:buNone/>
              <a:defRPr b="0" i="0" sz="1000" u="none" cap="none" strike="noStrike">
                <a:solidFill>
                  <a:srgbClr val="595959"/>
                </a:solidFill>
                <a:latin typeface="Arial"/>
                <a:ea typeface="Arial"/>
                <a:cs typeface="Arial"/>
                <a:sym typeface="Arial"/>
              </a:defRPr>
            </a:lvl4pPr>
            <a:lvl5pPr indent="0" lvl="4" marL="0" marR="0" rtl="0" algn="r">
              <a:lnSpc>
                <a:spcPct val="100000"/>
              </a:lnSpc>
              <a:spcBef>
                <a:spcPts val="0"/>
              </a:spcBef>
              <a:spcAft>
                <a:spcPts val="0"/>
              </a:spcAft>
              <a:buClr>
                <a:srgbClr val="000000"/>
              </a:buClr>
              <a:buSzPts val="1000"/>
              <a:buFont typeface="Arial"/>
              <a:buNone/>
              <a:defRPr b="0" i="0" sz="1000" u="none" cap="none" strike="noStrike">
                <a:solidFill>
                  <a:srgbClr val="595959"/>
                </a:solidFill>
                <a:latin typeface="Arial"/>
                <a:ea typeface="Arial"/>
                <a:cs typeface="Arial"/>
                <a:sym typeface="Arial"/>
              </a:defRPr>
            </a:lvl5pPr>
            <a:lvl6pPr indent="0" lvl="5" marL="0" marR="0" rtl="0" algn="r">
              <a:lnSpc>
                <a:spcPct val="100000"/>
              </a:lnSpc>
              <a:spcBef>
                <a:spcPts val="0"/>
              </a:spcBef>
              <a:spcAft>
                <a:spcPts val="0"/>
              </a:spcAft>
              <a:buClr>
                <a:srgbClr val="000000"/>
              </a:buClr>
              <a:buSzPts val="1000"/>
              <a:buFont typeface="Arial"/>
              <a:buNone/>
              <a:defRPr b="0" i="0" sz="1000" u="none" cap="none" strike="noStrike">
                <a:solidFill>
                  <a:srgbClr val="595959"/>
                </a:solidFill>
                <a:latin typeface="Arial"/>
                <a:ea typeface="Arial"/>
                <a:cs typeface="Arial"/>
                <a:sym typeface="Arial"/>
              </a:defRPr>
            </a:lvl6pPr>
            <a:lvl7pPr indent="0" lvl="6" marL="0" marR="0" rtl="0" algn="r">
              <a:lnSpc>
                <a:spcPct val="100000"/>
              </a:lnSpc>
              <a:spcBef>
                <a:spcPts val="0"/>
              </a:spcBef>
              <a:spcAft>
                <a:spcPts val="0"/>
              </a:spcAft>
              <a:buClr>
                <a:srgbClr val="000000"/>
              </a:buClr>
              <a:buSzPts val="1000"/>
              <a:buFont typeface="Arial"/>
              <a:buNone/>
              <a:defRPr b="0" i="0" sz="1000" u="none" cap="none" strike="noStrike">
                <a:solidFill>
                  <a:srgbClr val="595959"/>
                </a:solidFill>
                <a:latin typeface="Arial"/>
                <a:ea typeface="Arial"/>
                <a:cs typeface="Arial"/>
                <a:sym typeface="Arial"/>
              </a:defRPr>
            </a:lvl7pPr>
            <a:lvl8pPr indent="0" lvl="7" marL="0" marR="0" rtl="0" algn="r">
              <a:lnSpc>
                <a:spcPct val="100000"/>
              </a:lnSpc>
              <a:spcBef>
                <a:spcPts val="0"/>
              </a:spcBef>
              <a:spcAft>
                <a:spcPts val="0"/>
              </a:spcAft>
              <a:buClr>
                <a:srgbClr val="000000"/>
              </a:buClr>
              <a:buSzPts val="1000"/>
              <a:buFont typeface="Arial"/>
              <a:buNone/>
              <a:defRPr b="0" i="0" sz="1000" u="none" cap="none" strike="noStrike">
                <a:solidFill>
                  <a:srgbClr val="595959"/>
                </a:solidFill>
                <a:latin typeface="Arial"/>
                <a:ea typeface="Arial"/>
                <a:cs typeface="Arial"/>
                <a:sym typeface="Arial"/>
              </a:defRPr>
            </a:lvl8pPr>
            <a:lvl9pPr indent="0" lvl="8" marL="0" marR="0" rtl="0" algn="r">
              <a:lnSpc>
                <a:spcPct val="100000"/>
              </a:lnSpc>
              <a:spcBef>
                <a:spcPts val="0"/>
              </a:spcBef>
              <a:spcAft>
                <a:spcPts val="0"/>
              </a:spcAft>
              <a:buClr>
                <a:srgbClr val="000000"/>
              </a:buClr>
              <a:buSzPts val="1000"/>
              <a:buFont typeface="Arial"/>
              <a:buNone/>
              <a:defRPr b="0" i="0" sz="1000" u="none" cap="none" strike="noStrike">
                <a:solidFill>
                  <a:srgbClr val="595959"/>
                </a:solidFill>
                <a:latin typeface="Arial"/>
                <a:ea typeface="Arial"/>
                <a:cs typeface="Arial"/>
                <a:sym typeface="Aria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re et contenu" type="obj">
  <p:cSld name="OBJECT">
    <p:spTree>
      <p:nvGrpSpPr>
        <p:cNvPr id="280" name="Shape 280"/>
        <p:cNvGrpSpPr/>
        <p:nvPr/>
      </p:nvGrpSpPr>
      <p:grpSpPr>
        <a:xfrm>
          <a:off x="0" y="0"/>
          <a:ext cx="0" cy="0"/>
          <a:chOff x="0" y="0"/>
          <a:chExt cx="0" cy="0"/>
        </a:xfrm>
      </p:grpSpPr>
      <p:sp>
        <p:nvSpPr>
          <p:cNvPr id="281" name="Google Shape;281;p45"/>
          <p:cNvSpPr txBox="1"/>
          <p:nvPr>
            <p:ph type="title"/>
          </p:nvPr>
        </p:nvSpPr>
        <p:spPr>
          <a:xfrm>
            <a:off x="252000" y="233792"/>
            <a:ext cx="7886700" cy="725400"/>
          </a:xfrm>
          <a:prstGeom prst="rect">
            <a:avLst/>
          </a:prstGeom>
          <a:noFill/>
          <a:ln>
            <a:noFill/>
          </a:ln>
        </p:spPr>
        <p:txBody>
          <a:bodyPr anchorCtr="0" anchor="t" bIns="45700" lIns="0" spcFirstLastPara="1" rIns="0" wrap="square" tIns="45700">
            <a:noAutofit/>
          </a:bodyPr>
          <a:lstStyle>
            <a:lvl1pPr lvl="0" rtl="0" algn="l">
              <a:lnSpc>
                <a:spcPct val="90000"/>
              </a:lnSpc>
              <a:spcBef>
                <a:spcPts val="0"/>
              </a:spcBef>
              <a:spcAft>
                <a:spcPts val="0"/>
              </a:spcAft>
              <a:buClr>
                <a:srgbClr val="28A9D0"/>
              </a:buClr>
              <a:buSzPts val="1800"/>
              <a:buNone/>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282" name="Google Shape;282;p45"/>
          <p:cNvSpPr txBox="1"/>
          <p:nvPr>
            <p:ph idx="1" type="body"/>
          </p:nvPr>
        </p:nvSpPr>
        <p:spPr>
          <a:xfrm>
            <a:off x="251999" y="1369219"/>
            <a:ext cx="8640300" cy="3263400"/>
          </a:xfrm>
          <a:prstGeom prst="rect">
            <a:avLst/>
          </a:prstGeom>
          <a:noFill/>
          <a:ln>
            <a:noFill/>
          </a:ln>
        </p:spPr>
        <p:txBody>
          <a:bodyPr anchorCtr="0" anchor="t" bIns="45700" lIns="0" spcFirstLastPara="1" rIns="91425" wrap="square" tIns="45700">
            <a:normAutofit/>
          </a:bodyPr>
          <a:lstStyle>
            <a:lvl1pPr indent="-297180" lvl="0" marL="457200" rtl="0" algn="l">
              <a:lnSpc>
                <a:spcPct val="100000"/>
              </a:lnSpc>
              <a:spcBef>
                <a:spcPts val="1200"/>
              </a:spcBef>
              <a:spcAft>
                <a:spcPts val="0"/>
              </a:spcAft>
              <a:buSzPts val="1080"/>
              <a:buChar char="●"/>
              <a:defRPr b="0">
                <a:solidFill>
                  <a:srgbClr val="3B3B3B"/>
                </a:solidFill>
              </a:defRPr>
            </a:lvl1pPr>
            <a:lvl2pPr indent="-298450" lvl="1" marL="914400" rtl="0" algn="l">
              <a:lnSpc>
                <a:spcPct val="100000"/>
              </a:lnSpc>
              <a:spcBef>
                <a:spcPts val="375"/>
              </a:spcBef>
              <a:spcAft>
                <a:spcPts val="0"/>
              </a:spcAft>
              <a:buSzPts val="1100"/>
              <a:buChar char="•"/>
              <a:defRPr sz="1100">
                <a:solidFill>
                  <a:srgbClr val="3B3B3B"/>
                </a:solidFill>
              </a:defRPr>
            </a:lvl2pPr>
            <a:lvl3pPr indent="-228600" lvl="2" marL="1371600" rtl="0" algn="l">
              <a:lnSpc>
                <a:spcPct val="100000"/>
              </a:lnSpc>
              <a:spcBef>
                <a:spcPts val="375"/>
              </a:spcBef>
              <a:spcAft>
                <a:spcPts val="0"/>
              </a:spcAft>
              <a:buSzPts val="900"/>
              <a:buNone/>
              <a:defRPr sz="900">
                <a:solidFill>
                  <a:srgbClr val="3B3B3B"/>
                </a:solidFill>
              </a:defRPr>
            </a:lvl3pPr>
            <a:lvl4pPr indent="-273050" lvl="3" marL="1828800" rtl="0" algn="l">
              <a:lnSpc>
                <a:spcPct val="100000"/>
              </a:lnSpc>
              <a:spcBef>
                <a:spcPts val="375"/>
              </a:spcBef>
              <a:spcAft>
                <a:spcPts val="0"/>
              </a:spcAft>
              <a:buClr>
                <a:srgbClr val="3B3B3B"/>
              </a:buClr>
              <a:buSzPts val="700"/>
              <a:buChar char="-"/>
              <a:defRPr sz="700">
                <a:solidFill>
                  <a:srgbClr val="3B3B3B"/>
                </a:solidFill>
              </a:defRPr>
            </a:lvl4pPr>
            <a:lvl5pPr indent="-273050" lvl="4" marL="2286000" rtl="0" algn="l">
              <a:lnSpc>
                <a:spcPct val="100000"/>
              </a:lnSpc>
              <a:spcBef>
                <a:spcPts val="375"/>
              </a:spcBef>
              <a:spcAft>
                <a:spcPts val="0"/>
              </a:spcAft>
              <a:buSzPts val="700"/>
              <a:buChar char="-"/>
              <a:defRPr sz="700">
                <a:solidFill>
                  <a:srgbClr val="3B3B3B"/>
                </a:solidFill>
              </a:defRPr>
            </a:lvl5pPr>
            <a:lvl6pPr indent="-342900" lvl="5" marL="2743200" rtl="0" algn="l">
              <a:lnSpc>
                <a:spcPct val="90000"/>
              </a:lnSpc>
              <a:spcBef>
                <a:spcPts val="375"/>
              </a:spcBef>
              <a:spcAft>
                <a:spcPts val="0"/>
              </a:spcAft>
              <a:buClr>
                <a:schemeClr val="dk1"/>
              </a:buClr>
              <a:buSzPts val="1800"/>
              <a:buChar char="•"/>
              <a:defRPr/>
            </a:lvl6pPr>
            <a:lvl7pPr indent="-342900" lvl="6" marL="3200400" rtl="0" algn="l">
              <a:lnSpc>
                <a:spcPct val="90000"/>
              </a:lnSpc>
              <a:spcBef>
                <a:spcPts val="375"/>
              </a:spcBef>
              <a:spcAft>
                <a:spcPts val="0"/>
              </a:spcAft>
              <a:buClr>
                <a:schemeClr val="dk1"/>
              </a:buClr>
              <a:buSzPts val="1800"/>
              <a:buChar char="•"/>
              <a:defRPr/>
            </a:lvl7pPr>
            <a:lvl8pPr indent="-342900" lvl="7" marL="3657600" rtl="0" algn="l">
              <a:lnSpc>
                <a:spcPct val="90000"/>
              </a:lnSpc>
              <a:spcBef>
                <a:spcPts val="375"/>
              </a:spcBef>
              <a:spcAft>
                <a:spcPts val="0"/>
              </a:spcAft>
              <a:buClr>
                <a:schemeClr val="dk1"/>
              </a:buClr>
              <a:buSzPts val="1800"/>
              <a:buChar char="•"/>
              <a:defRPr/>
            </a:lvl8pPr>
            <a:lvl9pPr indent="-342900" lvl="8" marL="4114800" rtl="0" algn="l">
              <a:lnSpc>
                <a:spcPct val="90000"/>
              </a:lnSpc>
              <a:spcBef>
                <a:spcPts val="375"/>
              </a:spcBef>
              <a:spcAft>
                <a:spcPts val="0"/>
              </a:spcAft>
              <a:buClr>
                <a:schemeClr val="dk1"/>
              </a:buClr>
              <a:buSzPts val="1800"/>
              <a:buChar char="•"/>
              <a:defRPr/>
            </a:lvl9pPr>
          </a:lstStyle>
          <a:p/>
        </p:txBody>
      </p:sp>
      <p:sp>
        <p:nvSpPr>
          <p:cNvPr id="283" name="Google Shape;283;p45"/>
          <p:cNvSpPr txBox="1"/>
          <p:nvPr>
            <p:ph idx="11" type="ftr"/>
          </p:nvPr>
        </p:nvSpPr>
        <p:spPr>
          <a:xfrm>
            <a:off x="5295900" y="4839086"/>
            <a:ext cx="3362400" cy="1386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SzPts val="1400"/>
              <a:buNone/>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284" name="Google Shape;284;p45"/>
          <p:cNvSpPr txBox="1"/>
          <p:nvPr>
            <p:ph idx="12" type="sldNum"/>
          </p:nvPr>
        </p:nvSpPr>
        <p:spPr>
          <a:xfrm>
            <a:off x="8727280" y="4839086"/>
            <a:ext cx="188100" cy="138600"/>
          </a:xfrm>
          <a:prstGeom prst="rect">
            <a:avLst/>
          </a:prstGeom>
          <a:noFill/>
          <a:ln>
            <a:noFill/>
          </a:ln>
        </p:spPr>
        <p:txBody>
          <a:bodyPr anchorCtr="0" anchor="ctr" bIns="0" lIns="0" spcFirstLastPara="1" rIns="0" wrap="square" tIns="0">
            <a:noAutofit/>
          </a:bodyPr>
          <a:lstStyle>
            <a:lvl1pPr indent="0" lvl="0"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1pPr>
            <a:lvl2pPr indent="0" lvl="1"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2pPr>
            <a:lvl3pPr indent="0" lvl="2"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3pPr>
            <a:lvl4pPr indent="0" lvl="3"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4pPr>
            <a:lvl5pPr indent="0" lvl="4"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5pPr>
            <a:lvl6pPr indent="0" lvl="5"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6pPr>
            <a:lvl7pPr indent="0" lvl="6"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7pPr>
            <a:lvl8pPr indent="0" lvl="7"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8pPr>
            <a:lvl9pPr indent="0" lvl="8"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mc:AlternateContent>
    <mc:Choice Requires="p14">
      <p:transition spd="slow" p14:dur="700">
        <p:fade/>
      </p:transition>
    </mc:Choice>
    <mc:Fallback>
      <p:transition spd="slow">
        <p:fade/>
      </p:transition>
    </mc:Fallback>
  </mc:AlternateContent>
</p:sldLayout>
</file>

<file path=ppt/slideLayouts/slideLayout4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2" type="titleOnly">
  <p:cSld name="TITLE_ONLY">
    <p:spTree>
      <p:nvGrpSpPr>
        <p:cNvPr id="285" name="Shape 285"/>
        <p:cNvGrpSpPr/>
        <p:nvPr/>
      </p:nvGrpSpPr>
      <p:grpSpPr>
        <a:xfrm>
          <a:off x="0" y="0"/>
          <a:ext cx="0" cy="0"/>
          <a:chOff x="0" y="0"/>
          <a:chExt cx="0" cy="0"/>
        </a:xfrm>
      </p:grpSpPr>
      <p:sp>
        <p:nvSpPr>
          <p:cNvPr id="286" name="Google Shape;286;p46"/>
          <p:cNvSpPr txBox="1"/>
          <p:nvPr>
            <p:ph type="title"/>
          </p:nvPr>
        </p:nvSpPr>
        <p:spPr>
          <a:xfrm>
            <a:off x="252000" y="198000"/>
            <a:ext cx="6480000" cy="432000"/>
          </a:xfrm>
          <a:prstGeom prst="rect">
            <a:avLst/>
          </a:prstGeom>
          <a:noFill/>
          <a:ln>
            <a:noFill/>
          </a:ln>
        </p:spPr>
        <p:txBody>
          <a:bodyPr anchorCtr="0" anchor="t" bIns="0" lIns="0" spcFirstLastPara="1" rIns="0" wrap="square" tIns="0">
            <a:noAutofit/>
          </a:bodyPr>
          <a:lstStyle>
            <a:lvl1pPr lvl="0" rtl="0" algn="l">
              <a:lnSpc>
                <a:spcPct val="90000"/>
              </a:lnSpc>
              <a:spcBef>
                <a:spcPts val="0"/>
              </a:spcBef>
              <a:spcAft>
                <a:spcPts val="0"/>
              </a:spcAft>
              <a:buClr>
                <a:schemeClr val="accent5"/>
              </a:buClr>
              <a:buSzPts val="18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287" name="Google Shape;287;p46"/>
          <p:cNvSpPr txBox="1"/>
          <p:nvPr>
            <p:ph idx="12" type="sldNum"/>
          </p:nvPr>
        </p:nvSpPr>
        <p:spPr>
          <a:xfrm>
            <a:off x="175800" y="4864200"/>
            <a:ext cx="720000" cy="180000"/>
          </a:xfrm>
          <a:prstGeom prst="rect">
            <a:avLst/>
          </a:prstGeom>
          <a:noFill/>
          <a:ln>
            <a:noFill/>
          </a:ln>
        </p:spPr>
        <p:txBody>
          <a:bodyPr anchorCtr="0" anchor="t"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r>
              <a:rPr lang="en"/>
              <a:t>page </a:t>
            </a:r>
            <a:fld id="{00000000-1234-1234-1234-123412341234}" type="slidenum">
              <a:rPr lang="en"/>
              <a:t>‹#›</a:t>
            </a:fld>
            <a:endParaRPr/>
          </a:p>
        </p:txBody>
      </p:sp>
    </p:spTree>
  </p:cSld>
  <p:clrMapOvr>
    <a:masterClrMapping/>
  </p:clrMapOvr>
</p:sldLayout>
</file>

<file path=ppt/slideLayouts/slideLayout4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p:cSld name="Title GREY and Content">
    <p:spTree>
      <p:nvGrpSpPr>
        <p:cNvPr id="288" name="Shape 288"/>
        <p:cNvGrpSpPr/>
        <p:nvPr/>
      </p:nvGrpSpPr>
      <p:grpSpPr>
        <a:xfrm>
          <a:off x="0" y="0"/>
          <a:ext cx="0" cy="0"/>
          <a:chOff x="0" y="0"/>
          <a:chExt cx="0" cy="0"/>
        </a:xfrm>
      </p:grpSpPr>
      <p:sp>
        <p:nvSpPr>
          <p:cNvPr id="289" name="Google Shape;289;p47"/>
          <p:cNvSpPr txBox="1"/>
          <p:nvPr>
            <p:ph idx="1" type="body"/>
          </p:nvPr>
        </p:nvSpPr>
        <p:spPr>
          <a:xfrm>
            <a:off x="305991" y="1140619"/>
            <a:ext cx="8532000" cy="3261000"/>
          </a:xfrm>
          <a:prstGeom prst="rect">
            <a:avLst/>
          </a:prstGeom>
          <a:noFill/>
          <a:ln>
            <a:noFill/>
          </a:ln>
        </p:spPr>
        <p:txBody>
          <a:bodyPr anchorCtr="0" anchor="t" bIns="0" lIns="0" spcFirstLastPara="1" rIns="0" wrap="square" tIns="0">
            <a:noAutofit/>
          </a:bodyPr>
          <a:lstStyle>
            <a:lvl1pPr indent="-292100" lvl="0" marL="457200" rtl="0" algn="l">
              <a:lnSpc>
                <a:spcPct val="114000"/>
              </a:lnSpc>
              <a:spcBef>
                <a:spcPts val="500"/>
              </a:spcBef>
              <a:spcAft>
                <a:spcPts val="0"/>
              </a:spcAft>
              <a:buClr>
                <a:schemeClr val="accent1"/>
              </a:buClr>
              <a:buSzPts val="1000"/>
              <a:buFont typeface="Arial"/>
              <a:buChar char="•"/>
              <a:defRPr sz="1200"/>
            </a:lvl1pPr>
            <a:lvl2pPr indent="-228600" lvl="1" marL="914400" rtl="0" algn="l">
              <a:lnSpc>
                <a:spcPct val="114000"/>
              </a:lnSpc>
              <a:spcBef>
                <a:spcPts val="500"/>
              </a:spcBef>
              <a:spcAft>
                <a:spcPts val="0"/>
              </a:spcAft>
              <a:buClr>
                <a:schemeClr val="dk1"/>
              </a:buClr>
              <a:buSzPts val="1000"/>
              <a:buNone/>
              <a:defRPr/>
            </a:lvl2pPr>
            <a:lvl3pPr indent="-228600" lvl="2" marL="1371600" rtl="0" algn="l">
              <a:lnSpc>
                <a:spcPct val="114000"/>
              </a:lnSpc>
              <a:spcBef>
                <a:spcPts val="500"/>
              </a:spcBef>
              <a:spcAft>
                <a:spcPts val="0"/>
              </a:spcAft>
              <a:buClr>
                <a:schemeClr val="dk1"/>
              </a:buClr>
              <a:buSzPts val="1000"/>
              <a:buNone/>
              <a:defRPr/>
            </a:lvl3pPr>
            <a:lvl4pPr indent="-228600" lvl="3" marL="1828800" rtl="0" algn="l">
              <a:lnSpc>
                <a:spcPct val="114000"/>
              </a:lnSpc>
              <a:spcBef>
                <a:spcPts val="500"/>
              </a:spcBef>
              <a:spcAft>
                <a:spcPts val="0"/>
              </a:spcAft>
              <a:buClr>
                <a:schemeClr val="dk1"/>
              </a:buClr>
              <a:buSzPts val="1000"/>
              <a:buNone/>
              <a:defRPr/>
            </a:lvl4pPr>
            <a:lvl5pPr indent="-228600" lvl="4" marL="2286000" rtl="0" algn="l">
              <a:lnSpc>
                <a:spcPct val="114000"/>
              </a:lnSpc>
              <a:spcBef>
                <a:spcPts val="500"/>
              </a:spcBef>
              <a:spcAft>
                <a:spcPts val="0"/>
              </a:spcAft>
              <a:buClr>
                <a:schemeClr val="dk1"/>
              </a:buClr>
              <a:buSzPts val="1000"/>
              <a:buNone/>
              <a:defRPr/>
            </a:lvl5pPr>
            <a:lvl6pPr indent="-228600" lvl="5" marL="2743200" rtl="0" algn="l">
              <a:lnSpc>
                <a:spcPct val="90000"/>
              </a:lnSpc>
              <a:spcBef>
                <a:spcPts val="400"/>
              </a:spcBef>
              <a:spcAft>
                <a:spcPts val="0"/>
              </a:spcAft>
              <a:buClr>
                <a:schemeClr val="dk1"/>
              </a:buClr>
              <a:buSzPts val="1000"/>
              <a:buNone/>
              <a:defRPr/>
            </a:lvl6pPr>
            <a:lvl7pPr indent="-228600" lvl="6" marL="3200400" rtl="0" algn="l">
              <a:lnSpc>
                <a:spcPct val="90000"/>
              </a:lnSpc>
              <a:spcBef>
                <a:spcPts val="400"/>
              </a:spcBef>
              <a:spcAft>
                <a:spcPts val="0"/>
              </a:spcAft>
              <a:buClr>
                <a:schemeClr val="dk1"/>
              </a:buClr>
              <a:buSzPts val="1000"/>
              <a:buNone/>
              <a:defRPr/>
            </a:lvl7pPr>
            <a:lvl8pPr indent="-228600" lvl="7" marL="3657600" rtl="0" algn="l">
              <a:lnSpc>
                <a:spcPct val="90000"/>
              </a:lnSpc>
              <a:spcBef>
                <a:spcPts val="400"/>
              </a:spcBef>
              <a:spcAft>
                <a:spcPts val="0"/>
              </a:spcAft>
              <a:buClr>
                <a:schemeClr val="dk1"/>
              </a:buClr>
              <a:buSzPts val="1000"/>
              <a:buNone/>
              <a:defRPr/>
            </a:lvl8pPr>
            <a:lvl9pPr indent="-228600" lvl="8" marL="4114800" rtl="0" algn="l">
              <a:lnSpc>
                <a:spcPct val="90000"/>
              </a:lnSpc>
              <a:spcBef>
                <a:spcPts val="400"/>
              </a:spcBef>
              <a:spcAft>
                <a:spcPts val="0"/>
              </a:spcAft>
              <a:buClr>
                <a:schemeClr val="dk1"/>
              </a:buClr>
              <a:buSzPts val="1000"/>
              <a:buNone/>
              <a:defRPr/>
            </a:lvl9pPr>
          </a:lstStyle>
          <a:p/>
        </p:txBody>
      </p:sp>
      <p:sp>
        <p:nvSpPr>
          <p:cNvPr id="290" name="Google Shape;290;p47"/>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dk1"/>
              </a:buClr>
              <a:buSzPts val="1400"/>
              <a:buNone/>
              <a:defRPr>
                <a:solidFill>
                  <a:schemeClr val="dk1"/>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291" name="Google Shape;291;p47"/>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292" name="Google Shape;292;p47"/>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293" name="Google Shape;293;p47"/>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Clr>
                <a:schemeClr val="dk1"/>
              </a:buClr>
              <a:buSzPts val="1400"/>
              <a:buNone/>
              <a:defRPr sz="700"/>
            </a:lvl1pPr>
            <a:lvl2pPr lvl="1" rtl="0" algn="l">
              <a:lnSpc>
                <a:spcPct val="100000"/>
              </a:lnSpc>
              <a:spcBef>
                <a:spcPts val="0"/>
              </a:spcBef>
              <a:spcAft>
                <a:spcPts val="0"/>
              </a:spcAft>
              <a:buClr>
                <a:schemeClr val="dk1"/>
              </a:buClr>
              <a:buSzPts val="1400"/>
              <a:buNone/>
              <a:defRPr/>
            </a:lvl2pPr>
            <a:lvl3pPr lvl="2" rtl="0" algn="l">
              <a:lnSpc>
                <a:spcPct val="100000"/>
              </a:lnSpc>
              <a:spcBef>
                <a:spcPts val="0"/>
              </a:spcBef>
              <a:spcAft>
                <a:spcPts val="0"/>
              </a:spcAft>
              <a:buClr>
                <a:schemeClr val="dk1"/>
              </a:buClr>
              <a:buSzPts val="1400"/>
              <a:buNone/>
              <a:defRPr/>
            </a:lvl3pPr>
            <a:lvl4pPr lvl="3" rtl="0" algn="l">
              <a:lnSpc>
                <a:spcPct val="100000"/>
              </a:lnSpc>
              <a:spcBef>
                <a:spcPts val="0"/>
              </a:spcBef>
              <a:spcAft>
                <a:spcPts val="0"/>
              </a:spcAft>
              <a:buClr>
                <a:schemeClr val="dk1"/>
              </a:buClr>
              <a:buSzPts val="1400"/>
              <a:buNone/>
              <a:defRPr/>
            </a:lvl4pPr>
            <a:lvl5pPr lvl="4" rtl="0" algn="l">
              <a:lnSpc>
                <a:spcPct val="100000"/>
              </a:lnSpc>
              <a:spcBef>
                <a:spcPts val="0"/>
              </a:spcBef>
              <a:spcAft>
                <a:spcPts val="0"/>
              </a:spcAft>
              <a:buClr>
                <a:schemeClr val="dk1"/>
              </a:buClr>
              <a:buSzPts val="1400"/>
              <a:buNone/>
              <a:defRPr/>
            </a:lvl5pPr>
            <a:lvl6pPr lvl="5" rtl="0" algn="l">
              <a:lnSpc>
                <a:spcPct val="100000"/>
              </a:lnSpc>
              <a:spcBef>
                <a:spcPts val="0"/>
              </a:spcBef>
              <a:spcAft>
                <a:spcPts val="0"/>
              </a:spcAft>
              <a:buClr>
                <a:schemeClr val="dk1"/>
              </a:buClr>
              <a:buSzPts val="1400"/>
              <a:buNone/>
              <a:defRPr/>
            </a:lvl6pPr>
            <a:lvl7pPr lvl="6" rtl="0" algn="l">
              <a:lnSpc>
                <a:spcPct val="100000"/>
              </a:lnSpc>
              <a:spcBef>
                <a:spcPts val="0"/>
              </a:spcBef>
              <a:spcAft>
                <a:spcPts val="0"/>
              </a:spcAft>
              <a:buClr>
                <a:schemeClr val="dk1"/>
              </a:buClr>
              <a:buSzPts val="1400"/>
              <a:buNone/>
              <a:defRPr/>
            </a:lvl7pPr>
            <a:lvl8pPr lvl="7" rtl="0" algn="l">
              <a:lnSpc>
                <a:spcPct val="100000"/>
              </a:lnSpc>
              <a:spcBef>
                <a:spcPts val="0"/>
              </a:spcBef>
              <a:spcAft>
                <a:spcPts val="0"/>
              </a:spcAft>
              <a:buClr>
                <a:schemeClr val="dk1"/>
              </a:buClr>
              <a:buSzPts val="1400"/>
              <a:buNone/>
              <a:defRPr/>
            </a:lvl8pPr>
            <a:lvl9pPr lvl="8" rtl="0" algn="l">
              <a:lnSpc>
                <a:spcPct val="100000"/>
              </a:lnSpc>
              <a:spcBef>
                <a:spcPts val="0"/>
              </a:spcBef>
              <a:spcAft>
                <a:spcPts val="0"/>
              </a:spcAft>
              <a:buClr>
                <a:schemeClr val="dk1"/>
              </a:buClr>
              <a:buSzPts val="1400"/>
              <a:buNone/>
              <a:defRPr/>
            </a:lvl9pPr>
          </a:lstStyle>
          <a:p/>
        </p:txBody>
      </p:sp>
    </p:spTree>
  </p:cSld>
  <p:clrMapOvr>
    <a:masterClrMapping/>
  </p:clrMapOvr>
</p:sldLayout>
</file>

<file path=ppt/slideLayouts/slideLayout4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Slide">
  <p:cSld name="Title and Content Slide">
    <p:bg>
      <p:bgPr>
        <a:blipFill>
          <a:blip r:embed="rId2">
            <a:alphaModFix/>
          </a:blip>
          <a:stretch>
            <a:fillRect/>
          </a:stretch>
        </a:blipFill>
      </p:bgPr>
    </p:bg>
    <p:spTree>
      <p:nvGrpSpPr>
        <p:cNvPr id="294" name="Shape 294"/>
        <p:cNvGrpSpPr/>
        <p:nvPr/>
      </p:nvGrpSpPr>
      <p:grpSpPr>
        <a:xfrm>
          <a:off x="0" y="0"/>
          <a:ext cx="0" cy="0"/>
          <a:chOff x="0" y="0"/>
          <a:chExt cx="0" cy="0"/>
        </a:xfrm>
      </p:grpSpPr>
      <p:sp>
        <p:nvSpPr>
          <p:cNvPr id="295" name="Google Shape;295;p48"/>
          <p:cNvSpPr txBox="1"/>
          <p:nvPr>
            <p:ph type="title"/>
          </p:nvPr>
        </p:nvSpPr>
        <p:spPr>
          <a:xfrm>
            <a:off x="359568" y="194967"/>
            <a:ext cx="7085400" cy="4908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SzPts val="1900"/>
              <a:buNone/>
              <a:defRPr>
                <a:solidFill>
                  <a:srgbClr val="0E57B8"/>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296" name="Google Shape;296;p48"/>
          <p:cNvSpPr txBox="1"/>
          <p:nvPr>
            <p:ph idx="1" type="body"/>
          </p:nvPr>
        </p:nvSpPr>
        <p:spPr>
          <a:xfrm>
            <a:off x="359569" y="1168003"/>
            <a:ext cx="8424900" cy="3482700"/>
          </a:xfrm>
          <a:prstGeom prst="rect">
            <a:avLst/>
          </a:prstGeom>
          <a:noFill/>
          <a:ln>
            <a:noFill/>
          </a:ln>
        </p:spPr>
        <p:txBody>
          <a:bodyPr anchorCtr="0" anchor="t" bIns="0" lIns="0" spcFirstLastPara="1" rIns="0" wrap="square" tIns="0">
            <a:noAutofit/>
          </a:bodyPr>
          <a:lstStyle>
            <a:lvl1pPr indent="-292100" lvl="0" marL="457200" rtl="0" algn="l">
              <a:lnSpc>
                <a:spcPct val="114000"/>
              </a:lnSpc>
              <a:spcBef>
                <a:spcPts val="500"/>
              </a:spcBef>
              <a:spcAft>
                <a:spcPts val="0"/>
              </a:spcAft>
              <a:buClr>
                <a:srgbClr val="00CCCC"/>
              </a:buClr>
              <a:buSzPts val="1000"/>
              <a:buFont typeface="Arial"/>
              <a:buChar char="•"/>
              <a:defRPr>
                <a:solidFill>
                  <a:srgbClr val="5D6B7E"/>
                </a:solidFill>
              </a:defRPr>
            </a:lvl1pPr>
            <a:lvl2pPr indent="-292100" lvl="1" marL="914400" rtl="0" algn="l">
              <a:lnSpc>
                <a:spcPct val="114000"/>
              </a:lnSpc>
              <a:spcBef>
                <a:spcPts val="500"/>
              </a:spcBef>
              <a:spcAft>
                <a:spcPts val="0"/>
              </a:spcAft>
              <a:buClr>
                <a:srgbClr val="00CCCC"/>
              </a:buClr>
              <a:buSzPts val="1000"/>
              <a:buFont typeface="Arial"/>
              <a:buChar char="•"/>
              <a:defRPr>
                <a:solidFill>
                  <a:srgbClr val="5D6B7E"/>
                </a:solidFill>
              </a:defRPr>
            </a:lvl2pPr>
            <a:lvl3pPr indent="-292100" lvl="2" marL="1371600" rtl="0" algn="l">
              <a:lnSpc>
                <a:spcPct val="114000"/>
              </a:lnSpc>
              <a:spcBef>
                <a:spcPts val="500"/>
              </a:spcBef>
              <a:spcAft>
                <a:spcPts val="0"/>
              </a:spcAft>
              <a:buClr>
                <a:srgbClr val="00CCCC"/>
              </a:buClr>
              <a:buSzPts val="1000"/>
              <a:buFont typeface="Arial"/>
              <a:buChar char="•"/>
              <a:defRPr>
                <a:solidFill>
                  <a:srgbClr val="5D6B7E"/>
                </a:solidFill>
              </a:defRPr>
            </a:lvl3pPr>
            <a:lvl4pPr indent="-292100" lvl="3" marL="1828800" rtl="0" algn="l">
              <a:lnSpc>
                <a:spcPct val="114000"/>
              </a:lnSpc>
              <a:spcBef>
                <a:spcPts val="500"/>
              </a:spcBef>
              <a:spcAft>
                <a:spcPts val="0"/>
              </a:spcAft>
              <a:buClr>
                <a:srgbClr val="00CCCC"/>
              </a:buClr>
              <a:buSzPts val="1000"/>
              <a:buFont typeface="Arial"/>
              <a:buChar char="•"/>
              <a:defRPr>
                <a:solidFill>
                  <a:srgbClr val="5D6B7E"/>
                </a:solidFill>
              </a:defRPr>
            </a:lvl4pPr>
            <a:lvl5pPr indent="-292100" lvl="4" marL="2286000" rtl="0" algn="l">
              <a:lnSpc>
                <a:spcPct val="114000"/>
              </a:lnSpc>
              <a:spcBef>
                <a:spcPts val="500"/>
              </a:spcBef>
              <a:spcAft>
                <a:spcPts val="0"/>
              </a:spcAft>
              <a:buClr>
                <a:srgbClr val="00CCCC"/>
              </a:buClr>
              <a:buSzPts val="1000"/>
              <a:buFont typeface="Arial"/>
              <a:buChar char="•"/>
              <a:defRPr>
                <a:solidFill>
                  <a:srgbClr val="5D6B7E"/>
                </a:solidFill>
              </a:defRPr>
            </a:lvl5pPr>
            <a:lvl6pPr indent="-292100" lvl="5" marL="2743200" rtl="0" algn="l">
              <a:lnSpc>
                <a:spcPct val="90000"/>
              </a:lnSpc>
              <a:spcBef>
                <a:spcPts val="400"/>
              </a:spcBef>
              <a:spcAft>
                <a:spcPts val="0"/>
              </a:spcAft>
              <a:buSzPts val="1000"/>
              <a:buChar char="•"/>
              <a:defRPr/>
            </a:lvl6pPr>
            <a:lvl7pPr indent="-292100" lvl="6" marL="3200400" rtl="0" algn="l">
              <a:lnSpc>
                <a:spcPct val="90000"/>
              </a:lnSpc>
              <a:spcBef>
                <a:spcPts val="400"/>
              </a:spcBef>
              <a:spcAft>
                <a:spcPts val="0"/>
              </a:spcAft>
              <a:buSzPts val="1000"/>
              <a:buChar char="•"/>
              <a:defRPr/>
            </a:lvl7pPr>
            <a:lvl8pPr indent="-292100" lvl="7" marL="3657600" rtl="0" algn="l">
              <a:lnSpc>
                <a:spcPct val="90000"/>
              </a:lnSpc>
              <a:spcBef>
                <a:spcPts val="400"/>
              </a:spcBef>
              <a:spcAft>
                <a:spcPts val="0"/>
              </a:spcAft>
              <a:buSzPts val="1000"/>
              <a:buChar char="•"/>
              <a:defRPr/>
            </a:lvl8pPr>
            <a:lvl9pPr indent="-292100" lvl="8" marL="4114800" rtl="0" algn="l">
              <a:lnSpc>
                <a:spcPct val="90000"/>
              </a:lnSpc>
              <a:spcBef>
                <a:spcPts val="400"/>
              </a:spcBef>
              <a:spcAft>
                <a:spcPts val="0"/>
              </a:spcAft>
              <a:buSzPts val="1000"/>
              <a:buChar char="•"/>
              <a:defRPr/>
            </a:lvl9pPr>
          </a:lstStyle>
          <a:p/>
        </p:txBody>
      </p:sp>
      <p:sp>
        <p:nvSpPr>
          <p:cNvPr id="297" name="Google Shape;297;p48"/>
          <p:cNvSpPr txBox="1"/>
          <p:nvPr>
            <p:ph idx="2" type="body"/>
          </p:nvPr>
        </p:nvSpPr>
        <p:spPr>
          <a:xfrm>
            <a:off x="359568" y="685800"/>
            <a:ext cx="7085400" cy="397800"/>
          </a:xfrm>
          <a:prstGeom prst="rect">
            <a:avLst/>
          </a:prstGeom>
          <a:noFill/>
          <a:ln>
            <a:noFill/>
          </a:ln>
        </p:spPr>
        <p:txBody>
          <a:bodyPr anchorCtr="0" anchor="t" bIns="0" lIns="0" spcFirstLastPara="1" rIns="0" wrap="square" tIns="0">
            <a:noAutofit/>
          </a:bodyPr>
          <a:lstStyle>
            <a:lvl1pPr indent="-228600" lvl="0" marL="457200" rtl="0" algn="l">
              <a:lnSpc>
                <a:spcPct val="114000"/>
              </a:lnSpc>
              <a:spcBef>
                <a:spcPts val="500"/>
              </a:spcBef>
              <a:spcAft>
                <a:spcPts val="0"/>
              </a:spcAft>
              <a:buSzPts val="1000"/>
              <a:buNone/>
              <a:defRPr sz="2400">
                <a:solidFill>
                  <a:srgbClr val="00CCCC"/>
                </a:solidFill>
              </a:defRPr>
            </a:lvl1pPr>
            <a:lvl2pPr indent="-292100" lvl="1" marL="914400" rtl="0" algn="l">
              <a:lnSpc>
                <a:spcPct val="114000"/>
              </a:lnSpc>
              <a:spcBef>
                <a:spcPts val="500"/>
              </a:spcBef>
              <a:spcAft>
                <a:spcPts val="0"/>
              </a:spcAft>
              <a:buSzPts val="1000"/>
              <a:buChar char="•"/>
              <a:defRPr/>
            </a:lvl2pPr>
            <a:lvl3pPr indent="-292100" lvl="2" marL="1371600" rtl="0" algn="l">
              <a:lnSpc>
                <a:spcPct val="114000"/>
              </a:lnSpc>
              <a:spcBef>
                <a:spcPts val="500"/>
              </a:spcBef>
              <a:spcAft>
                <a:spcPts val="0"/>
              </a:spcAft>
              <a:buSzPts val="1000"/>
              <a:buChar char="•"/>
              <a:defRPr/>
            </a:lvl3pPr>
            <a:lvl4pPr indent="-292100" lvl="3" marL="1828800" rtl="0" algn="l">
              <a:lnSpc>
                <a:spcPct val="114000"/>
              </a:lnSpc>
              <a:spcBef>
                <a:spcPts val="500"/>
              </a:spcBef>
              <a:spcAft>
                <a:spcPts val="0"/>
              </a:spcAft>
              <a:buSzPts val="1000"/>
              <a:buChar char="•"/>
              <a:defRPr/>
            </a:lvl4pPr>
            <a:lvl5pPr indent="-292100" lvl="4" marL="2286000" rtl="0" algn="l">
              <a:lnSpc>
                <a:spcPct val="114000"/>
              </a:lnSpc>
              <a:spcBef>
                <a:spcPts val="500"/>
              </a:spcBef>
              <a:spcAft>
                <a:spcPts val="0"/>
              </a:spcAft>
              <a:buSzPts val="1000"/>
              <a:buChar char="•"/>
              <a:defRPr/>
            </a:lvl5pPr>
            <a:lvl6pPr indent="-292100" lvl="5" marL="2743200" rtl="0" algn="l">
              <a:lnSpc>
                <a:spcPct val="90000"/>
              </a:lnSpc>
              <a:spcBef>
                <a:spcPts val="400"/>
              </a:spcBef>
              <a:spcAft>
                <a:spcPts val="0"/>
              </a:spcAft>
              <a:buSzPts val="1000"/>
              <a:buChar char="•"/>
              <a:defRPr/>
            </a:lvl6pPr>
            <a:lvl7pPr indent="-292100" lvl="6" marL="3200400" rtl="0" algn="l">
              <a:lnSpc>
                <a:spcPct val="90000"/>
              </a:lnSpc>
              <a:spcBef>
                <a:spcPts val="400"/>
              </a:spcBef>
              <a:spcAft>
                <a:spcPts val="0"/>
              </a:spcAft>
              <a:buSzPts val="1000"/>
              <a:buChar char="•"/>
              <a:defRPr/>
            </a:lvl7pPr>
            <a:lvl8pPr indent="-292100" lvl="7" marL="3657600" rtl="0" algn="l">
              <a:lnSpc>
                <a:spcPct val="90000"/>
              </a:lnSpc>
              <a:spcBef>
                <a:spcPts val="400"/>
              </a:spcBef>
              <a:spcAft>
                <a:spcPts val="0"/>
              </a:spcAft>
              <a:buSzPts val="1000"/>
              <a:buChar char="•"/>
              <a:defRPr/>
            </a:lvl8pPr>
            <a:lvl9pPr indent="-292100" lvl="8" marL="4114800" rtl="0" algn="l">
              <a:lnSpc>
                <a:spcPct val="90000"/>
              </a:lnSpc>
              <a:spcBef>
                <a:spcPts val="400"/>
              </a:spcBef>
              <a:spcAft>
                <a:spcPts val="0"/>
              </a:spcAft>
              <a:buSzPts val="1000"/>
              <a:buChar char="•"/>
              <a:defRPr/>
            </a:lvl9pPr>
          </a:lstStyle>
          <a:p/>
        </p:txBody>
      </p:sp>
      <p:sp>
        <p:nvSpPr>
          <p:cNvPr id="298" name="Google Shape;298;p48"/>
          <p:cNvSpPr txBox="1"/>
          <p:nvPr>
            <p:ph idx="12" type="sldNum"/>
          </p:nvPr>
        </p:nvSpPr>
        <p:spPr>
          <a:xfrm>
            <a:off x="8311754" y="4788117"/>
            <a:ext cx="472800" cy="2118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r>
              <a:rPr lang="en"/>
              <a:t>|   </a:t>
            </a:r>
            <a:fld id="{00000000-1234-1234-1234-123412341234}" type="slidenum">
              <a:rPr lang="en"/>
              <a:t>‹#›</a:t>
            </a:fld>
            <a:endParaRPr/>
          </a:p>
        </p:txBody>
      </p:sp>
    </p:spTree>
  </p:cSld>
  <p:clrMapOvr>
    <a:masterClrMapping/>
  </p:clrMapOvr>
</p:sldLayout>
</file>

<file path=ppt/slideLayouts/slideLayout4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type="blank">
  <p:cSld name="BLANK">
    <p:spTree>
      <p:nvGrpSpPr>
        <p:cNvPr id="299" name="Shape 299"/>
        <p:cNvGrpSpPr/>
        <p:nvPr/>
      </p:nvGrpSpPr>
      <p:grpSpPr>
        <a:xfrm>
          <a:off x="0" y="0"/>
          <a:ext cx="0" cy="0"/>
          <a:chOff x="0" y="0"/>
          <a:chExt cx="0" cy="0"/>
        </a:xfrm>
      </p:grpSpPr>
      <p:sp>
        <p:nvSpPr>
          <p:cNvPr id="300" name="Google Shape;300;p49"/>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01" name="Google Shape;301;p49"/>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302" name="Google Shape;302;p49"/>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Clr>
                <a:schemeClr val="dk1"/>
              </a:buClr>
              <a:buSzPts val="1400"/>
              <a:buFont typeface="Poppins Light"/>
              <a:buNone/>
              <a:defRPr sz="700">
                <a:solidFill>
                  <a:schemeClr val="dk1"/>
                </a:solidFill>
                <a:latin typeface="Poppins Light"/>
                <a:ea typeface="Poppins Light"/>
                <a:cs typeface="Poppins Light"/>
                <a:sym typeface="Poppins Light"/>
              </a:defRPr>
            </a:lvl1pPr>
            <a:lvl2pPr lvl="1"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2pPr>
            <a:lvl3pPr lvl="2"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3pPr>
            <a:lvl4pPr lvl="3"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4pPr>
            <a:lvl5pPr lvl="4"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5pPr>
            <a:lvl6pPr lvl="5"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6pPr>
            <a:lvl7pPr lvl="6"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7pPr>
            <a:lvl8pPr lvl="7"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8pPr>
            <a:lvl9pPr lvl="8"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9pPr>
          </a:lstStyle>
          <a:p/>
        </p:txBody>
      </p:sp>
    </p:spTree>
  </p:cSld>
  <p:clrMapOvr>
    <a:masterClrMapping/>
  </p:clrMapOvr>
</p:sldLayout>
</file>

<file path=ppt/slideLayouts/slideLayout4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Outro" showMasterSp="0">
  <p:cSld name="Section Header_1">
    <p:bg>
      <p:bgPr>
        <a:solidFill>
          <a:schemeClr val="accent1"/>
        </a:solidFill>
      </p:bgPr>
    </p:bg>
    <p:spTree>
      <p:nvGrpSpPr>
        <p:cNvPr id="303" name="Shape 303"/>
        <p:cNvGrpSpPr/>
        <p:nvPr/>
      </p:nvGrpSpPr>
      <p:grpSpPr>
        <a:xfrm>
          <a:off x="0" y="0"/>
          <a:ext cx="0" cy="0"/>
          <a:chOff x="0" y="0"/>
          <a:chExt cx="0" cy="0"/>
        </a:xfrm>
      </p:grpSpPr>
      <p:sp>
        <p:nvSpPr>
          <p:cNvPr id="304" name="Google Shape;304;p50"/>
          <p:cNvSpPr txBox="1"/>
          <p:nvPr>
            <p:ph type="ctrTitle"/>
          </p:nvPr>
        </p:nvSpPr>
        <p:spPr>
          <a:xfrm>
            <a:off x="467916" y="411957"/>
            <a:ext cx="6585000" cy="2159700"/>
          </a:xfrm>
          <a:prstGeom prst="rect">
            <a:avLst/>
          </a:prstGeom>
          <a:noFill/>
          <a:ln>
            <a:noFill/>
          </a:ln>
        </p:spPr>
        <p:txBody>
          <a:bodyPr anchorCtr="0" anchor="t" bIns="0" lIns="0" spcFirstLastPara="1" rIns="0" wrap="square" tIns="0">
            <a:noAutofit/>
          </a:bodyPr>
          <a:lstStyle>
            <a:lvl1pPr lvl="0" rtl="0" algn="l">
              <a:lnSpc>
                <a:spcPct val="80000"/>
              </a:lnSpc>
              <a:spcBef>
                <a:spcPts val="0"/>
              </a:spcBef>
              <a:spcAft>
                <a:spcPts val="0"/>
              </a:spcAft>
              <a:buClr>
                <a:schemeClr val="lt1"/>
              </a:buClr>
              <a:buSzPts val="4800"/>
              <a:buFont typeface="Poppins Light"/>
              <a:buNone/>
              <a:defRPr sz="4800">
                <a:solidFill>
                  <a:schemeClr val="lt1"/>
                </a:solidFill>
              </a:defRPr>
            </a:lvl1pPr>
            <a:lvl2pPr lvl="1" rtl="0" algn="l">
              <a:lnSpc>
                <a:spcPct val="100000"/>
              </a:lnSpc>
              <a:spcBef>
                <a:spcPts val="0"/>
              </a:spcBef>
              <a:spcAft>
                <a:spcPts val="0"/>
              </a:spcAft>
              <a:buClr>
                <a:schemeClr val="lt1"/>
              </a:buClr>
              <a:buSzPts val="1100"/>
              <a:buNone/>
              <a:defRPr>
                <a:solidFill>
                  <a:schemeClr val="lt1"/>
                </a:solidFill>
              </a:defRPr>
            </a:lvl2pPr>
            <a:lvl3pPr lvl="2" rtl="0" algn="l">
              <a:lnSpc>
                <a:spcPct val="100000"/>
              </a:lnSpc>
              <a:spcBef>
                <a:spcPts val="0"/>
              </a:spcBef>
              <a:spcAft>
                <a:spcPts val="0"/>
              </a:spcAft>
              <a:buClr>
                <a:schemeClr val="lt1"/>
              </a:buClr>
              <a:buSzPts val="1100"/>
              <a:buNone/>
              <a:defRPr>
                <a:solidFill>
                  <a:schemeClr val="lt1"/>
                </a:solidFill>
              </a:defRPr>
            </a:lvl3pPr>
            <a:lvl4pPr lvl="3" rtl="0" algn="l">
              <a:lnSpc>
                <a:spcPct val="100000"/>
              </a:lnSpc>
              <a:spcBef>
                <a:spcPts val="0"/>
              </a:spcBef>
              <a:spcAft>
                <a:spcPts val="0"/>
              </a:spcAft>
              <a:buClr>
                <a:schemeClr val="lt1"/>
              </a:buClr>
              <a:buSzPts val="1100"/>
              <a:buNone/>
              <a:defRPr>
                <a:solidFill>
                  <a:schemeClr val="lt1"/>
                </a:solidFill>
              </a:defRPr>
            </a:lvl4pPr>
            <a:lvl5pPr lvl="4" rtl="0" algn="l">
              <a:lnSpc>
                <a:spcPct val="100000"/>
              </a:lnSpc>
              <a:spcBef>
                <a:spcPts val="0"/>
              </a:spcBef>
              <a:spcAft>
                <a:spcPts val="0"/>
              </a:spcAft>
              <a:buClr>
                <a:schemeClr val="lt1"/>
              </a:buClr>
              <a:buSzPts val="1100"/>
              <a:buNone/>
              <a:defRPr>
                <a:solidFill>
                  <a:schemeClr val="lt1"/>
                </a:solidFill>
              </a:defRPr>
            </a:lvl5pPr>
            <a:lvl6pPr lvl="5" rtl="0" algn="l">
              <a:lnSpc>
                <a:spcPct val="100000"/>
              </a:lnSpc>
              <a:spcBef>
                <a:spcPts val="0"/>
              </a:spcBef>
              <a:spcAft>
                <a:spcPts val="0"/>
              </a:spcAft>
              <a:buClr>
                <a:schemeClr val="lt1"/>
              </a:buClr>
              <a:buSzPts val="1100"/>
              <a:buNone/>
              <a:defRPr>
                <a:solidFill>
                  <a:schemeClr val="lt1"/>
                </a:solidFill>
              </a:defRPr>
            </a:lvl6pPr>
            <a:lvl7pPr lvl="6" rtl="0" algn="l">
              <a:lnSpc>
                <a:spcPct val="100000"/>
              </a:lnSpc>
              <a:spcBef>
                <a:spcPts val="0"/>
              </a:spcBef>
              <a:spcAft>
                <a:spcPts val="0"/>
              </a:spcAft>
              <a:buClr>
                <a:schemeClr val="lt1"/>
              </a:buClr>
              <a:buSzPts val="1100"/>
              <a:buNone/>
              <a:defRPr>
                <a:solidFill>
                  <a:schemeClr val="lt1"/>
                </a:solidFill>
              </a:defRPr>
            </a:lvl7pPr>
            <a:lvl8pPr lvl="7" rtl="0" algn="l">
              <a:lnSpc>
                <a:spcPct val="100000"/>
              </a:lnSpc>
              <a:spcBef>
                <a:spcPts val="0"/>
              </a:spcBef>
              <a:spcAft>
                <a:spcPts val="0"/>
              </a:spcAft>
              <a:buClr>
                <a:schemeClr val="lt1"/>
              </a:buClr>
              <a:buSzPts val="1100"/>
              <a:buNone/>
              <a:defRPr>
                <a:solidFill>
                  <a:schemeClr val="lt1"/>
                </a:solidFill>
              </a:defRPr>
            </a:lvl8pPr>
            <a:lvl9pPr lvl="8" rtl="0" algn="l">
              <a:lnSpc>
                <a:spcPct val="100000"/>
              </a:lnSpc>
              <a:spcBef>
                <a:spcPts val="0"/>
              </a:spcBef>
              <a:spcAft>
                <a:spcPts val="0"/>
              </a:spcAft>
              <a:buClr>
                <a:schemeClr val="lt1"/>
              </a:buClr>
              <a:buSzPts val="1100"/>
              <a:buNone/>
              <a:defRPr>
                <a:solidFill>
                  <a:schemeClr val="lt1"/>
                </a:solidFill>
              </a:defRPr>
            </a:lvl9pPr>
          </a:lstStyle>
          <a:p/>
        </p:txBody>
      </p:sp>
      <p:sp>
        <p:nvSpPr>
          <p:cNvPr id="305" name="Google Shape;305;p50"/>
          <p:cNvSpPr txBox="1"/>
          <p:nvPr>
            <p:ph idx="1" type="subTitle"/>
          </p:nvPr>
        </p:nvSpPr>
        <p:spPr>
          <a:xfrm>
            <a:off x="467915" y="3699456"/>
            <a:ext cx="4104000" cy="1140900"/>
          </a:xfrm>
          <a:prstGeom prst="rect">
            <a:avLst/>
          </a:prstGeom>
          <a:noFill/>
          <a:ln>
            <a:noFill/>
          </a:ln>
        </p:spPr>
        <p:txBody>
          <a:bodyPr anchorCtr="0" anchor="b" bIns="0" lIns="0" spcFirstLastPara="1" rIns="0" wrap="square" tIns="0">
            <a:noAutofit/>
          </a:bodyPr>
          <a:lstStyle>
            <a:lvl1pPr lvl="0" rtl="0" algn="l">
              <a:lnSpc>
                <a:spcPct val="114000"/>
              </a:lnSpc>
              <a:spcBef>
                <a:spcPts val="0"/>
              </a:spcBef>
              <a:spcAft>
                <a:spcPts val="0"/>
              </a:spcAft>
              <a:buClr>
                <a:schemeClr val="lt1"/>
              </a:buClr>
              <a:buSzPts val="1000"/>
              <a:buNone/>
              <a:defRPr sz="1000">
                <a:solidFill>
                  <a:schemeClr val="lt1"/>
                </a:solidFill>
              </a:defRPr>
            </a:lvl1pPr>
            <a:lvl2pPr lvl="1" rtl="0" algn="ctr">
              <a:lnSpc>
                <a:spcPct val="114000"/>
              </a:lnSpc>
              <a:spcBef>
                <a:spcPts val="500"/>
              </a:spcBef>
              <a:spcAft>
                <a:spcPts val="0"/>
              </a:spcAft>
              <a:buClr>
                <a:schemeClr val="lt1"/>
              </a:buClr>
              <a:buSzPts val="1500"/>
              <a:buNone/>
              <a:defRPr sz="1500">
                <a:solidFill>
                  <a:schemeClr val="lt1"/>
                </a:solidFill>
              </a:defRPr>
            </a:lvl2pPr>
            <a:lvl3pPr lvl="2" rtl="0" algn="ctr">
              <a:lnSpc>
                <a:spcPct val="114000"/>
              </a:lnSpc>
              <a:spcBef>
                <a:spcPts val="500"/>
              </a:spcBef>
              <a:spcAft>
                <a:spcPts val="0"/>
              </a:spcAft>
              <a:buClr>
                <a:schemeClr val="lt1"/>
              </a:buClr>
              <a:buSzPts val="1400"/>
              <a:buNone/>
              <a:defRPr sz="1400">
                <a:solidFill>
                  <a:schemeClr val="lt1"/>
                </a:solidFill>
              </a:defRPr>
            </a:lvl3pPr>
            <a:lvl4pPr lvl="3" rtl="0" algn="ctr">
              <a:lnSpc>
                <a:spcPct val="114000"/>
              </a:lnSpc>
              <a:spcBef>
                <a:spcPts val="500"/>
              </a:spcBef>
              <a:spcAft>
                <a:spcPts val="0"/>
              </a:spcAft>
              <a:buClr>
                <a:schemeClr val="lt1"/>
              </a:buClr>
              <a:buSzPts val="1200"/>
              <a:buNone/>
              <a:defRPr sz="1200">
                <a:solidFill>
                  <a:schemeClr val="lt1"/>
                </a:solidFill>
              </a:defRPr>
            </a:lvl4pPr>
            <a:lvl5pPr lvl="4" rtl="0" algn="ctr">
              <a:lnSpc>
                <a:spcPct val="114000"/>
              </a:lnSpc>
              <a:spcBef>
                <a:spcPts val="500"/>
              </a:spcBef>
              <a:spcAft>
                <a:spcPts val="0"/>
              </a:spcAft>
              <a:buClr>
                <a:schemeClr val="lt1"/>
              </a:buClr>
              <a:buSzPts val="1200"/>
              <a:buNone/>
              <a:defRPr sz="1200">
                <a:solidFill>
                  <a:schemeClr val="lt1"/>
                </a:solidFill>
              </a:defRPr>
            </a:lvl5pPr>
            <a:lvl6pPr lvl="5" rtl="0" algn="ctr">
              <a:lnSpc>
                <a:spcPct val="90000"/>
              </a:lnSpc>
              <a:spcBef>
                <a:spcPts val="400"/>
              </a:spcBef>
              <a:spcAft>
                <a:spcPts val="0"/>
              </a:spcAft>
              <a:buClr>
                <a:schemeClr val="lt1"/>
              </a:buClr>
              <a:buSzPts val="1200"/>
              <a:buNone/>
              <a:defRPr sz="1200">
                <a:solidFill>
                  <a:schemeClr val="lt1"/>
                </a:solidFill>
              </a:defRPr>
            </a:lvl6pPr>
            <a:lvl7pPr lvl="6" rtl="0" algn="ctr">
              <a:lnSpc>
                <a:spcPct val="90000"/>
              </a:lnSpc>
              <a:spcBef>
                <a:spcPts val="400"/>
              </a:spcBef>
              <a:spcAft>
                <a:spcPts val="0"/>
              </a:spcAft>
              <a:buClr>
                <a:schemeClr val="lt1"/>
              </a:buClr>
              <a:buSzPts val="1200"/>
              <a:buNone/>
              <a:defRPr sz="1200">
                <a:solidFill>
                  <a:schemeClr val="lt1"/>
                </a:solidFill>
              </a:defRPr>
            </a:lvl7pPr>
            <a:lvl8pPr lvl="7" rtl="0" algn="ctr">
              <a:lnSpc>
                <a:spcPct val="90000"/>
              </a:lnSpc>
              <a:spcBef>
                <a:spcPts val="400"/>
              </a:spcBef>
              <a:spcAft>
                <a:spcPts val="0"/>
              </a:spcAft>
              <a:buClr>
                <a:schemeClr val="lt1"/>
              </a:buClr>
              <a:buSzPts val="1200"/>
              <a:buNone/>
              <a:defRPr sz="1200">
                <a:solidFill>
                  <a:schemeClr val="lt1"/>
                </a:solidFill>
              </a:defRPr>
            </a:lvl8pPr>
            <a:lvl9pPr lvl="8" rtl="0" algn="ctr">
              <a:lnSpc>
                <a:spcPct val="90000"/>
              </a:lnSpc>
              <a:spcBef>
                <a:spcPts val="400"/>
              </a:spcBef>
              <a:spcAft>
                <a:spcPts val="0"/>
              </a:spcAft>
              <a:buClr>
                <a:schemeClr val="lt1"/>
              </a:buClr>
              <a:buSzPts val="1200"/>
              <a:buNone/>
              <a:defRPr sz="1200">
                <a:solidFill>
                  <a:schemeClr val="lt1"/>
                </a:solidFill>
              </a:defRPr>
            </a:lvl9pPr>
          </a:lstStyle>
          <a:p/>
        </p:txBody>
      </p:sp>
      <p:pic>
        <p:nvPicPr>
          <p:cNvPr id="306" name="Google Shape;306;p50"/>
          <p:cNvPicPr preferRelativeResize="0"/>
          <p:nvPr/>
        </p:nvPicPr>
        <p:blipFill rotWithShape="1">
          <a:blip r:embed="rId2">
            <a:alphaModFix/>
          </a:blip>
          <a:srcRect b="0" l="0" r="0" t="0"/>
          <a:stretch/>
        </p:blipFill>
        <p:spPr>
          <a:xfrm>
            <a:off x="7476392" y="4507641"/>
            <a:ext cx="1352089" cy="447805"/>
          </a:xfrm>
          <a:prstGeom prst="rect">
            <a:avLst/>
          </a:prstGeom>
          <a:noFill/>
          <a:ln>
            <a:noFill/>
          </a:ln>
        </p:spPr>
      </p:pic>
    </p:spTree>
  </p:cSld>
  <p:clrMapOvr>
    <a:masterClrMapping/>
  </p:clrMapOvr>
</p:sldLayout>
</file>

<file path=ppt/slideLayouts/slideLayout4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5_Titre seul">
  <p:cSld name="5_Titre seul">
    <p:bg>
      <p:bgPr>
        <a:solidFill>
          <a:schemeClr val="dk1"/>
        </a:solidFill>
      </p:bgPr>
    </p:bg>
    <p:spTree>
      <p:nvGrpSpPr>
        <p:cNvPr id="307" name="Shape 307"/>
        <p:cNvGrpSpPr/>
        <p:nvPr/>
      </p:nvGrpSpPr>
      <p:grpSpPr>
        <a:xfrm>
          <a:off x="0" y="0"/>
          <a:ext cx="0" cy="0"/>
          <a:chOff x="0" y="0"/>
          <a:chExt cx="0" cy="0"/>
        </a:xfrm>
      </p:grpSpPr>
      <p:sp>
        <p:nvSpPr>
          <p:cNvPr id="308" name="Google Shape;308;p51"/>
          <p:cNvSpPr txBox="1"/>
          <p:nvPr>
            <p:ph type="title"/>
          </p:nvPr>
        </p:nvSpPr>
        <p:spPr>
          <a:xfrm>
            <a:off x="305991" y="248425"/>
            <a:ext cx="8532000" cy="6945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SzPts val="1900"/>
              <a:buNone/>
              <a:defRPr>
                <a:solidFill>
                  <a:schemeClr val="lt1"/>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09" name="Google Shape;309;p51"/>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solidFill>
                  <a:schemeClr val="lt1"/>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10" name="Google Shape;310;p51"/>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pic>
        <p:nvPicPr>
          <p:cNvPr id="311" name="Google Shape;311;p51"/>
          <p:cNvPicPr preferRelativeResize="0"/>
          <p:nvPr/>
        </p:nvPicPr>
        <p:blipFill rotWithShape="1">
          <a:blip r:embed="rId2">
            <a:alphaModFix/>
          </a:blip>
          <a:srcRect b="11866" l="0" r="0" t="11873"/>
          <a:stretch/>
        </p:blipFill>
        <p:spPr>
          <a:xfrm>
            <a:off x="7338413" y="4461950"/>
            <a:ext cx="1628052" cy="539200"/>
          </a:xfrm>
          <a:prstGeom prst="rect">
            <a:avLst/>
          </a:prstGeom>
          <a:solidFill>
            <a:schemeClr val="dk1"/>
          </a:solidFill>
          <a:ln>
            <a:noFill/>
          </a:ln>
        </p:spPr>
      </p:pic>
    </p:spTree>
  </p:cSld>
  <p:clrMapOvr>
    <a:masterClrMapping/>
  </p:clrMapOvr>
</p:sldLayout>
</file>

<file path=ppt/slideLayouts/slideLayout5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p:cSld name="1_Title and Content">
    <p:spTree>
      <p:nvGrpSpPr>
        <p:cNvPr id="312" name="Shape 312"/>
        <p:cNvGrpSpPr/>
        <p:nvPr/>
      </p:nvGrpSpPr>
      <p:grpSpPr>
        <a:xfrm>
          <a:off x="0" y="0"/>
          <a:ext cx="0" cy="0"/>
          <a:chOff x="0" y="0"/>
          <a:chExt cx="0" cy="0"/>
        </a:xfrm>
      </p:grpSpPr>
      <p:sp>
        <p:nvSpPr>
          <p:cNvPr id="313" name="Google Shape;313;p52"/>
          <p:cNvSpPr txBox="1"/>
          <p:nvPr>
            <p:ph idx="1" type="body"/>
          </p:nvPr>
        </p:nvSpPr>
        <p:spPr>
          <a:xfrm>
            <a:off x="305991" y="1140619"/>
            <a:ext cx="8532000" cy="3261000"/>
          </a:xfrm>
          <a:prstGeom prst="rect">
            <a:avLst/>
          </a:prstGeom>
          <a:noFill/>
          <a:ln>
            <a:noFill/>
          </a:ln>
        </p:spPr>
        <p:txBody>
          <a:bodyPr anchorCtr="0" anchor="t" bIns="0" lIns="0" spcFirstLastPara="1" rIns="0" wrap="square" tIns="0">
            <a:noAutofit/>
          </a:bodyPr>
          <a:lstStyle>
            <a:lvl1pPr indent="-292100" lvl="0" marL="457200" rtl="0" algn="l">
              <a:lnSpc>
                <a:spcPct val="114000"/>
              </a:lnSpc>
              <a:spcBef>
                <a:spcPts val="500"/>
              </a:spcBef>
              <a:spcAft>
                <a:spcPts val="0"/>
              </a:spcAft>
              <a:buClr>
                <a:schemeClr val="accent1"/>
              </a:buClr>
              <a:buSzPts val="1000"/>
              <a:buFont typeface="Arial"/>
              <a:buChar char="•"/>
              <a:defRPr sz="1200"/>
            </a:lvl1pPr>
            <a:lvl2pPr indent="-228600" lvl="1" marL="914400" rtl="0" algn="l">
              <a:lnSpc>
                <a:spcPct val="114000"/>
              </a:lnSpc>
              <a:spcBef>
                <a:spcPts val="500"/>
              </a:spcBef>
              <a:spcAft>
                <a:spcPts val="0"/>
              </a:spcAft>
              <a:buClr>
                <a:schemeClr val="dk1"/>
              </a:buClr>
              <a:buSzPts val="1000"/>
              <a:buNone/>
              <a:defRPr/>
            </a:lvl2pPr>
            <a:lvl3pPr indent="-228600" lvl="2" marL="1371600" rtl="0" algn="l">
              <a:lnSpc>
                <a:spcPct val="114000"/>
              </a:lnSpc>
              <a:spcBef>
                <a:spcPts val="500"/>
              </a:spcBef>
              <a:spcAft>
                <a:spcPts val="0"/>
              </a:spcAft>
              <a:buClr>
                <a:schemeClr val="dk1"/>
              </a:buClr>
              <a:buSzPts val="1000"/>
              <a:buNone/>
              <a:defRPr/>
            </a:lvl3pPr>
            <a:lvl4pPr indent="-228600" lvl="3" marL="1828800" rtl="0" algn="l">
              <a:lnSpc>
                <a:spcPct val="114000"/>
              </a:lnSpc>
              <a:spcBef>
                <a:spcPts val="500"/>
              </a:spcBef>
              <a:spcAft>
                <a:spcPts val="0"/>
              </a:spcAft>
              <a:buClr>
                <a:schemeClr val="dk1"/>
              </a:buClr>
              <a:buSzPts val="1000"/>
              <a:buNone/>
              <a:defRPr/>
            </a:lvl4pPr>
            <a:lvl5pPr indent="-228600" lvl="4" marL="2286000" rtl="0" algn="l">
              <a:lnSpc>
                <a:spcPct val="114000"/>
              </a:lnSpc>
              <a:spcBef>
                <a:spcPts val="500"/>
              </a:spcBef>
              <a:spcAft>
                <a:spcPts val="0"/>
              </a:spcAft>
              <a:buClr>
                <a:schemeClr val="dk1"/>
              </a:buClr>
              <a:buSzPts val="1000"/>
              <a:buNone/>
              <a:defRPr/>
            </a:lvl5pPr>
            <a:lvl6pPr indent="-228600" lvl="5" marL="2743200" rtl="0" algn="l">
              <a:lnSpc>
                <a:spcPct val="90000"/>
              </a:lnSpc>
              <a:spcBef>
                <a:spcPts val="400"/>
              </a:spcBef>
              <a:spcAft>
                <a:spcPts val="0"/>
              </a:spcAft>
              <a:buClr>
                <a:schemeClr val="dk1"/>
              </a:buClr>
              <a:buSzPts val="1000"/>
              <a:buNone/>
              <a:defRPr/>
            </a:lvl6pPr>
            <a:lvl7pPr indent="-228600" lvl="6" marL="3200400" rtl="0" algn="l">
              <a:lnSpc>
                <a:spcPct val="90000"/>
              </a:lnSpc>
              <a:spcBef>
                <a:spcPts val="400"/>
              </a:spcBef>
              <a:spcAft>
                <a:spcPts val="0"/>
              </a:spcAft>
              <a:buClr>
                <a:schemeClr val="dk1"/>
              </a:buClr>
              <a:buSzPts val="1000"/>
              <a:buNone/>
              <a:defRPr/>
            </a:lvl7pPr>
            <a:lvl8pPr indent="-228600" lvl="7" marL="3657600" rtl="0" algn="l">
              <a:lnSpc>
                <a:spcPct val="90000"/>
              </a:lnSpc>
              <a:spcBef>
                <a:spcPts val="400"/>
              </a:spcBef>
              <a:spcAft>
                <a:spcPts val="0"/>
              </a:spcAft>
              <a:buClr>
                <a:schemeClr val="dk1"/>
              </a:buClr>
              <a:buSzPts val="1000"/>
              <a:buNone/>
              <a:defRPr/>
            </a:lvl8pPr>
            <a:lvl9pPr indent="-228600" lvl="8" marL="4114800" rtl="0" algn="l">
              <a:lnSpc>
                <a:spcPct val="90000"/>
              </a:lnSpc>
              <a:spcBef>
                <a:spcPts val="400"/>
              </a:spcBef>
              <a:spcAft>
                <a:spcPts val="0"/>
              </a:spcAft>
              <a:buClr>
                <a:schemeClr val="dk1"/>
              </a:buClr>
              <a:buSzPts val="1000"/>
              <a:buNone/>
              <a:defRPr/>
            </a:lvl9pPr>
          </a:lstStyle>
          <a:p/>
        </p:txBody>
      </p:sp>
      <p:sp>
        <p:nvSpPr>
          <p:cNvPr id="314" name="Google Shape;314;p52"/>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dk1"/>
              </a:buClr>
              <a:buSzPts val="1400"/>
              <a:buNone/>
              <a:defRPr>
                <a:solidFill>
                  <a:schemeClr val="accent1"/>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15" name="Google Shape;315;p52"/>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16" name="Google Shape;316;p52"/>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317" name="Google Shape;317;p52"/>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Clr>
                <a:schemeClr val="dk1"/>
              </a:buClr>
              <a:buSzPts val="1400"/>
              <a:buNone/>
              <a:defRPr sz="700"/>
            </a:lvl1pPr>
            <a:lvl2pPr lvl="1" rtl="0" algn="l">
              <a:lnSpc>
                <a:spcPct val="100000"/>
              </a:lnSpc>
              <a:spcBef>
                <a:spcPts val="0"/>
              </a:spcBef>
              <a:spcAft>
                <a:spcPts val="0"/>
              </a:spcAft>
              <a:buClr>
                <a:schemeClr val="dk1"/>
              </a:buClr>
              <a:buSzPts val="1400"/>
              <a:buNone/>
              <a:defRPr/>
            </a:lvl2pPr>
            <a:lvl3pPr lvl="2" rtl="0" algn="l">
              <a:lnSpc>
                <a:spcPct val="100000"/>
              </a:lnSpc>
              <a:spcBef>
                <a:spcPts val="0"/>
              </a:spcBef>
              <a:spcAft>
                <a:spcPts val="0"/>
              </a:spcAft>
              <a:buClr>
                <a:schemeClr val="dk1"/>
              </a:buClr>
              <a:buSzPts val="1400"/>
              <a:buNone/>
              <a:defRPr/>
            </a:lvl3pPr>
            <a:lvl4pPr lvl="3" rtl="0" algn="l">
              <a:lnSpc>
                <a:spcPct val="100000"/>
              </a:lnSpc>
              <a:spcBef>
                <a:spcPts val="0"/>
              </a:spcBef>
              <a:spcAft>
                <a:spcPts val="0"/>
              </a:spcAft>
              <a:buClr>
                <a:schemeClr val="dk1"/>
              </a:buClr>
              <a:buSzPts val="1400"/>
              <a:buNone/>
              <a:defRPr/>
            </a:lvl4pPr>
            <a:lvl5pPr lvl="4" rtl="0" algn="l">
              <a:lnSpc>
                <a:spcPct val="100000"/>
              </a:lnSpc>
              <a:spcBef>
                <a:spcPts val="0"/>
              </a:spcBef>
              <a:spcAft>
                <a:spcPts val="0"/>
              </a:spcAft>
              <a:buClr>
                <a:schemeClr val="dk1"/>
              </a:buClr>
              <a:buSzPts val="1400"/>
              <a:buNone/>
              <a:defRPr/>
            </a:lvl5pPr>
            <a:lvl6pPr lvl="5" rtl="0" algn="l">
              <a:lnSpc>
                <a:spcPct val="100000"/>
              </a:lnSpc>
              <a:spcBef>
                <a:spcPts val="0"/>
              </a:spcBef>
              <a:spcAft>
                <a:spcPts val="0"/>
              </a:spcAft>
              <a:buClr>
                <a:schemeClr val="dk1"/>
              </a:buClr>
              <a:buSzPts val="1400"/>
              <a:buNone/>
              <a:defRPr/>
            </a:lvl6pPr>
            <a:lvl7pPr lvl="6" rtl="0" algn="l">
              <a:lnSpc>
                <a:spcPct val="100000"/>
              </a:lnSpc>
              <a:spcBef>
                <a:spcPts val="0"/>
              </a:spcBef>
              <a:spcAft>
                <a:spcPts val="0"/>
              </a:spcAft>
              <a:buClr>
                <a:schemeClr val="dk1"/>
              </a:buClr>
              <a:buSzPts val="1400"/>
              <a:buNone/>
              <a:defRPr/>
            </a:lvl7pPr>
            <a:lvl8pPr lvl="7" rtl="0" algn="l">
              <a:lnSpc>
                <a:spcPct val="100000"/>
              </a:lnSpc>
              <a:spcBef>
                <a:spcPts val="0"/>
              </a:spcBef>
              <a:spcAft>
                <a:spcPts val="0"/>
              </a:spcAft>
              <a:buClr>
                <a:schemeClr val="dk1"/>
              </a:buClr>
              <a:buSzPts val="1400"/>
              <a:buNone/>
              <a:defRPr/>
            </a:lvl8pPr>
            <a:lvl9pPr lvl="8" rtl="0" algn="l">
              <a:lnSpc>
                <a:spcPct val="100000"/>
              </a:lnSpc>
              <a:spcBef>
                <a:spcPts val="0"/>
              </a:spcBef>
              <a:spcAft>
                <a:spcPts val="0"/>
              </a:spcAft>
              <a:buClr>
                <a:schemeClr val="dk1"/>
              </a:buClr>
              <a:buSzPts val="1400"/>
              <a:buNone/>
              <a:defRPr/>
            </a:lvl9pPr>
          </a:lstStyle>
          <a:p/>
        </p:txBody>
      </p:sp>
    </p:spTree>
  </p:cSld>
  <p:clrMapOvr>
    <a:masterClrMapping/>
  </p:clrMapOvr>
</p:sldLayout>
</file>

<file path=ppt/slideLayouts/slideLayout5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Headline Dots">
  <p:cSld name="Headline Dots">
    <p:spTree>
      <p:nvGrpSpPr>
        <p:cNvPr id="318" name="Shape 318"/>
        <p:cNvGrpSpPr/>
        <p:nvPr/>
      </p:nvGrpSpPr>
      <p:grpSpPr>
        <a:xfrm>
          <a:off x="0" y="0"/>
          <a:ext cx="0" cy="0"/>
          <a:chOff x="0" y="0"/>
          <a:chExt cx="0" cy="0"/>
        </a:xfrm>
      </p:grpSpPr>
      <p:sp>
        <p:nvSpPr>
          <p:cNvPr id="319" name="Google Shape;319;p53"/>
          <p:cNvSpPr txBox="1"/>
          <p:nvPr>
            <p:ph type="title"/>
          </p:nvPr>
        </p:nvSpPr>
        <p:spPr>
          <a:xfrm>
            <a:off x="467916" y="1858039"/>
            <a:ext cx="3555300" cy="22713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dk1"/>
              </a:buClr>
              <a:buSzPts val="1900"/>
              <a:buFont typeface="Poppins Light"/>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20" name="Google Shape;320;p53"/>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21" name="Google Shape;321;p53"/>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322" name="Google Shape;322;p53"/>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SzPts val="1400"/>
              <a:buNone/>
              <a:defRPr sz="700"/>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Tree>
  </p:cSld>
  <p:clrMapOvr>
    <a:masterClrMapping/>
  </p:clrMapOvr>
</p:sldLayout>
</file>

<file path=ppt/slideLayouts/slideLayout5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Long Key Statement">
  <p:cSld name="1_Long Key Statement">
    <p:bg>
      <p:bgPr>
        <a:solidFill>
          <a:schemeClr val="dk1"/>
        </a:solidFill>
      </p:bgPr>
    </p:bg>
    <p:spTree>
      <p:nvGrpSpPr>
        <p:cNvPr id="323" name="Shape 323"/>
        <p:cNvGrpSpPr/>
        <p:nvPr/>
      </p:nvGrpSpPr>
      <p:grpSpPr>
        <a:xfrm>
          <a:off x="0" y="0"/>
          <a:ext cx="0" cy="0"/>
          <a:chOff x="0" y="0"/>
          <a:chExt cx="0" cy="0"/>
        </a:xfrm>
      </p:grpSpPr>
      <p:sp>
        <p:nvSpPr>
          <p:cNvPr id="324" name="Google Shape;324;p54"/>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Clr>
                <a:schemeClr val="lt1"/>
              </a:buClr>
              <a:buSzPts val="1100"/>
              <a:buNone/>
              <a:defRPr>
                <a:solidFill>
                  <a:schemeClr val="lt1"/>
                </a:solidFill>
              </a:defRPr>
            </a:lvl1pPr>
            <a:lvl2pPr lvl="1" rtl="0" algn="l">
              <a:lnSpc>
                <a:spcPct val="100000"/>
              </a:lnSpc>
              <a:spcBef>
                <a:spcPts val="0"/>
              </a:spcBef>
              <a:spcAft>
                <a:spcPts val="0"/>
              </a:spcAft>
              <a:buClr>
                <a:schemeClr val="lt1"/>
              </a:buClr>
              <a:buSzPts val="1100"/>
              <a:buNone/>
              <a:defRPr>
                <a:solidFill>
                  <a:schemeClr val="lt1"/>
                </a:solidFill>
              </a:defRPr>
            </a:lvl2pPr>
            <a:lvl3pPr lvl="2" rtl="0" algn="l">
              <a:lnSpc>
                <a:spcPct val="100000"/>
              </a:lnSpc>
              <a:spcBef>
                <a:spcPts val="0"/>
              </a:spcBef>
              <a:spcAft>
                <a:spcPts val="0"/>
              </a:spcAft>
              <a:buClr>
                <a:schemeClr val="lt1"/>
              </a:buClr>
              <a:buSzPts val="1100"/>
              <a:buNone/>
              <a:defRPr>
                <a:solidFill>
                  <a:schemeClr val="lt1"/>
                </a:solidFill>
              </a:defRPr>
            </a:lvl3pPr>
            <a:lvl4pPr lvl="3" rtl="0" algn="l">
              <a:lnSpc>
                <a:spcPct val="100000"/>
              </a:lnSpc>
              <a:spcBef>
                <a:spcPts val="0"/>
              </a:spcBef>
              <a:spcAft>
                <a:spcPts val="0"/>
              </a:spcAft>
              <a:buClr>
                <a:schemeClr val="lt1"/>
              </a:buClr>
              <a:buSzPts val="1100"/>
              <a:buNone/>
              <a:defRPr>
                <a:solidFill>
                  <a:schemeClr val="lt1"/>
                </a:solidFill>
              </a:defRPr>
            </a:lvl4pPr>
            <a:lvl5pPr lvl="4" rtl="0" algn="l">
              <a:lnSpc>
                <a:spcPct val="100000"/>
              </a:lnSpc>
              <a:spcBef>
                <a:spcPts val="0"/>
              </a:spcBef>
              <a:spcAft>
                <a:spcPts val="0"/>
              </a:spcAft>
              <a:buClr>
                <a:schemeClr val="lt1"/>
              </a:buClr>
              <a:buSzPts val="1100"/>
              <a:buNone/>
              <a:defRPr>
                <a:solidFill>
                  <a:schemeClr val="lt1"/>
                </a:solidFill>
              </a:defRPr>
            </a:lvl5pPr>
            <a:lvl6pPr lvl="5" rtl="0" algn="l">
              <a:lnSpc>
                <a:spcPct val="100000"/>
              </a:lnSpc>
              <a:spcBef>
                <a:spcPts val="0"/>
              </a:spcBef>
              <a:spcAft>
                <a:spcPts val="0"/>
              </a:spcAft>
              <a:buClr>
                <a:schemeClr val="lt1"/>
              </a:buClr>
              <a:buSzPts val="1100"/>
              <a:buNone/>
              <a:defRPr>
                <a:solidFill>
                  <a:schemeClr val="lt1"/>
                </a:solidFill>
              </a:defRPr>
            </a:lvl6pPr>
            <a:lvl7pPr lvl="6" rtl="0" algn="l">
              <a:lnSpc>
                <a:spcPct val="100000"/>
              </a:lnSpc>
              <a:spcBef>
                <a:spcPts val="0"/>
              </a:spcBef>
              <a:spcAft>
                <a:spcPts val="0"/>
              </a:spcAft>
              <a:buClr>
                <a:schemeClr val="lt1"/>
              </a:buClr>
              <a:buSzPts val="1100"/>
              <a:buNone/>
              <a:defRPr>
                <a:solidFill>
                  <a:schemeClr val="lt1"/>
                </a:solidFill>
              </a:defRPr>
            </a:lvl7pPr>
            <a:lvl8pPr lvl="7" rtl="0" algn="l">
              <a:lnSpc>
                <a:spcPct val="100000"/>
              </a:lnSpc>
              <a:spcBef>
                <a:spcPts val="0"/>
              </a:spcBef>
              <a:spcAft>
                <a:spcPts val="0"/>
              </a:spcAft>
              <a:buClr>
                <a:schemeClr val="lt1"/>
              </a:buClr>
              <a:buSzPts val="1100"/>
              <a:buNone/>
              <a:defRPr>
                <a:solidFill>
                  <a:schemeClr val="lt1"/>
                </a:solidFill>
              </a:defRPr>
            </a:lvl8pPr>
            <a:lvl9pPr lvl="8" rtl="0" algn="l">
              <a:lnSpc>
                <a:spcPct val="100000"/>
              </a:lnSpc>
              <a:spcBef>
                <a:spcPts val="0"/>
              </a:spcBef>
              <a:spcAft>
                <a:spcPts val="0"/>
              </a:spcAft>
              <a:buClr>
                <a:schemeClr val="lt1"/>
              </a:buClr>
              <a:buSzPts val="1100"/>
              <a:buNone/>
              <a:defRPr>
                <a:solidFill>
                  <a:schemeClr val="lt1"/>
                </a:solidFill>
              </a:defRPr>
            </a:lvl9pPr>
          </a:lstStyle>
          <a:p/>
        </p:txBody>
      </p:sp>
      <p:sp>
        <p:nvSpPr>
          <p:cNvPr id="325" name="Google Shape;325;p54"/>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326" name="Google Shape;326;p54"/>
          <p:cNvSpPr txBox="1"/>
          <p:nvPr>
            <p:ph type="title"/>
          </p:nvPr>
        </p:nvSpPr>
        <p:spPr>
          <a:xfrm>
            <a:off x="1207449" y="1501666"/>
            <a:ext cx="6729000" cy="2140200"/>
          </a:xfrm>
          <a:prstGeom prst="rect">
            <a:avLst/>
          </a:prstGeom>
          <a:noFill/>
          <a:ln>
            <a:noFill/>
          </a:ln>
        </p:spPr>
        <p:txBody>
          <a:bodyPr anchorCtr="0" anchor="ctr" bIns="0" lIns="0" spcFirstLastPara="1" rIns="0" wrap="square" tIns="0">
            <a:noAutofit/>
          </a:bodyPr>
          <a:lstStyle>
            <a:lvl1pPr lvl="0" rtl="0" algn="ctr">
              <a:lnSpc>
                <a:spcPct val="100000"/>
              </a:lnSpc>
              <a:spcBef>
                <a:spcPts val="0"/>
              </a:spcBef>
              <a:spcAft>
                <a:spcPts val="0"/>
              </a:spcAft>
              <a:buClr>
                <a:schemeClr val="lt1"/>
              </a:buClr>
              <a:buSzPts val="2900"/>
              <a:buFont typeface="Poppins"/>
              <a:buNone/>
              <a:defRPr sz="2900">
                <a:solidFill>
                  <a:schemeClr val="lt1"/>
                </a:solidFill>
                <a:latin typeface="Poppins"/>
                <a:ea typeface="Poppins"/>
                <a:cs typeface="Poppins"/>
                <a:sym typeface="Poppins"/>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pic>
        <p:nvPicPr>
          <p:cNvPr id="327" name="Google Shape;327;p54"/>
          <p:cNvPicPr preferRelativeResize="0"/>
          <p:nvPr/>
        </p:nvPicPr>
        <p:blipFill rotWithShape="1">
          <a:blip r:embed="rId2">
            <a:alphaModFix/>
          </a:blip>
          <a:srcRect b="11866" l="0" r="0" t="11873"/>
          <a:stretch/>
        </p:blipFill>
        <p:spPr>
          <a:xfrm>
            <a:off x="7338413" y="4461950"/>
            <a:ext cx="1628052" cy="539200"/>
          </a:xfrm>
          <a:prstGeom prst="rect">
            <a:avLst/>
          </a:prstGeom>
          <a:noFill/>
          <a:ln>
            <a:noFill/>
          </a:ln>
        </p:spPr>
      </p:pic>
      <p:sp>
        <p:nvSpPr>
          <p:cNvPr id="328" name="Google Shape;328;p54"/>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SzPts val="1400"/>
              <a:buNone/>
              <a:defRPr sz="700">
                <a:solidFill>
                  <a:schemeClr val="lt1"/>
                </a:solidFill>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Tree>
  </p:cSld>
  <p:clrMapOvr>
    <a:masterClrMapping/>
  </p:clrMapOvr>
</p:sldLayout>
</file>

<file path=ppt/slideLayouts/slideLayout5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Title &amp; Subtitle">
  <p:cSld name="1_Title &amp; Subtitle">
    <p:spTree>
      <p:nvGrpSpPr>
        <p:cNvPr id="329" name="Shape 329"/>
        <p:cNvGrpSpPr/>
        <p:nvPr/>
      </p:nvGrpSpPr>
      <p:grpSpPr>
        <a:xfrm>
          <a:off x="0" y="0"/>
          <a:ext cx="0" cy="0"/>
          <a:chOff x="0" y="0"/>
          <a:chExt cx="0" cy="0"/>
        </a:xfrm>
      </p:grpSpPr>
      <p:sp>
        <p:nvSpPr>
          <p:cNvPr id="330" name="Google Shape;330;p55"/>
          <p:cNvSpPr txBox="1"/>
          <p:nvPr>
            <p:ph type="title"/>
          </p:nvPr>
        </p:nvSpPr>
        <p:spPr>
          <a:xfrm>
            <a:off x="252000" y="233793"/>
            <a:ext cx="7886700" cy="5283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31" name="Google Shape;331;p55"/>
          <p:cNvSpPr txBox="1"/>
          <p:nvPr>
            <p:ph idx="1" type="body"/>
          </p:nvPr>
        </p:nvSpPr>
        <p:spPr>
          <a:xfrm>
            <a:off x="251999" y="813594"/>
            <a:ext cx="7886700" cy="215400"/>
          </a:xfrm>
          <a:prstGeom prst="rect">
            <a:avLst/>
          </a:prstGeom>
          <a:noFill/>
          <a:ln>
            <a:noFill/>
          </a:ln>
        </p:spPr>
        <p:txBody>
          <a:bodyPr anchorCtr="0" anchor="t" bIns="0" lIns="0" spcFirstLastPara="1" rIns="0" wrap="square" tIns="0">
            <a:noAutofit/>
          </a:bodyPr>
          <a:lstStyle>
            <a:lvl1pPr indent="-228600" lvl="0" marL="457200" rtl="0" algn="l">
              <a:lnSpc>
                <a:spcPct val="100000"/>
              </a:lnSpc>
              <a:spcBef>
                <a:spcPts val="500"/>
              </a:spcBef>
              <a:spcAft>
                <a:spcPts val="0"/>
              </a:spcAft>
              <a:buSzPts val="1000"/>
              <a:buNone/>
              <a:defRPr b="1" sz="1200">
                <a:solidFill>
                  <a:schemeClr val="dk1"/>
                </a:solidFill>
              </a:defRPr>
            </a:lvl1pPr>
            <a:lvl2pPr indent="-292100" lvl="1" marL="914400" rtl="0" algn="l">
              <a:lnSpc>
                <a:spcPct val="100000"/>
              </a:lnSpc>
              <a:spcBef>
                <a:spcPts val="500"/>
              </a:spcBef>
              <a:spcAft>
                <a:spcPts val="0"/>
              </a:spcAft>
              <a:buSzPts val="1000"/>
              <a:buChar char="•"/>
              <a:defRPr sz="1400"/>
            </a:lvl2pPr>
            <a:lvl3pPr indent="-292100" lvl="2" marL="1371600" rtl="0" algn="l">
              <a:lnSpc>
                <a:spcPct val="100000"/>
              </a:lnSpc>
              <a:spcBef>
                <a:spcPts val="500"/>
              </a:spcBef>
              <a:spcAft>
                <a:spcPts val="0"/>
              </a:spcAft>
              <a:buSzPts val="1000"/>
              <a:buChar char="•"/>
              <a:defRPr sz="1400"/>
            </a:lvl3pPr>
            <a:lvl4pPr indent="-292100" lvl="3" marL="1828800" rtl="0" algn="l">
              <a:lnSpc>
                <a:spcPct val="100000"/>
              </a:lnSpc>
              <a:spcBef>
                <a:spcPts val="500"/>
              </a:spcBef>
              <a:spcAft>
                <a:spcPts val="0"/>
              </a:spcAft>
              <a:buSzPts val="1000"/>
              <a:buChar char="•"/>
              <a:defRPr sz="1400"/>
            </a:lvl4pPr>
            <a:lvl5pPr indent="-292100" lvl="4" marL="2286000" rtl="0" algn="l">
              <a:lnSpc>
                <a:spcPct val="100000"/>
              </a:lnSpc>
              <a:spcBef>
                <a:spcPts val="500"/>
              </a:spcBef>
              <a:spcAft>
                <a:spcPts val="0"/>
              </a:spcAft>
              <a:buSzPts val="1000"/>
              <a:buChar char="•"/>
              <a:defRPr sz="1400"/>
            </a:lvl5pPr>
            <a:lvl6pPr indent="-292100" lvl="5" marL="2743200" rtl="0" algn="l">
              <a:lnSpc>
                <a:spcPct val="90000"/>
              </a:lnSpc>
              <a:spcBef>
                <a:spcPts val="400"/>
              </a:spcBef>
              <a:spcAft>
                <a:spcPts val="0"/>
              </a:spcAft>
              <a:buSzPts val="1000"/>
              <a:buChar char="•"/>
              <a:defRPr/>
            </a:lvl6pPr>
            <a:lvl7pPr indent="-292100" lvl="6" marL="3200400" rtl="0" algn="l">
              <a:lnSpc>
                <a:spcPct val="90000"/>
              </a:lnSpc>
              <a:spcBef>
                <a:spcPts val="400"/>
              </a:spcBef>
              <a:spcAft>
                <a:spcPts val="0"/>
              </a:spcAft>
              <a:buSzPts val="1000"/>
              <a:buChar char="•"/>
              <a:defRPr/>
            </a:lvl7pPr>
            <a:lvl8pPr indent="-292100" lvl="7" marL="3657600" rtl="0" algn="l">
              <a:lnSpc>
                <a:spcPct val="90000"/>
              </a:lnSpc>
              <a:spcBef>
                <a:spcPts val="400"/>
              </a:spcBef>
              <a:spcAft>
                <a:spcPts val="0"/>
              </a:spcAft>
              <a:buSzPts val="1000"/>
              <a:buChar char="•"/>
              <a:defRPr/>
            </a:lvl8pPr>
            <a:lvl9pPr indent="-292100" lvl="8" marL="4114800" rtl="0" algn="l">
              <a:lnSpc>
                <a:spcPct val="90000"/>
              </a:lnSpc>
              <a:spcBef>
                <a:spcPts val="400"/>
              </a:spcBef>
              <a:spcAft>
                <a:spcPts val="0"/>
              </a:spcAft>
              <a:buSzPts val="1000"/>
              <a:buChar char="•"/>
              <a:defRPr/>
            </a:lvl9pPr>
          </a:lstStyle>
          <a:p/>
        </p:txBody>
      </p:sp>
      <p:sp>
        <p:nvSpPr>
          <p:cNvPr id="332" name="Google Shape;332;p55"/>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33" name="Google Shape;333;p55"/>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2_Title &amp; Subtitle">
  <p:cSld name="2_Title &amp; Subtitle">
    <p:spTree>
      <p:nvGrpSpPr>
        <p:cNvPr id="334" name="Shape 334"/>
        <p:cNvGrpSpPr/>
        <p:nvPr/>
      </p:nvGrpSpPr>
      <p:grpSpPr>
        <a:xfrm>
          <a:off x="0" y="0"/>
          <a:ext cx="0" cy="0"/>
          <a:chOff x="0" y="0"/>
          <a:chExt cx="0" cy="0"/>
        </a:xfrm>
      </p:grpSpPr>
      <p:sp>
        <p:nvSpPr>
          <p:cNvPr id="335" name="Google Shape;335;p56"/>
          <p:cNvSpPr txBox="1"/>
          <p:nvPr>
            <p:ph type="title"/>
          </p:nvPr>
        </p:nvSpPr>
        <p:spPr>
          <a:xfrm>
            <a:off x="252000" y="233793"/>
            <a:ext cx="7886700" cy="5283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36" name="Google Shape;336;p56"/>
          <p:cNvSpPr txBox="1"/>
          <p:nvPr>
            <p:ph idx="1" type="body"/>
          </p:nvPr>
        </p:nvSpPr>
        <p:spPr>
          <a:xfrm>
            <a:off x="251999" y="813594"/>
            <a:ext cx="7886700" cy="215400"/>
          </a:xfrm>
          <a:prstGeom prst="rect">
            <a:avLst/>
          </a:prstGeom>
          <a:noFill/>
          <a:ln>
            <a:noFill/>
          </a:ln>
        </p:spPr>
        <p:txBody>
          <a:bodyPr anchorCtr="0" anchor="t" bIns="0" lIns="0" spcFirstLastPara="1" rIns="0" wrap="square" tIns="0">
            <a:noAutofit/>
          </a:bodyPr>
          <a:lstStyle>
            <a:lvl1pPr indent="-228600" lvl="0" marL="457200" rtl="0" algn="l">
              <a:lnSpc>
                <a:spcPct val="100000"/>
              </a:lnSpc>
              <a:spcBef>
                <a:spcPts val="500"/>
              </a:spcBef>
              <a:spcAft>
                <a:spcPts val="0"/>
              </a:spcAft>
              <a:buSzPts val="1000"/>
              <a:buNone/>
              <a:defRPr b="1" sz="1200">
                <a:solidFill>
                  <a:schemeClr val="dk1"/>
                </a:solidFill>
              </a:defRPr>
            </a:lvl1pPr>
            <a:lvl2pPr indent="-292100" lvl="1" marL="914400" rtl="0" algn="l">
              <a:lnSpc>
                <a:spcPct val="100000"/>
              </a:lnSpc>
              <a:spcBef>
                <a:spcPts val="500"/>
              </a:spcBef>
              <a:spcAft>
                <a:spcPts val="0"/>
              </a:spcAft>
              <a:buSzPts val="1000"/>
              <a:buChar char="•"/>
              <a:defRPr sz="1400"/>
            </a:lvl2pPr>
            <a:lvl3pPr indent="-292100" lvl="2" marL="1371600" rtl="0" algn="l">
              <a:lnSpc>
                <a:spcPct val="100000"/>
              </a:lnSpc>
              <a:spcBef>
                <a:spcPts val="500"/>
              </a:spcBef>
              <a:spcAft>
                <a:spcPts val="0"/>
              </a:spcAft>
              <a:buSzPts val="1000"/>
              <a:buChar char="•"/>
              <a:defRPr sz="1400"/>
            </a:lvl3pPr>
            <a:lvl4pPr indent="-292100" lvl="3" marL="1828800" rtl="0" algn="l">
              <a:lnSpc>
                <a:spcPct val="100000"/>
              </a:lnSpc>
              <a:spcBef>
                <a:spcPts val="500"/>
              </a:spcBef>
              <a:spcAft>
                <a:spcPts val="0"/>
              </a:spcAft>
              <a:buSzPts val="1000"/>
              <a:buChar char="•"/>
              <a:defRPr sz="1400"/>
            </a:lvl4pPr>
            <a:lvl5pPr indent="-292100" lvl="4" marL="2286000" rtl="0" algn="l">
              <a:lnSpc>
                <a:spcPct val="100000"/>
              </a:lnSpc>
              <a:spcBef>
                <a:spcPts val="500"/>
              </a:spcBef>
              <a:spcAft>
                <a:spcPts val="0"/>
              </a:spcAft>
              <a:buSzPts val="1000"/>
              <a:buChar char="•"/>
              <a:defRPr sz="1400"/>
            </a:lvl5pPr>
            <a:lvl6pPr indent="-292100" lvl="5" marL="2743200" rtl="0" algn="l">
              <a:lnSpc>
                <a:spcPct val="90000"/>
              </a:lnSpc>
              <a:spcBef>
                <a:spcPts val="400"/>
              </a:spcBef>
              <a:spcAft>
                <a:spcPts val="0"/>
              </a:spcAft>
              <a:buSzPts val="1000"/>
              <a:buChar char="•"/>
              <a:defRPr/>
            </a:lvl6pPr>
            <a:lvl7pPr indent="-292100" lvl="6" marL="3200400" rtl="0" algn="l">
              <a:lnSpc>
                <a:spcPct val="90000"/>
              </a:lnSpc>
              <a:spcBef>
                <a:spcPts val="400"/>
              </a:spcBef>
              <a:spcAft>
                <a:spcPts val="0"/>
              </a:spcAft>
              <a:buSzPts val="1000"/>
              <a:buChar char="•"/>
              <a:defRPr/>
            </a:lvl7pPr>
            <a:lvl8pPr indent="-292100" lvl="7" marL="3657600" rtl="0" algn="l">
              <a:lnSpc>
                <a:spcPct val="90000"/>
              </a:lnSpc>
              <a:spcBef>
                <a:spcPts val="400"/>
              </a:spcBef>
              <a:spcAft>
                <a:spcPts val="0"/>
              </a:spcAft>
              <a:buSzPts val="1000"/>
              <a:buChar char="•"/>
              <a:defRPr/>
            </a:lvl8pPr>
            <a:lvl9pPr indent="-292100" lvl="8" marL="4114800" rtl="0" algn="l">
              <a:lnSpc>
                <a:spcPct val="90000"/>
              </a:lnSpc>
              <a:spcBef>
                <a:spcPts val="400"/>
              </a:spcBef>
              <a:spcAft>
                <a:spcPts val="0"/>
              </a:spcAft>
              <a:buSzPts val="1000"/>
              <a:buChar char="•"/>
              <a:defRPr/>
            </a:lvl9pPr>
          </a:lstStyle>
          <a:p/>
        </p:txBody>
      </p:sp>
      <p:sp>
        <p:nvSpPr>
          <p:cNvPr id="337" name="Google Shape;337;p56"/>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38" name="Google Shape;338;p56"/>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3_Title &amp; Subtitle">
  <p:cSld name="3_Title &amp; Subtitle">
    <p:spTree>
      <p:nvGrpSpPr>
        <p:cNvPr id="339" name="Shape 339"/>
        <p:cNvGrpSpPr/>
        <p:nvPr/>
      </p:nvGrpSpPr>
      <p:grpSpPr>
        <a:xfrm>
          <a:off x="0" y="0"/>
          <a:ext cx="0" cy="0"/>
          <a:chOff x="0" y="0"/>
          <a:chExt cx="0" cy="0"/>
        </a:xfrm>
      </p:grpSpPr>
      <p:sp>
        <p:nvSpPr>
          <p:cNvPr id="340" name="Google Shape;340;p57"/>
          <p:cNvSpPr txBox="1"/>
          <p:nvPr>
            <p:ph type="title"/>
          </p:nvPr>
        </p:nvSpPr>
        <p:spPr>
          <a:xfrm>
            <a:off x="252000" y="233793"/>
            <a:ext cx="7886700" cy="5283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41" name="Google Shape;341;p57"/>
          <p:cNvSpPr txBox="1"/>
          <p:nvPr>
            <p:ph idx="1" type="body"/>
          </p:nvPr>
        </p:nvSpPr>
        <p:spPr>
          <a:xfrm>
            <a:off x="251999" y="813593"/>
            <a:ext cx="7886700" cy="410400"/>
          </a:xfrm>
          <a:prstGeom prst="rect">
            <a:avLst/>
          </a:prstGeom>
          <a:noFill/>
          <a:ln>
            <a:noFill/>
          </a:ln>
        </p:spPr>
        <p:txBody>
          <a:bodyPr anchorCtr="0" anchor="t" bIns="0" lIns="0" spcFirstLastPara="1" rIns="0" wrap="square" tIns="0">
            <a:noAutofit/>
          </a:bodyPr>
          <a:lstStyle>
            <a:lvl1pPr indent="-228600" lvl="0" marL="457200" rtl="0" algn="l">
              <a:lnSpc>
                <a:spcPct val="100000"/>
              </a:lnSpc>
              <a:spcBef>
                <a:spcPts val="500"/>
              </a:spcBef>
              <a:spcAft>
                <a:spcPts val="0"/>
              </a:spcAft>
              <a:buSzPts val="1000"/>
              <a:buNone/>
              <a:defRPr b="1" sz="1100">
                <a:solidFill>
                  <a:schemeClr val="dk1"/>
                </a:solidFill>
              </a:defRPr>
            </a:lvl1pPr>
            <a:lvl2pPr indent="-292100" lvl="1" marL="914400" rtl="0" algn="l">
              <a:lnSpc>
                <a:spcPct val="100000"/>
              </a:lnSpc>
              <a:spcBef>
                <a:spcPts val="500"/>
              </a:spcBef>
              <a:spcAft>
                <a:spcPts val="0"/>
              </a:spcAft>
              <a:buSzPts val="1000"/>
              <a:buChar char="•"/>
              <a:defRPr sz="1400"/>
            </a:lvl2pPr>
            <a:lvl3pPr indent="-292100" lvl="2" marL="1371600" rtl="0" algn="l">
              <a:lnSpc>
                <a:spcPct val="100000"/>
              </a:lnSpc>
              <a:spcBef>
                <a:spcPts val="500"/>
              </a:spcBef>
              <a:spcAft>
                <a:spcPts val="0"/>
              </a:spcAft>
              <a:buSzPts val="1000"/>
              <a:buChar char="•"/>
              <a:defRPr sz="1400"/>
            </a:lvl3pPr>
            <a:lvl4pPr indent="-292100" lvl="3" marL="1828800" rtl="0" algn="l">
              <a:lnSpc>
                <a:spcPct val="100000"/>
              </a:lnSpc>
              <a:spcBef>
                <a:spcPts val="500"/>
              </a:spcBef>
              <a:spcAft>
                <a:spcPts val="0"/>
              </a:spcAft>
              <a:buSzPts val="1000"/>
              <a:buChar char="•"/>
              <a:defRPr sz="1400"/>
            </a:lvl4pPr>
            <a:lvl5pPr indent="-292100" lvl="4" marL="2286000" rtl="0" algn="l">
              <a:lnSpc>
                <a:spcPct val="100000"/>
              </a:lnSpc>
              <a:spcBef>
                <a:spcPts val="500"/>
              </a:spcBef>
              <a:spcAft>
                <a:spcPts val="0"/>
              </a:spcAft>
              <a:buSzPts val="1000"/>
              <a:buChar char="•"/>
              <a:defRPr sz="1400"/>
            </a:lvl5pPr>
            <a:lvl6pPr indent="-292100" lvl="5" marL="2743200" rtl="0" algn="l">
              <a:lnSpc>
                <a:spcPct val="90000"/>
              </a:lnSpc>
              <a:spcBef>
                <a:spcPts val="400"/>
              </a:spcBef>
              <a:spcAft>
                <a:spcPts val="0"/>
              </a:spcAft>
              <a:buSzPts val="1000"/>
              <a:buChar char="•"/>
              <a:defRPr/>
            </a:lvl6pPr>
            <a:lvl7pPr indent="-292100" lvl="6" marL="3200400" rtl="0" algn="l">
              <a:lnSpc>
                <a:spcPct val="90000"/>
              </a:lnSpc>
              <a:spcBef>
                <a:spcPts val="400"/>
              </a:spcBef>
              <a:spcAft>
                <a:spcPts val="0"/>
              </a:spcAft>
              <a:buSzPts val="1000"/>
              <a:buChar char="•"/>
              <a:defRPr/>
            </a:lvl7pPr>
            <a:lvl8pPr indent="-292100" lvl="7" marL="3657600" rtl="0" algn="l">
              <a:lnSpc>
                <a:spcPct val="90000"/>
              </a:lnSpc>
              <a:spcBef>
                <a:spcPts val="400"/>
              </a:spcBef>
              <a:spcAft>
                <a:spcPts val="0"/>
              </a:spcAft>
              <a:buSzPts val="1000"/>
              <a:buChar char="•"/>
              <a:defRPr/>
            </a:lvl8pPr>
            <a:lvl9pPr indent="-292100" lvl="8" marL="4114800" rtl="0" algn="l">
              <a:lnSpc>
                <a:spcPct val="90000"/>
              </a:lnSpc>
              <a:spcBef>
                <a:spcPts val="400"/>
              </a:spcBef>
              <a:spcAft>
                <a:spcPts val="0"/>
              </a:spcAft>
              <a:buSzPts val="1000"/>
              <a:buChar char="•"/>
              <a:defRPr/>
            </a:lvl9pPr>
          </a:lstStyle>
          <a:p/>
        </p:txBody>
      </p:sp>
      <p:sp>
        <p:nvSpPr>
          <p:cNvPr id="342" name="Google Shape;342;p57"/>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343" name="Google Shape;343;p57"/>
          <p:cNvSpPr txBox="1"/>
          <p:nvPr>
            <p:ph idx="11" type="ftr"/>
          </p:nvPr>
        </p:nvSpPr>
        <p:spPr>
          <a:xfrm>
            <a:off x="5300882" y="4839086"/>
            <a:ext cx="3362400" cy="1386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SzPts val="1100"/>
              <a:buNone/>
              <a:defRPr sz="700">
                <a:solidFill>
                  <a:srgbClr val="A5A5A5"/>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Tree>
  </p:cSld>
  <p:clrMapOvr>
    <a:masterClrMapping/>
  </p:clrMapOvr>
</p:sldLayout>
</file>

<file path=ppt/slideLayouts/slideLayout5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p:cSld name="Title Only">
    <p:spTree>
      <p:nvGrpSpPr>
        <p:cNvPr id="344" name="Shape 344"/>
        <p:cNvGrpSpPr/>
        <p:nvPr/>
      </p:nvGrpSpPr>
      <p:grpSpPr>
        <a:xfrm>
          <a:off x="0" y="0"/>
          <a:ext cx="0" cy="0"/>
          <a:chOff x="0" y="0"/>
          <a:chExt cx="0" cy="0"/>
        </a:xfrm>
      </p:grpSpPr>
      <p:sp>
        <p:nvSpPr>
          <p:cNvPr id="345" name="Google Shape;345;p58"/>
          <p:cNvSpPr txBox="1"/>
          <p:nvPr>
            <p:ph type="title"/>
          </p:nvPr>
        </p:nvSpPr>
        <p:spPr>
          <a:xfrm>
            <a:off x="305991" y="248425"/>
            <a:ext cx="8532000" cy="6945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46" name="Google Shape;346;p58"/>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347" name="Google Shape;347;p58"/>
          <p:cNvSpPr txBox="1"/>
          <p:nvPr>
            <p:ph idx="11" type="ftr"/>
          </p:nvPr>
        </p:nvSpPr>
        <p:spPr>
          <a:xfrm>
            <a:off x="5300882" y="4839086"/>
            <a:ext cx="3362400" cy="1386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SzPts val="1100"/>
              <a:buNone/>
              <a:defRPr sz="700">
                <a:solidFill>
                  <a:srgbClr val="A5A5A5"/>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Tree>
  </p:cSld>
  <p:clrMapOvr>
    <a:masterClrMapping/>
  </p:clrMapOvr>
</p:sldLayout>
</file>

<file path=ppt/slideLayouts/slideLayout5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Titre seul">
  <p:cSld name="1_Titre seul">
    <p:spTree>
      <p:nvGrpSpPr>
        <p:cNvPr id="348" name="Shape 348"/>
        <p:cNvGrpSpPr/>
        <p:nvPr/>
      </p:nvGrpSpPr>
      <p:grpSpPr>
        <a:xfrm>
          <a:off x="0" y="0"/>
          <a:ext cx="0" cy="0"/>
          <a:chOff x="0" y="0"/>
          <a:chExt cx="0" cy="0"/>
        </a:xfrm>
      </p:grpSpPr>
      <p:sp>
        <p:nvSpPr>
          <p:cNvPr id="349" name="Google Shape;349;p59"/>
          <p:cNvSpPr txBox="1"/>
          <p:nvPr>
            <p:ph type="title"/>
          </p:nvPr>
        </p:nvSpPr>
        <p:spPr>
          <a:xfrm>
            <a:off x="305991" y="248425"/>
            <a:ext cx="8532000" cy="6945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50" name="Google Shape;350;p59"/>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51" name="Google Shape;351;p59"/>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p:cSld name="1_Title only">
    <p:spTree>
      <p:nvGrpSpPr>
        <p:cNvPr id="352" name="Shape 352"/>
        <p:cNvGrpSpPr/>
        <p:nvPr/>
      </p:nvGrpSpPr>
      <p:grpSpPr>
        <a:xfrm>
          <a:off x="0" y="0"/>
          <a:ext cx="0" cy="0"/>
          <a:chOff x="0" y="0"/>
          <a:chExt cx="0" cy="0"/>
        </a:xfrm>
      </p:grpSpPr>
      <p:sp>
        <p:nvSpPr>
          <p:cNvPr id="353" name="Google Shape;353;p60"/>
          <p:cNvSpPr txBox="1"/>
          <p:nvPr>
            <p:ph type="title"/>
          </p:nvPr>
        </p:nvSpPr>
        <p:spPr>
          <a:xfrm>
            <a:off x="252000" y="233792"/>
            <a:ext cx="7886700" cy="725400"/>
          </a:xfrm>
          <a:prstGeom prst="rect">
            <a:avLst/>
          </a:prstGeom>
          <a:noFill/>
          <a:ln>
            <a:noFill/>
          </a:ln>
        </p:spPr>
        <p:txBody>
          <a:bodyPr anchorCtr="0" anchor="t" bIns="45700" lIns="0" spcFirstLastPara="1" rIns="0" wrap="square" tIns="45700">
            <a:noAutofit/>
          </a:bodyPr>
          <a:lstStyle>
            <a:lvl1pPr lvl="0" rtl="0" algn="l">
              <a:lnSpc>
                <a:spcPct val="90000"/>
              </a:lnSpc>
              <a:spcBef>
                <a:spcPts val="0"/>
              </a:spcBef>
              <a:spcAft>
                <a:spcPts val="0"/>
              </a:spcAft>
              <a:buClr>
                <a:srgbClr val="28A9D0"/>
              </a:buClr>
              <a:buSzPts val="1800"/>
              <a:buNone/>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354" name="Google Shape;354;p60"/>
          <p:cNvSpPr txBox="1"/>
          <p:nvPr>
            <p:ph idx="11" type="ftr"/>
          </p:nvPr>
        </p:nvSpPr>
        <p:spPr>
          <a:xfrm>
            <a:off x="5300882" y="4839086"/>
            <a:ext cx="3362400" cy="138600"/>
          </a:xfrm>
          <a:prstGeom prst="rect">
            <a:avLst/>
          </a:prstGeom>
          <a:noFill/>
          <a:ln>
            <a:noFill/>
          </a:ln>
        </p:spPr>
        <p:txBody>
          <a:bodyPr anchorCtr="0" anchor="ctr" bIns="0" lIns="0" spcFirstLastPara="1" rIns="36000" wrap="square" tIns="0">
            <a:noAutofit/>
          </a:bodyPr>
          <a:lstStyle>
            <a:lvl1pPr lvl="0" rtl="0" algn="r">
              <a:lnSpc>
                <a:spcPct val="100000"/>
              </a:lnSpc>
              <a:spcBef>
                <a:spcPts val="0"/>
              </a:spcBef>
              <a:spcAft>
                <a:spcPts val="0"/>
              </a:spcAft>
              <a:buSzPts val="1400"/>
              <a:buNone/>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355" name="Google Shape;355;p60"/>
          <p:cNvSpPr txBox="1"/>
          <p:nvPr>
            <p:ph idx="12" type="sldNum"/>
          </p:nvPr>
        </p:nvSpPr>
        <p:spPr>
          <a:xfrm>
            <a:off x="8727280" y="4839086"/>
            <a:ext cx="188100" cy="138600"/>
          </a:xfrm>
          <a:prstGeom prst="rect">
            <a:avLst/>
          </a:prstGeom>
          <a:noFill/>
          <a:ln>
            <a:noFill/>
          </a:ln>
        </p:spPr>
        <p:txBody>
          <a:bodyPr anchorCtr="0" anchor="ctr" bIns="0" lIns="0" spcFirstLastPara="1" rIns="0" wrap="square" tIns="0">
            <a:noAutofit/>
          </a:bodyPr>
          <a:lstStyle>
            <a:lvl1pPr indent="0" lvl="0"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1pPr>
            <a:lvl2pPr indent="0" lvl="1"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2pPr>
            <a:lvl3pPr indent="0" lvl="2"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3pPr>
            <a:lvl4pPr indent="0" lvl="3"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4pPr>
            <a:lvl5pPr indent="0" lvl="4"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5pPr>
            <a:lvl6pPr indent="0" lvl="5"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6pPr>
            <a:lvl7pPr indent="0" lvl="6"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7pPr>
            <a:lvl8pPr indent="0" lvl="7"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8pPr>
            <a:lvl9pPr indent="0" lvl="8"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mp; Subtitle 1">
  <p:cSld name="Title &amp; Subtitle 1">
    <p:spTree>
      <p:nvGrpSpPr>
        <p:cNvPr id="356" name="Shape 356"/>
        <p:cNvGrpSpPr/>
        <p:nvPr/>
      </p:nvGrpSpPr>
      <p:grpSpPr>
        <a:xfrm>
          <a:off x="0" y="0"/>
          <a:ext cx="0" cy="0"/>
          <a:chOff x="0" y="0"/>
          <a:chExt cx="0" cy="0"/>
        </a:xfrm>
      </p:grpSpPr>
      <p:sp>
        <p:nvSpPr>
          <p:cNvPr id="357" name="Google Shape;357;p61"/>
          <p:cNvSpPr txBox="1"/>
          <p:nvPr>
            <p:ph type="title"/>
          </p:nvPr>
        </p:nvSpPr>
        <p:spPr>
          <a:xfrm>
            <a:off x="252000" y="233793"/>
            <a:ext cx="7886700" cy="528300"/>
          </a:xfrm>
          <a:prstGeom prst="rect">
            <a:avLst/>
          </a:prstGeom>
          <a:noFill/>
          <a:ln>
            <a:noFill/>
          </a:ln>
        </p:spPr>
        <p:txBody>
          <a:bodyPr anchorCtr="0" anchor="t" bIns="45700" lIns="0" spcFirstLastPara="1" rIns="0" wrap="square" tIns="45700">
            <a:noAutofit/>
          </a:bodyPr>
          <a:lstStyle>
            <a:lvl1pPr lvl="0" rtl="0" algn="l">
              <a:lnSpc>
                <a:spcPct val="90000"/>
              </a:lnSpc>
              <a:spcBef>
                <a:spcPts val="0"/>
              </a:spcBef>
              <a:spcAft>
                <a:spcPts val="0"/>
              </a:spcAft>
              <a:buClr>
                <a:srgbClr val="28A9D0"/>
              </a:buClr>
              <a:buSzPts val="1600"/>
              <a:buFont typeface="Verdana"/>
              <a:buNone/>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358" name="Google Shape;358;p61"/>
          <p:cNvSpPr txBox="1"/>
          <p:nvPr>
            <p:ph idx="1" type="body"/>
          </p:nvPr>
        </p:nvSpPr>
        <p:spPr>
          <a:xfrm>
            <a:off x="251999" y="813594"/>
            <a:ext cx="7886700" cy="215400"/>
          </a:xfrm>
          <a:prstGeom prst="rect">
            <a:avLst/>
          </a:prstGeom>
          <a:noFill/>
          <a:ln>
            <a:noFill/>
          </a:ln>
        </p:spPr>
        <p:txBody>
          <a:bodyPr anchorCtr="0" anchor="t" bIns="45700" lIns="0" spcFirstLastPara="1" rIns="91425" wrap="square" tIns="45700">
            <a:noAutofit/>
          </a:bodyPr>
          <a:lstStyle>
            <a:lvl1pPr indent="-228600" lvl="0" marL="457200" rtl="0" algn="l">
              <a:lnSpc>
                <a:spcPct val="100000"/>
              </a:lnSpc>
              <a:spcBef>
                <a:spcPts val="750"/>
              </a:spcBef>
              <a:spcAft>
                <a:spcPts val="0"/>
              </a:spcAft>
              <a:buSzPts val="1080"/>
              <a:buNone/>
              <a:defRPr b="1" sz="1200">
                <a:solidFill>
                  <a:schemeClr val="dk1"/>
                </a:solidFill>
              </a:defRPr>
            </a:lvl1pPr>
            <a:lvl2pPr indent="-317500" lvl="1" marL="914400" rtl="0" algn="l">
              <a:lnSpc>
                <a:spcPct val="100000"/>
              </a:lnSpc>
              <a:spcBef>
                <a:spcPts val="375"/>
              </a:spcBef>
              <a:spcAft>
                <a:spcPts val="0"/>
              </a:spcAft>
              <a:buSzPts val="1400"/>
              <a:buChar char="•"/>
              <a:defRPr sz="1400"/>
            </a:lvl2pPr>
            <a:lvl3pPr indent="-228600" lvl="2" marL="1371600" rtl="0" algn="l">
              <a:lnSpc>
                <a:spcPct val="100000"/>
              </a:lnSpc>
              <a:spcBef>
                <a:spcPts val="375"/>
              </a:spcBef>
              <a:spcAft>
                <a:spcPts val="0"/>
              </a:spcAft>
              <a:buSzPts val="1400"/>
              <a:buNone/>
              <a:defRPr sz="1400"/>
            </a:lvl3pPr>
            <a:lvl4pPr indent="-317500" lvl="3" marL="1828800" rtl="0" algn="l">
              <a:lnSpc>
                <a:spcPct val="100000"/>
              </a:lnSpc>
              <a:spcBef>
                <a:spcPts val="375"/>
              </a:spcBef>
              <a:spcAft>
                <a:spcPts val="0"/>
              </a:spcAft>
              <a:buClr>
                <a:srgbClr val="3B3B3B"/>
              </a:buClr>
              <a:buSzPts val="1400"/>
              <a:buChar char="-"/>
              <a:defRPr sz="1400"/>
            </a:lvl4pPr>
            <a:lvl5pPr indent="-317500" lvl="4" marL="2286000" rtl="0" algn="l">
              <a:lnSpc>
                <a:spcPct val="100000"/>
              </a:lnSpc>
              <a:spcBef>
                <a:spcPts val="375"/>
              </a:spcBef>
              <a:spcAft>
                <a:spcPts val="0"/>
              </a:spcAft>
              <a:buSzPts val="1400"/>
              <a:buChar char="-"/>
              <a:defRPr sz="1400"/>
            </a:lvl5pPr>
            <a:lvl6pPr indent="-342900" lvl="5" marL="2743200" rtl="0" algn="l">
              <a:lnSpc>
                <a:spcPct val="90000"/>
              </a:lnSpc>
              <a:spcBef>
                <a:spcPts val="375"/>
              </a:spcBef>
              <a:spcAft>
                <a:spcPts val="0"/>
              </a:spcAft>
              <a:buClr>
                <a:schemeClr val="dk1"/>
              </a:buClr>
              <a:buSzPts val="1800"/>
              <a:buChar char="•"/>
              <a:defRPr/>
            </a:lvl6pPr>
            <a:lvl7pPr indent="-342900" lvl="6" marL="3200400" rtl="0" algn="l">
              <a:lnSpc>
                <a:spcPct val="90000"/>
              </a:lnSpc>
              <a:spcBef>
                <a:spcPts val="375"/>
              </a:spcBef>
              <a:spcAft>
                <a:spcPts val="0"/>
              </a:spcAft>
              <a:buClr>
                <a:schemeClr val="dk1"/>
              </a:buClr>
              <a:buSzPts val="1800"/>
              <a:buChar char="•"/>
              <a:defRPr/>
            </a:lvl7pPr>
            <a:lvl8pPr indent="-342900" lvl="7" marL="3657600" rtl="0" algn="l">
              <a:lnSpc>
                <a:spcPct val="90000"/>
              </a:lnSpc>
              <a:spcBef>
                <a:spcPts val="375"/>
              </a:spcBef>
              <a:spcAft>
                <a:spcPts val="0"/>
              </a:spcAft>
              <a:buClr>
                <a:schemeClr val="dk1"/>
              </a:buClr>
              <a:buSzPts val="1800"/>
              <a:buChar char="•"/>
              <a:defRPr/>
            </a:lvl8pPr>
            <a:lvl9pPr indent="-342900" lvl="8" marL="4114800" rtl="0" algn="l">
              <a:lnSpc>
                <a:spcPct val="90000"/>
              </a:lnSpc>
              <a:spcBef>
                <a:spcPts val="375"/>
              </a:spcBef>
              <a:spcAft>
                <a:spcPts val="0"/>
              </a:spcAft>
              <a:buClr>
                <a:schemeClr val="dk1"/>
              </a:buClr>
              <a:buSzPts val="1800"/>
              <a:buChar char="•"/>
              <a:defRPr/>
            </a:lvl9pPr>
          </a:lstStyle>
          <a:p/>
        </p:txBody>
      </p:sp>
      <p:sp>
        <p:nvSpPr>
          <p:cNvPr id="359" name="Google Shape;359;p61"/>
          <p:cNvSpPr txBox="1"/>
          <p:nvPr>
            <p:ph idx="11" type="ftr"/>
          </p:nvPr>
        </p:nvSpPr>
        <p:spPr>
          <a:xfrm>
            <a:off x="5295900" y="4839086"/>
            <a:ext cx="3362400" cy="1386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Clr>
                <a:srgbClr val="A5A5A5"/>
              </a:buClr>
              <a:buSzPts val="1400"/>
              <a:buFont typeface="Verdana"/>
              <a:buNone/>
              <a:defRPr/>
            </a:lvl1pPr>
            <a:lvl2pPr lvl="1" rtl="0" algn="l">
              <a:lnSpc>
                <a:spcPct val="100000"/>
              </a:lnSpc>
              <a:spcBef>
                <a:spcPts val="0"/>
              </a:spcBef>
              <a:spcAft>
                <a:spcPts val="0"/>
              </a:spcAft>
              <a:buClr>
                <a:schemeClr val="dk1"/>
              </a:buClr>
              <a:buSzPts val="1400"/>
              <a:buFont typeface="Verdana"/>
              <a:buNone/>
              <a:defRPr/>
            </a:lvl2pPr>
            <a:lvl3pPr lvl="2" rtl="0" algn="l">
              <a:lnSpc>
                <a:spcPct val="100000"/>
              </a:lnSpc>
              <a:spcBef>
                <a:spcPts val="0"/>
              </a:spcBef>
              <a:spcAft>
                <a:spcPts val="0"/>
              </a:spcAft>
              <a:buClr>
                <a:schemeClr val="dk1"/>
              </a:buClr>
              <a:buSzPts val="1400"/>
              <a:buFont typeface="Verdana"/>
              <a:buNone/>
              <a:defRPr/>
            </a:lvl3pPr>
            <a:lvl4pPr lvl="3" rtl="0" algn="l">
              <a:lnSpc>
                <a:spcPct val="100000"/>
              </a:lnSpc>
              <a:spcBef>
                <a:spcPts val="0"/>
              </a:spcBef>
              <a:spcAft>
                <a:spcPts val="0"/>
              </a:spcAft>
              <a:buClr>
                <a:schemeClr val="dk1"/>
              </a:buClr>
              <a:buSzPts val="1400"/>
              <a:buFont typeface="Verdana"/>
              <a:buNone/>
              <a:defRPr/>
            </a:lvl4pPr>
            <a:lvl5pPr lvl="4" rtl="0" algn="l">
              <a:lnSpc>
                <a:spcPct val="100000"/>
              </a:lnSpc>
              <a:spcBef>
                <a:spcPts val="0"/>
              </a:spcBef>
              <a:spcAft>
                <a:spcPts val="0"/>
              </a:spcAft>
              <a:buClr>
                <a:schemeClr val="dk1"/>
              </a:buClr>
              <a:buSzPts val="1400"/>
              <a:buFont typeface="Verdana"/>
              <a:buNone/>
              <a:defRPr/>
            </a:lvl5pPr>
            <a:lvl6pPr lvl="5" rtl="0" algn="l">
              <a:lnSpc>
                <a:spcPct val="100000"/>
              </a:lnSpc>
              <a:spcBef>
                <a:spcPts val="0"/>
              </a:spcBef>
              <a:spcAft>
                <a:spcPts val="0"/>
              </a:spcAft>
              <a:buClr>
                <a:schemeClr val="dk1"/>
              </a:buClr>
              <a:buSzPts val="1400"/>
              <a:buFont typeface="Verdana"/>
              <a:buNone/>
              <a:defRPr/>
            </a:lvl6pPr>
            <a:lvl7pPr lvl="6" rtl="0" algn="l">
              <a:lnSpc>
                <a:spcPct val="100000"/>
              </a:lnSpc>
              <a:spcBef>
                <a:spcPts val="0"/>
              </a:spcBef>
              <a:spcAft>
                <a:spcPts val="0"/>
              </a:spcAft>
              <a:buClr>
                <a:schemeClr val="dk1"/>
              </a:buClr>
              <a:buSzPts val="1400"/>
              <a:buFont typeface="Verdana"/>
              <a:buNone/>
              <a:defRPr/>
            </a:lvl7pPr>
            <a:lvl8pPr lvl="7" rtl="0" algn="l">
              <a:lnSpc>
                <a:spcPct val="100000"/>
              </a:lnSpc>
              <a:spcBef>
                <a:spcPts val="0"/>
              </a:spcBef>
              <a:spcAft>
                <a:spcPts val="0"/>
              </a:spcAft>
              <a:buClr>
                <a:schemeClr val="dk1"/>
              </a:buClr>
              <a:buSzPts val="1400"/>
              <a:buFont typeface="Verdana"/>
              <a:buNone/>
              <a:defRPr/>
            </a:lvl8pPr>
            <a:lvl9pPr lvl="8" rtl="0" algn="l">
              <a:lnSpc>
                <a:spcPct val="100000"/>
              </a:lnSpc>
              <a:spcBef>
                <a:spcPts val="0"/>
              </a:spcBef>
              <a:spcAft>
                <a:spcPts val="0"/>
              </a:spcAft>
              <a:buClr>
                <a:schemeClr val="dk1"/>
              </a:buClr>
              <a:buSzPts val="1400"/>
              <a:buFont typeface="Verdana"/>
              <a:buNone/>
              <a:defRPr/>
            </a:lvl9pPr>
          </a:lstStyle>
          <a:p/>
        </p:txBody>
      </p:sp>
      <p:sp>
        <p:nvSpPr>
          <p:cNvPr id="360" name="Google Shape;360;p61"/>
          <p:cNvSpPr txBox="1"/>
          <p:nvPr>
            <p:ph idx="12" type="sldNum"/>
          </p:nvPr>
        </p:nvSpPr>
        <p:spPr>
          <a:xfrm>
            <a:off x="8727280" y="4839086"/>
            <a:ext cx="188100" cy="138600"/>
          </a:xfrm>
          <a:prstGeom prst="rect">
            <a:avLst/>
          </a:prstGeom>
          <a:noFill/>
          <a:ln>
            <a:noFill/>
          </a:ln>
        </p:spPr>
        <p:txBody>
          <a:bodyPr anchorCtr="0" anchor="ctr" bIns="0" lIns="0" spcFirstLastPara="1" rIns="0" wrap="square" tIns="0">
            <a:noAutofit/>
          </a:bodyPr>
          <a:lstStyle>
            <a:lvl1pPr indent="0" lvl="0"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1pPr>
            <a:lvl2pPr indent="0" lvl="1"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2pPr>
            <a:lvl3pPr indent="0" lvl="2"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3pPr>
            <a:lvl4pPr indent="0" lvl="3"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4pPr>
            <a:lvl5pPr indent="0" lvl="4"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5pPr>
            <a:lvl6pPr indent="0" lvl="5"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6pPr>
            <a:lvl7pPr indent="0" lvl="6"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7pPr>
            <a:lvl8pPr indent="0" lvl="7"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8pPr>
            <a:lvl9pPr indent="0" lvl="8"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text 2">
  <p:cSld name="1_Title and text">
    <p:spTree>
      <p:nvGrpSpPr>
        <p:cNvPr id="361" name="Shape 361"/>
        <p:cNvGrpSpPr/>
        <p:nvPr/>
      </p:nvGrpSpPr>
      <p:grpSpPr>
        <a:xfrm>
          <a:off x="0" y="0"/>
          <a:ext cx="0" cy="0"/>
          <a:chOff x="0" y="0"/>
          <a:chExt cx="0" cy="0"/>
        </a:xfrm>
      </p:grpSpPr>
      <p:sp>
        <p:nvSpPr>
          <p:cNvPr id="362" name="Google Shape;362;p62"/>
          <p:cNvSpPr txBox="1"/>
          <p:nvPr>
            <p:ph idx="1" type="body"/>
          </p:nvPr>
        </p:nvSpPr>
        <p:spPr>
          <a:xfrm>
            <a:off x="232069" y="953198"/>
            <a:ext cx="7670700" cy="469800"/>
          </a:xfrm>
          <a:prstGeom prst="rect">
            <a:avLst/>
          </a:prstGeom>
          <a:noFill/>
          <a:ln>
            <a:noFill/>
          </a:ln>
        </p:spPr>
        <p:txBody>
          <a:bodyPr anchorCtr="0" anchor="t" bIns="0" lIns="0" spcFirstLastPara="1" rIns="0" wrap="square" tIns="0">
            <a:noAutofit/>
          </a:bodyPr>
          <a:lstStyle>
            <a:lvl1pPr indent="-228600" lvl="0" marL="457200" rtl="0" algn="l">
              <a:lnSpc>
                <a:spcPct val="100000"/>
              </a:lnSpc>
              <a:spcBef>
                <a:spcPts val="1000"/>
              </a:spcBef>
              <a:spcAft>
                <a:spcPts val="0"/>
              </a:spcAft>
              <a:buSzPts val="1200"/>
              <a:buNone/>
              <a:defRPr b="0" sz="1200">
                <a:solidFill>
                  <a:srgbClr val="27A9CF"/>
                </a:solidFill>
              </a:defRPr>
            </a:lvl1pPr>
            <a:lvl2pPr indent="-298450" lvl="1" marL="914400" rtl="0" algn="l">
              <a:lnSpc>
                <a:spcPct val="100000"/>
              </a:lnSpc>
              <a:spcBef>
                <a:spcPts val="600"/>
              </a:spcBef>
              <a:spcAft>
                <a:spcPts val="0"/>
              </a:spcAft>
              <a:buSzPts val="1100"/>
              <a:buChar char="•"/>
              <a:defRPr b="1" sz="1100">
                <a:solidFill>
                  <a:srgbClr val="E74361"/>
                </a:solidFill>
              </a:defRPr>
            </a:lvl2pPr>
            <a:lvl3pPr indent="-298450" lvl="2" marL="1371600" rtl="0" algn="l">
              <a:lnSpc>
                <a:spcPct val="100000"/>
              </a:lnSpc>
              <a:spcBef>
                <a:spcPts val="600"/>
              </a:spcBef>
              <a:spcAft>
                <a:spcPts val="0"/>
              </a:spcAft>
              <a:buSzPts val="1100"/>
              <a:buChar char="•"/>
              <a:defRPr b="1" sz="1100">
                <a:solidFill>
                  <a:srgbClr val="E74361"/>
                </a:solidFill>
              </a:defRPr>
            </a:lvl3pPr>
            <a:lvl4pPr indent="-298450" lvl="3" marL="1828800" rtl="0" algn="l">
              <a:lnSpc>
                <a:spcPct val="100000"/>
              </a:lnSpc>
              <a:spcBef>
                <a:spcPts val="600"/>
              </a:spcBef>
              <a:spcAft>
                <a:spcPts val="0"/>
              </a:spcAft>
              <a:buSzPts val="1100"/>
              <a:buChar char="•"/>
              <a:defRPr b="1" sz="1100">
                <a:solidFill>
                  <a:srgbClr val="E74361"/>
                </a:solidFill>
              </a:defRPr>
            </a:lvl4pPr>
            <a:lvl5pPr indent="-298450" lvl="4" marL="2286000" rtl="0" algn="l">
              <a:lnSpc>
                <a:spcPct val="100000"/>
              </a:lnSpc>
              <a:spcBef>
                <a:spcPts val="600"/>
              </a:spcBef>
              <a:spcAft>
                <a:spcPts val="0"/>
              </a:spcAft>
              <a:buSzPts val="1100"/>
              <a:buChar char="•"/>
              <a:defRPr b="1" sz="1100">
                <a:solidFill>
                  <a:srgbClr val="E74361"/>
                </a:solidFill>
              </a:defRPr>
            </a:lvl5pPr>
            <a:lvl6pPr indent="-228600" lvl="5" marL="2743200" rtl="0" algn="l">
              <a:lnSpc>
                <a:spcPct val="100000"/>
              </a:lnSpc>
              <a:spcBef>
                <a:spcPts val="0"/>
              </a:spcBef>
              <a:spcAft>
                <a:spcPts val="0"/>
              </a:spcAft>
              <a:buSzPts val="1000"/>
              <a:buNone/>
              <a:defRPr/>
            </a:lvl6pPr>
            <a:lvl7pPr indent="-228600" lvl="6" marL="3200400" rtl="0" algn="l">
              <a:lnSpc>
                <a:spcPct val="100000"/>
              </a:lnSpc>
              <a:spcBef>
                <a:spcPts val="0"/>
              </a:spcBef>
              <a:spcAft>
                <a:spcPts val="0"/>
              </a:spcAft>
              <a:buSzPts val="1000"/>
              <a:buNone/>
              <a:defRPr/>
            </a:lvl7pPr>
            <a:lvl8pPr indent="-228600" lvl="7" marL="3657600" rtl="0" algn="l">
              <a:lnSpc>
                <a:spcPct val="100000"/>
              </a:lnSpc>
              <a:spcBef>
                <a:spcPts val="0"/>
              </a:spcBef>
              <a:spcAft>
                <a:spcPts val="0"/>
              </a:spcAft>
              <a:buSzPts val="1000"/>
              <a:buNone/>
              <a:defRPr/>
            </a:lvl8pPr>
            <a:lvl9pPr indent="-228600" lvl="8" marL="4114800" rtl="0" algn="l">
              <a:lnSpc>
                <a:spcPct val="100000"/>
              </a:lnSpc>
              <a:spcBef>
                <a:spcPts val="0"/>
              </a:spcBef>
              <a:spcAft>
                <a:spcPts val="0"/>
              </a:spcAft>
              <a:buSzPts val="1000"/>
              <a:buNone/>
              <a:defRPr/>
            </a:lvl9pPr>
          </a:lstStyle>
          <a:p/>
        </p:txBody>
      </p:sp>
      <p:sp>
        <p:nvSpPr>
          <p:cNvPr id="363" name="Google Shape;363;p62"/>
          <p:cNvSpPr txBox="1"/>
          <p:nvPr>
            <p:ph type="title"/>
          </p:nvPr>
        </p:nvSpPr>
        <p:spPr>
          <a:xfrm>
            <a:off x="232069" y="255527"/>
            <a:ext cx="7886700" cy="684000"/>
          </a:xfrm>
          <a:prstGeom prst="rect">
            <a:avLst/>
          </a:prstGeom>
          <a:noFill/>
          <a:ln>
            <a:noFill/>
          </a:ln>
        </p:spPr>
        <p:txBody>
          <a:bodyPr anchorCtr="0" anchor="t" bIns="45700" lIns="0" spcFirstLastPara="1" rIns="91425" wrap="square" tIns="45700">
            <a:normAutofit/>
          </a:bodyPr>
          <a:lstStyle>
            <a:lvl1pPr lvl="0" rtl="0" algn="l">
              <a:lnSpc>
                <a:spcPct val="90000"/>
              </a:lnSpc>
              <a:spcBef>
                <a:spcPts val="0"/>
              </a:spcBef>
              <a:spcAft>
                <a:spcPts val="0"/>
              </a:spcAft>
              <a:buSzPts val="30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64" name="Google Shape;364;p62"/>
          <p:cNvSpPr txBox="1"/>
          <p:nvPr>
            <p:ph idx="2" type="body"/>
          </p:nvPr>
        </p:nvSpPr>
        <p:spPr>
          <a:xfrm>
            <a:off x="232069" y="1454150"/>
            <a:ext cx="8185200" cy="3022500"/>
          </a:xfrm>
          <a:prstGeom prst="rect">
            <a:avLst/>
          </a:prstGeom>
          <a:noFill/>
          <a:ln>
            <a:noFill/>
          </a:ln>
        </p:spPr>
        <p:txBody>
          <a:bodyPr anchorCtr="0" anchor="t" bIns="0" lIns="0" spcFirstLastPara="1" rIns="0" wrap="square" tIns="0">
            <a:noAutofit/>
          </a:bodyPr>
          <a:lstStyle>
            <a:lvl1pPr indent="-228600" lvl="0" marL="457200" rtl="0" algn="l">
              <a:lnSpc>
                <a:spcPct val="100000"/>
              </a:lnSpc>
              <a:spcBef>
                <a:spcPts val="1000"/>
              </a:spcBef>
              <a:spcAft>
                <a:spcPts val="0"/>
              </a:spcAft>
              <a:buSzPts val="1100"/>
              <a:buNone/>
              <a:defRPr sz="1100"/>
            </a:lvl1pPr>
            <a:lvl2pPr indent="-292100" lvl="1" marL="914400" rtl="0" algn="l">
              <a:lnSpc>
                <a:spcPct val="100000"/>
              </a:lnSpc>
              <a:spcBef>
                <a:spcPts val="600"/>
              </a:spcBef>
              <a:spcAft>
                <a:spcPts val="0"/>
              </a:spcAft>
              <a:buSzPts val="1000"/>
              <a:buChar char="•"/>
              <a:defRPr sz="1000"/>
            </a:lvl2pPr>
            <a:lvl3pPr indent="-292100" lvl="2" marL="1371600" rtl="0" algn="l">
              <a:lnSpc>
                <a:spcPct val="100000"/>
              </a:lnSpc>
              <a:spcBef>
                <a:spcPts val="600"/>
              </a:spcBef>
              <a:spcAft>
                <a:spcPts val="0"/>
              </a:spcAft>
              <a:buSzPts val="1000"/>
              <a:buChar char="•"/>
              <a:defRPr sz="1000"/>
            </a:lvl3pPr>
            <a:lvl4pPr indent="-292100" lvl="3" marL="1828800" rtl="0" algn="l">
              <a:lnSpc>
                <a:spcPct val="100000"/>
              </a:lnSpc>
              <a:spcBef>
                <a:spcPts val="600"/>
              </a:spcBef>
              <a:spcAft>
                <a:spcPts val="0"/>
              </a:spcAft>
              <a:buSzPts val="1000"/>
              <a:buChar char="•"/>
              <a:defRPr sz="1000"/>
            </a:lvl4pPr>
            <a:lvl5pPr indent="-292100" lvl="4" marL="2286000" rtl="0" algn="l">
              <a:lnSpc>
                <a:spcPct val="100000"/>
              </a:lnSpc>
              <a:spcBef>
                <a:spcPts val="600"/>
              </a:spcBef>
              <a:spcAft>
                <a:spcPts val="0"/>
              </a:spcAft>
              <a:buSzPts val="1000"/>
              <a:buChar char="•"/>
              <a:defRPr sz="1000"/>
            </a:lvl5pPr>
            <a:lvl6pPr indent="-228600" lvl="5" marL="2743200" rtl="0" algn="l">
              <a:lnSpc>
                <a:spcPct val="100000"/>
              </a:lnSpc>
              <a:spcBef>
                <a:spcPts val="0"/>
              </a:spcBef>
              <a:spcAft>
                <a:spcPts val="0"/>
              </a:spcAft>
              <a:buSzPts val="1000"/>
              <a:buNone/>
              <a:defRPr/>
            </a:lvl6pPr>
            <a:lvl7pPr indent="-228600" lvl="6" marL="3200400" rtl="0" algn="l">
              <a:lnSpc>
                <a:spcPct val="100000"/>
              </a:lnSpc>
              <a:spcBef>
                <a:spcPts val="0"/>
              </a:spcBef>
              <a:spcAft>
                <a:spcPts val="0"/>
              </a:spcAft>
              <a:buSzPts val="1000"/>
              <a:buNone/>
              <a:defRPr/>
            </a:lvl7pPr>
            <a:lvl8pPr indent="-228600" lvl="7" marL="3657600" rtl="0" algn="l">
              <a:lnSpc>
                <a:spcPct val="100000"/>
              </a:lnSpc>
              <a:spcBef>
                <a:spcPts val="0"/>
              </a:spcBef>
              <a:spcAft>
                <a:spcPts val="0"/>
              </a:spcAft>
              <a:buSzPts val="1000"/>
              <a:buNone/>
              <a:defRPr/>
            </a:lvl8pPr>
            <a:lvl9pPr indent="-228600" lvl="8" marL="4114800" rtl="0" algn="l">
              <a:lnSpc>
                <a:spcPct val="100000"/>
              </a:lnSpc>
              <a:spcBef>
                <a:spcPts val="0"/>
              </a:spcBef>
              <a:spcAft>
                <a:spcPts val="0"/>
              </a:spcAft>
              <a:buSzPts val="1000"/>
              <a:buNone/>
              <a:defRPr/>
            </a:lvl9pPr>
          </a:lstStyle>
          <a:p/>
        </p:txBody>
      </p:sp>
      <p:sp>
        <p:nvSpPr>
          <p:cNvPr id="365" name="Google Shape;365;p62"/>
          <p:cNvSpPr txBox="1"/>
          <p:nvPr>
            <p:ph idx="12" type="sldNum"/>
          </p:nvPr>
        </p:nvSpPr>
        <p:spPr>
          <a:xfrm>
            <a:off x="8732043" y="4967193"/>
            <a:ext cx="199800" cy="92400"/>
          </a:xfrm>
          <a:prstGeom prst="rect">
            <a:avLst/>
          </a:prstGeom>
          <a:noFill/>
          <a:ln>
            <a:noFill/>
          </a:ln>
        </p:spPr>
        <p:txBody>
          <a:bodyPr anchorCtr="0" anchor="b" bIns="0" lIns="0" spcFirstLastPara="1" rIns="0" wrap="square" tIns="0">
            <a:spAutoFit/>
          </a:bodyPr>
          <a:lstStyle>
            <a:lvl1pPr indent="0" lvl="0" marL="0" marR="0" rtl="0" algn="r">
              <a:lnSpc>
                <a:spcPct val="100000"/>
              </a:lnSpc>
              <a:spcBef>
                <a:spcPts val="0"/>
              </a:spcBef>
              <a:spcAft>
                <a:spcPts val="0"/>
              </a:spcAft>
              <a:buClr>
                <a:srgbClr val="000000"/>
              </a:buClr>
              <a:buSzPts val="700"/>
              <a:buFont typeface="Arial"/>
              <a:buNone/>
              <a:defRPr b="1" i="0" sz="600" u="none" cap="none" strike="noStrike">
                <a:solidFill>
                  <a:schemeClr val="lt1"/>
                </a:solidFill>
                <a:latin typeface="Verdana"/>
                <a:ea typeface="Verdana"/>
                <a:cs typeface="Verdana"/>
                <a:sym typeface="Verdana"/>
              </a:defRPr>
            </a:lvl1pPr>
            <a:lvl2pPr indent="0" lvl="1" marL="0" marR="0" rtl="0" algn="r">
              <a:lnSpc>
                <a:spcPct val="100000"/>
              </a:lnSpc>
              <a:spcBef>
                <a:spcPts val="0"/>
              </a:spcBef>
              <a:spcAft>
                <a:spcPts val="0"/>
              </a:spcAft>
              <a:buClr>
                <a:srgbClr val="000000"/>
              </a:buClr>
              <a:buSzPts val="700"/>
              <a:buFont typeface="Arial"/>
              <a:buNone/>
              <a:defRPr b="1" i="0" sz="600" u="none" cap="none" strike="noStrike">
                <a:solidFill>
                  <a:schemeClr val="lt1"/>
                </a:solidFill>
                <a:latin typeface="Verdana"/>
                <a:ea typeface="Verdana"/>
                <a:cs typeface="Verdana"/>
                <a:sym typeface="Verdana"/>
              </a:defRPr>
            </a:lvl2pPr>
            <a:lvl3pPr indent="0" lvl="2" marL="0" marR="0" rtl="0" algn="r">
              <a:lnSpc>
                <a:spcPct val="100000"/>
              </a:lnSpc>
              <a:spcBef>
                <a:spcPts val="0"/>
              </a:spcBef>
              <a:spcAft>
                <a:spcPts val="0"/>
              </a:spcAft>
              <a:buClr>
                <a:srgbClr val="000000"/>
              </a:buClr>
              <a:buSzPts val="700"/>
              <a:buFont typeface="Arial"/>
              <a:buNone/>
              <a:defRPr b="1" i="0" sz="600" u="none" cap="none" strike="noStrike">
                <a:solidFill>
                  <a:schemeClr val="lt1"/>
                </a:solidFill>
                <a:latin typeface="Verdana"/>
                <a:ea typeface="Verdana"/>
                <a:cs typeface="Verdana"/>
                <a:sym typeface="Verdana"/>
              </a:defRPr>
            </a:lvl3pPr>
            <a:lvl4pPr indent="0" lvl="3" marL="0" marR="0" rtl="0" algn="r">
              <a:lnSpc>
                <a:spcPct val="100000"/>
              </a:lnSpc>
              <a:spcBef>
                <a:spcPts val="0"/>
              </a:spcBef>
              <a:spcAft>
                <a:spcPts val="0"/>
              </a:spcAft>
              <a:buClr>
                <a:srgbClr val="000000"/>
              </a:buClr>
              <a:buSzPts val="700"/>
              <a:buFont typeface="Arial"/>
              <a:buNone/>
              <a:defRPr b="1" i="0" sz="600" u="none" cap="none" strike="noStrike">
                <a:solidFill>
                  <a:schemeClr val="lt1"/>
                </a:solidFill>
                <a:latin typeface="Verdana"/>
                <a:ea typeface="Verdana"/>
                <a:cs typeface="Verdana"/>
                <a:sym typeface="Verdana"/>
              </a:defRPr>
            </a:lvl4pPr>
            <a:lvl5pPr indent="0" lvl="4" marL="0" marR="0" rtl="0" algn="r">
              <a:lnSpc>
                <a:spcPct val="100000"/>
              </a:lnSpc>
              <a:spcBef>
                <a:spcPts val="0"/>
              </a:spcBef>
              <a:spcAft>
                <a:spcPts val="0"/>
              </a:spcAft>
              <a:buClr>
                <a:srgbClr val="000000"/>
              </a:buClr>
              <a:buSzPts val="700"/>
              <a:buFont typeface="Arial"/>
              <a:buNone/>
              <a:defRPr b="1" i="0" sz="600" u="none" cap="none" strike="noStrike">
                <a:solidFill>
                  <a:schemeClr val="lt1"/>
                </a:solidFill>
                <a:latin typeface="Verdana"/>
                <a:ea typeface="Verdana"/>
                <a:cs typeface="Verdana"/>
                <a:sym typeface="Verdana"/>
              </a:defRPr>
            </a:lvl5pPr>
            <a:lvl6pPr indent="0" lvl="5" marL="0" marR="0" rtl="0" algn="r">
              <a:lnSpc>
                <a:spcPct val="100000"/>
              </a:lnSpc>
              <a:spcBef>
                <a:spcPts val="0"/>
              </a:spcBef>
              <a:spcAft>
                <a:spcPts val="0"/>
              </a:spcAft>
              <a:buClr>
                <a:srgbClr val="000000"/>
              </a:buClr>
              <a:buSzPts val="700"/>
              <a:buFont typeface="Arial"/>
              <a:buNone/>
              <a:defRPr b="1" i="0" sz="600" u="none" cap="none" strike="noStrike">
                <a:solidFill>
                  <a:schemeClr val="lt1"/>
                </a:solidFill>
                <a:latin typeface="Verdana"/>
                <a:ea typeface="Verdana"/>
                <a:cs typeface="Verdana"/>
                <a:sym typeface="Verdana"/>
              </a:defRPr>
            </a:lvl6pPr>
            <a:lvl7pPr indent="0" lvl="6" marL="0" marR="0" rtl="0" algn="r">
              <a:lnSpc>
                <a:spcPct val="100000"/>
              </a:lnSpc>
              <a:spcBef>
                <a:spcPts val="0"/>
              </a:spcBef>
              <a:spcAft>
                <a:spcPts val="0"/>
              </a:spcAft>
              <a:buClr>
                <a:srgbClr val="000000"/>
              </a:buClr>
              <a:buSzPts val="700"/>
              <a:buFont typeface="Arial"/>
              <a:buNone/>
              <a:defRPr b="1" i="0" sz="600" u="none" cap="none" strike="noStrike">
                <a:solidFill>
                  <a:schemeClr val="lt1"/>
                </a:solidFill>
                <a:latin typeface="Verdana"/>
                <a:ea typeface="Verdana"/>
                <a:cs typeface="Verdana"/>
                <a:sym typeface="Verdana"/>
              </a:defRPr>
            </a:lvl7pPr>
            <a:lvl8pPr indent="0" lvl="7" marL="0" marR="0" rtl="0" algn="r">
              <a:lnSpc>
                <a:spcPct val="100000"/>
              </a:lnSpc>
              <a:spcBef>
                <a:spcPts val="0"/>
              </a:spcBef>
              <a:spcAft>
                <a:spcPts val="0"/>
              </a:spcAft>
              <a:buClr>
                <a:srgbClr val="000000"/>
              </a:buClr>
              <a:buSzPts val="700"/>
              <a:buFont typeface="Arial"/>
              <a:buNone/>
              <a:defRPr b="1" i="0" sz="600" u="none" cap="none" strike="noStrike">
                <a:solidFill>
                  <a:schemeClr val="lt1"/>
                </a:solidFill>
                <a:latin typeface="Verdana"/>
                <a:ea typeface="Verdana"/>
                <a:cs typeface="Verdana"/>
                <a:sym typeface="Verdana"/>
              </a:defRPr>
            </a:lvl8pPr>
            <a:lvl9pPr indent="0" lvl="8" marL="0" marR="0" rtl="0" algn="r">
              <a:lnSpc>
                <a:spcPct val="100000"/>
              </a:lnSpc>
              <a:spcBef>
                <a:spcPts val="0"/>
              </a:spcBef>
              <a:spcAft>
                <a:spcPts val="0"/>
              </a:spcAft>
              <a:buClr>
                <a:srgbClr val="000000"/>
              </a:buClr>
              <a:buSzPts val="700"/>
              <a:buFont typeface="Arial"/>
              <a:buNone/>
              <a:defRPr b="1" i="0" sz="600" u="none" cap="none" strike="noStrike">
                <a:solidFill>
                  <a:schemeClr val="lt1"/>
                </a:solidFill>
                <a:latin typeface="Verdana"/>
                <a:ea typeface="Verdana"/>
                <a:cs typeface="Verdana"/>
                <a:sym typeface="Verdana"/>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mc:AlternateContent>
    <mc:Choice Requires="p14">
      <p:transition spd="slow" p14:dur="700">
        <p:fade/>
      </p:transition>
    </mc:Choice>
    <mc:Fallback>
      <p:transition spd="slow">
        <p:fade/>
      </p:transition>
    </mc:Fallback>
  </mc:AlternateContent>
</p:sldLayout>
</file>

<file path=ppt/slideLayouts/slideLayout6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showMasterSp="0">
  <p:cSld name="Title Slide Light">
    <p:bg>
      <p:bgPr>
        <a:solidFill>
          <a:schemeClr val="lt1"/>
        </a:solidFill>
      </p:bgPr>
    </p:bg>
    <p:spTree>
      <p:nvGrpSpPr>
        <p:cNvPr id="373" name="Shape 373"/>
        <p:cNvGrpSpPr/>
        <p:nvPr/>
      </p:nvGrpSpPr>
      <p:grpSpPr>
        <a:xfrm>
          <a:off x="0" y="0"/>
          <a:ext cx="0" cy="0"/>
          <a:chOff x="0" y="0"/>
          <a:chExt cx="0" cy="0"/>
        </a:xfrm>
      </p:grpSpPr>
      <p:sp>
        <p:nvSpPr>
          <p:cNvPr id="374" name="Google Shape;374;p64"/>
          <p:cNvSpPr/>
          <p:nvPr>
            <p:ph idx="2" type="pic"/>
          </p:nvPr>
        </p:nvSpPr>
        <p:spPr>
          <a:xfrm>
            <a:off x="0" y="0"/>
            <a:ext cx="9144000" cy="5143500"/>
          </a:xfrm>
          <a:prstGeom prst="rect">
            <a:avLst/>
          </a:prstGeom>
          <a:noFill/>
          <a:ln>
            <a:noFill/>
          </a:ln>
        </p:spPr>
      </p:sp>
      <p:sp>
        <p:nvSpPr>
          <p:cNvPr id="375" name="Google Shape;375;p64"/>
          <p:cNvSpPr txBox="1"/>
          <p:nvPr>
            <p:ph type="ctrTitle"/>
          </p:nvPr>
        </p:nvSpPr>
        <p:spPr>
          <a:xfrm>
            <a:off x="305990" y="411957"/>
            <a:ext cx="6585000" cy="1950300"/>
          </a:xfrm>
          <a:prstGeom prst="rect">
            <a:avLst/>
          </a:prstGeom>
          <a:noFill/>
          <a:ln>
            <a:noFill/>
          </a:ln>
        </p:spPr>
        <p:txBody>
          <a:bodyPr anchorCtr="0" anchor="t" bIns="0" lIns="0" spcFirstLastPara="1" rIns="0" wrap="square" tIns="0">
            <a:noAutofit/>
          </a:bodyPr>
          <a:lstStyle>
            <a:lvl1pPr lvl="0" rtl="0" algn="l">
              <a:lnSpc>
                <a:spcPct val="80000"/>
              </a:lnSpc>
              <a:spcBef>
                <a:spcPts val="0"/>
              </a:spcBef>
              <a:spcAft>
                <a:spcPts val="0"/>
              </a:spcAft>
              <a:buClr>
                <a:schemeClr val="lt1"/>
              </a:buClr>
              <a:buSzPts val="4800"/>
              <a:buFont typeface="Poppins Light"/>
              <a:buNone/>
              <a:defRPr sz="4800">
                <a:solidFill>
                  <a:schemeClr val="lt1"/>
                </a:solidFill>
              </a:defRPr>
            </a:lvl1pPr>
            <a:lvl2pPr lvl="1" rtl="0" algn="l">
              <a:lnSpc>
                <a:spcPct val="100000"/>
              </a:lnSpc>
              <a:spcBef>
                <a:spcPts val="0"/>
              </a:spcBef>
              <a:spcAft>
                <a:spcPts val="0"/>
              </a:spcAft>
              <a:buClr>
                <a:schemeClr val="lt1"/>
              </a:buClr>
              <a:buSzPts val="1100"/>
              <a:buNone/>
              <a:defRPr>
                <a:solidFill>
                  <a:schemeClr val="lt1"/>
                </a:solidFill>
              </a:defRPr>
            </a:lvl2pPr>
            <a:lvl3pPr lvl="2" rtl="0" algn="l">
              <a:lnSpc>
                <a:spcPct val="100000"/>
              </a:lnSpc>
              <a:spcBef>
                <a:spcPts val="0"/>
              </a:spcBef>
              <a:spcAft>
                <a:spcPts val="0"/>
              </a:spcAft>
              <a:buClr>
                <a:schemeClr val="lt1"/>
              </a:buClr>
              <a:buSzPts val="1100"/>
              <a:buNone/>
              <a:defRPr>
                <a:solidFill>
                  <a:schemeClr val="lt1"/>
                </a:solidFill>
              </a:defRPr>
            </a:lvl3pPr>
            <a:lvl4pPr lvl="3" rtl="0" algn="l">
              <a:lnSpc>
                <a:spcPct val="100000"/>
              </a:lnSpc>
              <a:spcBef>
                <a:spcPts val="0"/>
              </a:spcBef>
              <a:spcAft>
                <a:spcPts val="0"/>
              </a:spcAft>
              <a:buClr>
                <a:schemeClr val="lt1"/>
              </a:buClr>
              <a:buSzPts val="1100"/>
              <a:buNone/>
              <a:defRPr>
                <a:solidFill>
                  <a:schemeClr val="lt1"/>
                </a:solidFill>
              </a:defRPr>
            </a:lvl4pPr>
            <a:lvl5pPr lvl="4" rtl="0" algn="l">
              <a:lnSpc>
                <a:spcPct val="100000"/>
              </a:lnSpc>
              <a:spcBef>
                <a:spcPts val="0"/>
              </a:spcBef>
              <a:spcAft>
                <a:spcPts val="0"/>
              </a:spcAft>
              <a:buClr>
                <a:schemeClr val="lt1"/>
              </a:buClr>
              <a:buSzPts val="1100"/>
              <a:buNone/>
              <a:defRPr>
                <a:solidFill>
                  <a:schemeClr val="lt1"/>
                </a:solidFill>
              </a:defRPr>
            </a:lvl5pPr>
            <a:lvl6pPr lvl="5" rtl="0" algn="l">
              <a:lnSpc>
                <a:spcPct val="100000"/>
              </a:lnSpc>
              <a:spcBef>
                <a:spcPts val="0"/>
              </a:spcBef>
              <a:spcAft>
                <a:spcPts val="0"/>
              </a:spcAft>
              <a:buClr>
                <a:schemeClr val="lt1"/>
              </a:buClr>
              <a:buSzPts val="1100"/>
              <a:buNone/>
              <a:defRPr>
                <a:solidFill>
                  <a:schemeClr val="lt1"/>
                </a:solidFill>
              </a:defRPr>
            </a:lvl6pPr>
            <a:lvl7pPr lvl="6" rtl="0" algn="l">
              <a:lnSpc>
                <a:spcPct val="100000"/>
              </a:lnSpc>
              <a:spcBef>
                <a:spcPts val="0"/>
              </a:spcBef>
              <a:spcAft>
                <a:spcPts val="0"/>
              </a:spcAft>
              <a:buClr>
                <a:schemeClr val="lt1"/>
              </a:buClr>
              <a:buSzPts val="1100"/>
              <a:buNone/>
              <a:defRPr>
                <a:solidFill>
                  <a:schemeClr val="lt1"/>
                </a:solidFill>
              </a:defRPr>
            </a:lvl7pPr>
            <a:lvl8pPr lvl="7" rtl="0" algn="l">
              <a:lnSpc>
                <a:spcPct val="100000"/>
              </a:lnSpc>
              <a:spcBef>
                <a:spcPts val="0"/>
              </a:spcBef>
              <a:spcAft>
                <a:spcPts val="0"/>
              </a:spcAft>
              <a:buClr>
                <a:schemeClr val="lt1"/>
              </a:buClr>
              <a:buSzPts val="1100"/>
              <a:buNone/>
              <a:defRPr>
                <a:solidFill>
                  <a:schemeClr val="lt1"/>
                </a:solidFill>
              </a:defRPr>
            </a:lvl8pPr>
            <a:lvl9pPr lvl="8" rtl="0" algn="l">
              <a:lnSpc>
                <a:spcPct val="100000"/>
              </a:lnSpc>
              <a:spcBef>
                <a:spcPts val="0"/>
              </a:spcBef>
              <a:spcAft>
                <a:spcPts val="0"/>
              </a:spcAft>
              <a:buClr>
                <a:schemeClr val="lt1"/>
              </a:buClr>
              <a:buSzPts val="1100"/>
              <a:buNone/>
              <a:defRPr>
                <a:solidFill>
                  <a:schemeClr val="lt1"/>
                </a:solidFill>
              </a:defRPr>
            </a:lvl9pPr>
          </a:lstStyle>
          <a:p/>
        </p:txBody>
      </p:sp>
      <p:sp>
        <p:nvSpPr>
          <p:cNvPr id="376" name="Google Shape;376;p64"/>
          <p:cNvSpPr txBox="1"/>
          <p:nvPr>
            <p:ph idx="1" type="subTitle"/>
          </p:nvPr>
        </p:nvSpPr>
        <p:spPr>
          <a:xfrm>
            <a:off x="305990" y="3699456"/>
            <a:ext cx="4104000" cy="1140900"/>
          </a:xfrm>
          <a:prstGeom prst="rect">
            <a:avLst/>
          </a:prstGeom>
          <a:noFill/>
          <a:ln>
            <a:noFill/>
          </a:ln>
        </p:spPr>
        <p:txBody>
          <a:bodyPr anchorCtr="0" anchor="b" bIns="0" lIns="0" spcFirstLastPara="1" rIns="0" wrap="square" tIns="0">
            <a:noAutofit/>
          </a:bodyPr>
          <a:lstStyle>
            <a:lvl1pPr lvl="0" rtl="0" algn="l">
              <a:lnSpc>
                <a:spcPct val="114000"/>
              </a:lnSpc>
              <a:spcBef>
                <a:spcPts val="500"/>
              </a:spcBef>
              <a:spcAft>
                <a:spcPts val="0"/>
              </a:spcAft>
              <a:buClr>
                <a:schemeClr val="lt1"/>
              </a:buClr>
              <a:buSzPts val="1400"/>
              <a:buNone/>
              <a:defRPr sz="1400">
                <a:solidFill>
                  <a:schemeClr val="lt1"/>
                </a:solidFill>
              </a:defRPr>
            </a:lvl1pPr>
            <a:lvl2pPr lvl="1" rtl="0" algn="ctr">
              <a:lnSpc>
                <a:spcPct val="114000"/>
              </a:lnSpc>
              <a:spcBef>
                <a:spcPts val="500"/>
              </a:spcBef>
              <a:spcAft>
                <a:spcPts val="0"/>
              </a:spcAft>
              <a:buClr>
                <a:schemeClr val="lt1"/>
              </a:buClr>
              <a:buSzPts val="1500"/>
              <a:buNone/>
              <a:defRPr sz="1500">
                <a:solidFill>
                  <a:schemeClr val="lt1"/>
                </a:solidFill>
              </a:defRPr>
            </a:lvl2pPr>
            <a:lvl3pPr lvl="2" rtl="0" algn="ctr">
              <a:lnSpc>
                <a:spcPct val="114000"/>
              </a:lnSpc>
              <a:spcBef>
                <a:spcPts val="500"/>
              </a:spcBef>
              <a:spcAft>
                <a:spcPts val="0"/>
              </a:spcAft>
              <a:buClr>
                <a:schemeClr val="lt1"/>
              </a:buClr>
              <a:buSzPts val="1400"/>
              <a:buNone/>
              <a:defRPr sz="1400">
                <a:solidFill>
                  <a:schemeClr val="lt1"/>
                </a:solidFill>
              </a:defRPr>
            </a:lvl3pPr>
            <a:lvl4pPr lvl="3" rtl="0" algn="ctr">
              <a:lnSpc>
                <a:spcPct val="114000"/>
              </a:lnSpc>
              <a:spcBef>
                <a:spcPts val="500"/>
              </a:spcBef>
              <a:spcAft>
                <a:spcPts val="0"/>
              </a:spcAft>
              <a:buClr>
                <a:schemeClr val="lt1"/>
              </a:buClr>
              <a:buSzPts val="1200"/>
              <a:buNone/>
              <a:defRPr sz="1200">
                <a:solidFill>
                  <a:schemeClr val="lt1"/>
                </a:solidFill>
              </a:defRPr>
            </a:lvl4pPr>
            <a:lvl5pPr lvl="4" rtl="0" algn="ctr">
              <a:lnSpc>
                <a:spcPct val="114000"/>
              </a:lnSpc>
              <a:spcBef>
                <a:spcPts val="500"/>
              </a:spcBef>
              <a:spcAft>
                <a:spcPts val="0"/>
              </a:spcAft>
              <a:buClr>
                <a:schemeClr val="lt1"/>
              </a:buClr>
              <a:buSzPts val="1200"/>
              <a:buNone/>
              <a:defRPr sz="1200">
                <a:solidFill>
                  <a:schemeClr val="lt1"/>
                </a:solidFill>
              </a:defRPr>
            </a:lvl5pPr>
            <a:lvl6pPr lvl="5" rtl="0" algn="ctr">
              <a:lnSpc>
                <a:spcPct val="90000"/>
              </a:lnSpc>
              <a:spcBef>
                <a:spcPts val="400"/>
              </a:spcBef>
              <a:spcAft>
                <a:spcPts val="0"/>
              </a:spcAft>
              <a:buClr>
                <a:schemeClr val="lt1"/>
              </a:buClr>
              <a:buSzPts val="1200"/>
              <a:buNone/>
              <a:defRPr sz="1200">
                <a:solidFill>
                  <a:schemeClr val="lt1"/>
                </a:solidFill>
              </a:defRPr>
            </a:lvl6pPr>
            <a:lvl7pPr lvl="6" rtl="0" algn="ctr">
              <a:lnSpc>
                <a:spcPct val="90000"/>
              </a:lnSpc>
              <a:spcBef>
                <a:spcPts val="400"/>
              </a:spcBef>
              <a:spcAft>
                <a:spcPts val="0"/>
              </a:spcAft>
              <a:buClr>
                <a:schemeClr val="lt1"/>
              </a:buClr>
              <a:buSzPts val="1200"/>
              <a:buNone/>
              <a:defRPr sz="1200">
                <a:solidFill>
                  <a:schemeClr val="lt1"/>
                </a:solidFill>
              </a:defRPr>
            </a:lvl7pPr>
            <a:lvl8pPr lvl="7" rtl="0" algn="ctr">
              <a:lnSpc>
                <a:spcPct val="90000"/>
              </a:lnSpc>
              <a:spcBef>
                <a:spcPts val="400"/>
              </a:spcBef>
              <a:spcAft>
                <a:spcPts val="0"/>
              </a:spcAft>
              <a:buClr>
                <a:schemeClr val="lt1"/>
              </a:buClr>
              <a:buSzPts val="1200"/>
              <a:buNone/>
              <a:defRPr sz="1200">
                <a:solidFill>
                  <a:schemeClr val="lt1"/>
                </a:solidFill>
              </a:defRPr>
            </a:lvl8pPr>
            <a:lvl9pPr lvl="8" rtl="0" algn="ctr">
              <a:lnSpc>
                <a:spcPct val="90000"/>
              </a:lnSpc>
              <a:spcBef>
                <a:spcPts val="400"/>
              </a:spcBef>
              <a:spcAft>
                <a:spcPts val="0"/>
              </a:spcAft>
              <a:buClr>
                <a:schemeClr val="lt1"/>
              </a:buClr>
              <a:buSzPts val="1200"/>
              <a:buNone/>
              <a:defRPr sz="1200">
                <a:solidFill>
                  <a:schemeClr val="lt1"/>
                </a:solidFill>
              </a:defRPr>
            </a:lvl9pPr>
          </a:lstStyle>
          <a:p/>
        </p:txBody>
      </p:sp>
      <p:pic>
        <p:nvPicPr>
          <p:cNvPr id="377" name="Google Shape;377;p64"/>
          <p:cNvPicPr preferRelativeResize="0"/>
          <p:nvPr/>
        </p:nvPicPr>
        <p:blipFill rotWithShape="1">
          <a:blip r:embed="rId2">
            <a:alphaModFix/>
          </a:blip>
          <a:srcRect b="0" l="0" r="0" t="0"/>
          <a:stretch/>
        </p:blipFill>
        <p:spPr>
          <a:xfrm>
            <a:off x="7476392" y="4507641"/>
            <a:ext cx="1352089" cy="447805"/>
          </a:xfrm>
          <a:prstGeom prst="rect">
            <a:avLst/>
          </a:prstGeom>
          <a:noFill/>
          <a:ln>
            <a:noFill/>
          </a:ln>
        </p:spPr>
      </p:pic>
    </p:spTree>
  </p:cSld>
  <p:clrMapOvr>
    <a:masterClrMapping/>
  </p:clrMapOvr>
</p:sldLayout>
</file>

<file path=ppt/slideLayouts/slideLayout6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p:cSld name="Title GREY">
    <p:spTree>
      <p:nvGrpSpPr>
        <p:cNvPr id="378" name="Shape 378"/>
        <p:cNvGrpSpPr/>
        <p:nvPr/>
      </p:nvGrpSpPr>
      <p:grpSpPr>
        <a:xfrm>
          <a:off x="0" y="0"/>
          <a:ext cx="0" cy="0"/>
          <a:chOff x="0" y="0"/>
          <a:chExt cx="0" cy="0"/>
        </a:xfrm>
      </p:grpSpPr>
      <p:sp>
        <p:nvSpPr>
          <p:cNvPr id="379" name="Google Shape;379;p65"/>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dk1"/>
              </a:buClr>
              <a:buSzPts val="14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80" name="Google Shape;380;p65"/>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81" name="Google Shape;381;p65"/>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382" name="Google Shape;382;p65"/>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Clr>
                <a:schemeClr val="dk1"/>
              </a:buClr>
              <a:buSzPts val="1400"/>
              <a:buNone/>
              <a:defRPr sz="700"/>
            </a:lvl1pPr>
            <a:lvl2pPr lvl="1" rtl="0" algn="l">
              <a:lnSpc>
                <a:spcPct val="100000"/>
              </a:lnSpc>
              <a:spcBef>
                <a:spcPts val="0"/>
              </a:spcBef>
              <a:spcAft>
                <a:spcPts val="0"/>
              </a:spcAft>
              <a:buClr>
                <a:schemeClr val="dk1"/>
              </a:buClr>
              <a:buSzPts val="1400"/>
              <a:buNone/>
              <a:defRPr/>
            </a:lvl2pPr>
            <a:lvl3pPr lvl="2" rtl="0" algn="l">
              <a:lnSpc>
                <a:spcPct val="100000"/>
              </a:lnSpc>
              <a:spcBef>
                <a:spcPts val="0"/>
              </a:spcBef>
              <a:spcAft>
                <a:spcPts val="0"/>
              </a:spcAft>
              <a:buClr>
                <a:schemeClr val="dk1"/>
              </a:buClr>
              <a:buSzPts val="1400"/>
              <a:buNone/>
              <a:defRPr/>
            </a:lvl3pPr>
            <a:lvl4pPr lvl="3" rtl="0" algn="l">
              <a:lnSpc>
                <a:spcPct val="100000"/>
              </a:lnSpc>
              <a:spcBef>
                <a:spcPts val="0"/>
              </a:spcBef>
              <a:spcAft>
                <a:spcPts val="0"/>
              </a:spcAft>
              <a:buClr>
                <a:schemeClr val="dk1"/>
              </a:buClr>
              <a:buSzPts val="1400"/>
              <a:buNone/>
              <a:defRPr/>
            </a:lvl4pPr>
            <a:lvl5pPr lvl="4" rtl="0" algn="l">
              <a:lnSpc>
                <a:spcPct val="100000"/>
              </a:lnSpc>
              <a:spcBef>
                <a:spcPts val="0"/>
              </a:spcBef>
              <a:spcAft>
                <a:spcPts val="0"/>
              </a:spcAft>
              <a:buClr>
                <a:schemeClr val="dk1"/>
              </a:buClr>
              <a:buSzPts val="1400"/>
              <a:buNone/>
              <a:defRPr/>
            </a:lvl5pPr>
            <a:lvl6pPr lvl="5" rtl="0" algn="l">
              <a:lnSpc>
                <a:spcPct val="100000"/>
              </a:lnSpc>
              <a:spcBef>
                <a:spcPts val="0"/>
              </a:spcBef>
              <a:spcAft>
                <a:spcPts val="0"/>
              </a:spcAft>
              <a:buClr>
                <a:schemeClr val="dk1"/>
              </a:buClr>
              <a:buSzPts val="1400"/>
              <a:buNone/>
              <a:defRPr/>
            </a:lvl6pPr>
            <a:lvl7pPr lvl="6" rtl="0" algn="l">
              <a:lnSpc>
                <a:spcPct val="100000"/>
              </a:lnSpc>
              <a:spcBef>
                <a:spcPts val="0"/>
              </a:spcBef>
              <a:spcAft>
                <a:spcPts val="0"/>
              </a:spcAft>
              <a:buClr>
                <a:schemeClr val="dk1"/>
              </a:buClr>
              <a:buSzPts val="1400"/>
              <a:buNone/>
              <a:defRPr/>
            </a:lvl7pPr>
            <a:lvl8pPr lvl="7" rtl="0" algn="l">
              <a:lnSpc>
                <a:spcPct val="100000"/>
              </a:lnSpc>
              <a:spcBef>
                <a:spcPts val="0"/>
              </a:spcBef>
              <a:spcAft>
                <a:spcPts val="0"/>
              </a:spcAft>
              <a:buClr>
                <a:schemeClr val="dk1"/>
              </a:buClr>
              <a:buSzPts val="1400"/>
              <a:buNone/>
              <a:defRPr/>
            </a:lvl8pPr>
            <a:lvl9pPr lvl="8" rtl="0" algn="l">
              <a:lnSpc>
                <a:spcPct val="100000"/>
              </a:lnSpc>
              <a:spcBef>
                <a:spcPts val="0"/>
              </a:spcBef>
              <a:spcAft>
                <a:spcPts val="0"/>
              </a:spcAft>
              <a:buClr>
                <a:schemeClr val="dk1"/>
              </a:buClr>
              <a:buSzPts val="1400"/>
              <a:buNone/>
              <a:defRPr/>
            </a:lvl9pPr>
          </a:lstStyle>
          <a:p/>
        </p:txBody>
      </p:sp>
    </p:spTree>
  </p:cSld>
  <p:clrMapOvr>
    <a:masterClrMapping/>
  </p:clrMapOvr>
</p:sldLayout>
</file>

<file path=ppt/slideLayouts/slideLayout6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Outro" showMasterSp="0">
  <p:cSld name="Outro">
    <p:bg>
      <p:bgPr>
        <a:solidFill>
          <a:schemeClr val="accent1"/>
        </a:solidFill>
      </p:bgPr>
    </p:bg>
    <p:spTree>
      <p:nvGrpSpPr>
        <p:cNvPr id="383" name="Shape 383"/>
        <p:cNvGrpSpPr/>
        <p:nvPr/>
      </p:nvGrpSpPr>
      <p:grpSpPr>
        <a:xfrm>
          <a:off x="0" y="0"/>
          <a:ext cx="0" cy="0"/>
          <a:chOff x="0" y="0"/>
          <a:chExt cx="0" cy="0"/>
        </a:xfrm>
      </p:grpSpPr>
      <p:sp>
        <p:nvSpPr>
          <p:cNvPr id="384" name="Google Shape;384;p66"/>
          <p:cNvSpPr txBox="1"/>
          <p:nvPr>
            <p:ph type="ctrTitle"/>
          </p:nvPr>
        </p:nvSpPr>
        <p:spPr>
          <a:xfrm>
            <a:off x="467916" y="411957"/>
            <a:ext cx="6585000" cy="2159700"/>
          </a:xfrm>
          <a:prstGeom prst="rect">
            <a:avLst/>
          </a:prstGeom>
          <a:noFill/>
          <a:ln>
            <a:noFill/>
          </a:ln>
        </p:spPr>
        <p:txBody>
          <a:bodyPr anchorCtr="0" anchor="t" bIns="0" lIns="0" spcFirstLastPara="1" rIns="0" wrap="square" tIns="0">
            <a:noAutofit/>
          </a:bodyPr>
          <a:lstStyle>
            <a:lvl1pPr lvl="0" rtl="0" algn="l">
              <a:lnSpc>
                <a:spcPct val="80000"/>
              </a:lnSpc>
              <a:spcBef>
                <a:spcPts val="0"/>
              </a:spcBef>
              <a:spcAft>
                <a:spcPts val="0"/>
              </a:spcAft>
              <a:buClr>
                <a:schemeClr val="lt1"/>
              </a:buClr>
              <a:buSzPts val="4800"/>
              <a:buFont typeface="Poppins Light"/>
              <a:buNone/>
              <a:defRPr sz="4800">
                <a:solidFill>
                  <a:schemeClr val="lt1"/>
                </a:solidFill>
              </a:defRPr>
            </a:lvl1pPr>
            <a:lvl2pPr lvl="1" rtl="0" algn="l">
              <a:lnSpc>
                <a:spcPct val="100000"/>
              </a:lnSpc>
              <a:spcBef>
                <a:spcPts val="0"/>
              </a:spcBef>
              <a:spcAft>
                <a:spcPts val="0"/>
              </a:spcAft>
              <a:buClr>
                <a:schemeClr val="lt1"/>
              </a:buClr>
              <a:buSzPts val="1100"/>
              <a:buNone/>
              <a:defRPr>
                <a:solidFill>
                  <a:schemeClr val="lt1"/>
                </a:solidFill>
              </a:defRPr>
            </a:lvl2pPr>
            <a:lvl3pPr lvl="2" rtl="0" algn="l">
              <a:lnSpc>
                <a:spcPct val="100000"/>
              </a:lnSpc>
              <a:spcBef>
                <a:spcPts val="0"/>
              </a:spcBef>
              <a:spcAft>
                <a:spcPts val="0"/>
              </a:spcAft>
              <a:buClr>
                <a:schemeClr val="lt1"/>
              </a:buClr>
              <a:buSzPts val="1100"/>
              <a:buNone/>
              <a:defRPr>
                <a:solidFill>
                  <a:schemeClr val="lt1"/>
                </a:solidFill>
              </a:defRPr>
            </a:lvl3pPr>
            <a:lvl4pPr lvl="3" rtl="0" algn="l">
              <a:lnSpc>
                <a:spcPct val="100000"/>
              </a:lnSpc>
              <a:spcBef>
                <a:spcPts val="0"/>
              </a:spcBef>
              <a:spcAft>
                <a:spcPts val="0"/>
              </a:spcAft>
              <a:buClr>
                <a:schemeClr val="lt1"/>
              </a:buClr>
              <a:buSzPts val="1100"/>
              <a:buNone/>
              <a:defRPr>
                <a:solidFill>
                  <a:schemeClr val="lt1"/>
                </a:solidFill>
              </a:defRPr>
            </a:lvl4pPr>
            <a:lvl5pPr lvl="4" rtl="0" algn="l">
              <a:lnSpc>
                <a:spcPct val="100000"/>
              </a:lnSpc>
              <a:spcBef>
                <a:spcPts val="0"/>
              </a:spcBef>
              <a:spcAft>
                <a:spcPts val="0"/>
              </a:spcAft>
              <a:buClr>
                <a:schemeClr val="lt1"/>
              </a:buClr>
              <a:buSzPts val="1100"/>
              <a:buNone/>
              <a:defRPr>
                <a:solidFill>
                  <a:schemeClr val="lt1"/>
                </a:solidFill>
              </a:defRPr>
            </a:lvl5pPr>
            <a:lvl6pPr lvl="5" rtl="0" algn="l">
              <a:lnSpc>
                <a:spcPct val="100000"/>
              </a:lnSpc>
              <a:spcBef>
                <a:spcPts val="0"/>
              </a:spcBef>
              <a:spcAft>
                <a:spcPts val="0"/>
              </a:spcAft>
              <a:buClr>
                <a:schemeClr val="lt1"/>
              </a:buClr>
              <a:buSzPts val="1100"/>
              <a:buNone/>
              <a:defRPr>
                <a:solidFill>
                  <a:schemeClr val="lt1"/>
                </a:solidFill>
              </a:defRPr>
            </a:lvl6pPr>
            <a:lvl7pPr lvl="6" rtl="0" algn="l">
              <a:lnSpc>
                <a:spcPct val="100000"/>
              </a:lnSpc>
              <a:spcBef>
                <a:spcPts val="0"/>
              </a:spcBef>
              <a:spcAft>
                <a:spcPts val="0"/>
              </a:spcAft>
              <a:buClr>
                <a:schemeClr val="lt1"/>
              </a:buClr>
              <a:buSzPts val="1100"/>
              <a:buNone/>
              <a:defRPr>
                <a:solidFill>
                  <a:schemeClr val="lt1"/>
                </a:solidFill>
              </a:defRPr>
            </a:lvl7pPr>
            <a:lvl8pPr lvl="7" rtl="0" algn="l">
              <a:lnSpc>
                <a:spcPct val="100000"/>
              </a:lnSpc>
              <a:spcBef>
                <a:spcPts val="0"/>
              </a:spcBef>
              <a:spcAft>
                <a:spcPts val="0"/>
              </a:spcAft>
              <a:buClr>
                <a:schemeClr val="lt1"/>
              </a:buClr>
              <a:buSzPts val="1100"/>
              <a:buNone/>
              <a:defRPr>
                <a:solidFill>
                  <a:schemeClr val="lt1"/>
                </a:solidFill>
              </a:defRPr>
            </a:lvl8pPr>
            <a:lvl9pPr lvl="8" rtl="0" algn="l">
              <a:lnSpc>
                <a:spcPct val="100000"/>
              </a:lnSpc>
              <a:spcBef>
                <a:spcPts val="0"/>
              </a:spcBef>
              <a:spcAft>
                <a:spcPts val="0"/>
              </a:spcAft>
              <a:buClr>
                <a:schemeClr val="lt1"/>
              </a:buClr>
              <a:buSzPts val="1100"/>
              <a:buNone/>
              <a:defRPr>
                <a:solidFill>
                  <a:schemeClr val="lt1"/>
                </a:solidFill>
              </a:defRPr>
            </a:lvl9pPr>
          </a:lstStyle>
          <a:p/>
        </p:txBody>
      </p:sp>
      <p:sp>
        <p:nvSpPr>
          <p:cNvPr id="385" name="Google Shape;385;p66"/>
          <p:cNvSpPr txBox="1"/>
          <p:nvPr>
            <p:ph idx="1" type="subTitle"/>
          </p:nvPr>
        </p:nvSpPr>
        <p:spPr>
          <a:xfrm>
            <a:off x="467915" y="3699456"/>
            <a:ext cx="4104000" cy="1140900"/>
          </a:xfrm>
          <a:prstGeom prst="rect">
            <a:avLst/>
          </a:prstGeom>
          <a:noFill/>
          <a:ln>
            <a:noFill/>
          </a:ln>
        </p:spPr>
        <p:txBody>
          <a:bodyPr anchorCtr="0" anchor="b" bIns="0" lIns="0" spcFirstLastPara="1" rIns="0" wrap="square" tIns="0">
            <a:noAutofit/>
          </a:bodyPr>
          <a:lstStyle>
            <a:lvl1pPr lvl="0" rtl="0" algn="l">
              <a:lnSpc>
                <a:spcPct val="114000"/>
              </a:lnSpc>
              <a:spcBef>
                <a:spcPts val="0"/>
              </a:spcBef>
              <a:spcAft>
                <a:spcPts val="0"/>
              </a:spcAft>
              <a:buClr>
                <a:schemeClr val="lt1"/>
              </a:buClr>
              <a:buSzPts val="1000"/>
              <a:buNone/>
              <a:defRPr sz="1000">
                <a:solidFill>
                  <a:schemeClr val="lt1"/>
                </a:solidFill>
              </a:defRPr>
            </a:lvl1pPr>
            <a:lvl2pPr lvl="1" rtl="0" algn="ctr">
              <a:lnSpc>
                <a:spcPct val="114000"/>
              </a:lnSpc>
              <a:spcBef>
                <a:spcPts val="500"/>
              </a:spcBef>
              <a:spcAft>
                <a:spcPts val="0"/>
              </a:spcAft>
              <a:buClr>
                <a:schemeClr val="lt1"/>
              </a:buClr>
              <a:buSzPts val="1500"/>
              <a:buNone/>
              <a:defRPr sz="1500">
                <a:solidFill>
                  <a:schemeClr val="lt1"/>
                </a:solidFill>
              </a:defRPr>
            </a:lvl2pPr>
            <a:lvl3pPr lvl="2" rtl="0" algn="ctr">
              <a:lnSpc>
                <a:spcPct val="114000"/>
              </a:lnSpc>
              <a:spcBef>
                <a:spcPts val="500"/>
              </a:spcBef>
              <a:spcAft>
                <a:spcPts val="0"/>
              </a:spcAft>
              <a:buClr>
                <a:schemeClr val="lt1"/>
              </a:buClr>
              <a:buSzPts val="1400"/>
              <a:buNone/>
              <a:defRPr sz="1400">
                <a:solidFill>
                  <a:schemeClr val="lt1"/>
                </a:solidFill>
              </a:defRPr>
            </a:lvl3pPr>
            <a:lvl4pPr lvl="3" rtl="0" algn="ctr">
              <a:lnSpc>
                <a:spcPct val="114000"/>
              </a:lnSpc>
              <a:spcBef>
                <a:spcPts val="500"/>
              </a:spcBef>
              <a:spcAft>
                <a:spcPts val="0"/>
              </a:spcAft>
              <a:buClr>
                <a:schemeClr val="lt1"/>
              </a:buClr>
              <a:buSzPts val="1200"/>
              <a:buNone/>
              <a:defRPr sz="1200">
                <a:solidFill>
                  <a:schemeClr val="lt1"/>
                </a:solidFill>
              </a:defRPr>
            </a:lvl4pPr>
            <a:lvl5pPr lvl="4" rtl="0" algn="ctr">
              <a:lnSpc>
                <a:spcPct val="114000"/>
              </a:lnSpc>
              <a:spcBef>
                <a:spcPts val="500"/>
              </a:spcBef>
              <a:spcAft>
                <a:spcPts val="0"/>
              </a:spcAft>
              <a:buClr>
                <a:schemeClr val="lt1"/>
              </a:buClr>
              <a:buSzPts val="1200"/>
              <a:buNone/>
              <a:defRPr sz="1200">
                <a:solidFill>
                  <a:schemeClr val="lt1"/>
                </a:solidFill>
              </a:defRPr>
            </a:lvl5pPr>
            <a:lvl6pPr lvl="5" rtl="0" algn="ctr">
              <a:lnSpc>
                <a:spcPct val="90000"/>
              </a:lnSpc>
              <a:spcBef>
                <a:spcPts val="400"/>
              </a:spcBef>
              <a:spcAft>
                <a:spcPts val="0"/>
              </a:spcAft>
              <a:buClr>
                <a:schemeClr val="lt1"/>
              </a:buClr>
              <a:buSzPts val="1200"/>
              <a:buNone/>
              <a:defRPr sz="1200">
                <a:solidFill>
                  <a:schemeClr val="lt1"/>
                </a:solidFill>
              </a:defRPr>
            </a:lvl6pPr>
            <a:lvl7pPr lvl="6" rtl="0" algn="ctr">
              <a:lnSpc>
                <a:spcPct val="90000"/>
              </a:lnSpc>
              <a:spcBef>
                <a:spcPts val="400"/>
              </a:spcBef>
              <a:spcAft>
                <a:spcPts val="0"/>
              </a:spcAft>
              <a:buClr>
                <a:schemeClr val="lt1"/>
              </a:buClr>
              <a:buSzPts val="1200"/>
              <a:buNone/>
              <a:defRPr sz="1200">
                <a:solidFill>
                  <a:schemeClr val="lt1"/>
                </a:solidFill>
              </a:defRPr>
            </a:lvl7pPr>
            <a:lvl8pPr lvl="7" rtl="0" algn="ctr">
              <a:lnSpc>
                <a:spcPct val="90000"/>
              </a:lnSpc>
              <a:spcBef>
                <a:spcPts val="400"/>
              </a:spcBef>
              <a:spcAft>
                <a:spcPts val="0"/>
              </a:spcAft>
              <a:buClr>
                <a:schemeClr val="lt1"/>
              </a:buClr>
              <a:buSzPts val="1200"/>
              <a:buNone/>
              <a:defRPr sz="1200">
                <a:solidFill>
                  <a:schemeClr val="lt1"/>
                </a:solidFill>
              </a:defRPr>
            </a:lvl8pPr>
            <a:lvl9pPr lvl="8" rtl="0" algn="ctr">
              <a:lnSpc>
                <a:spcPct val="90000"/>
              </a:lnSpc>
              <a:spcBef>
                <a:spcPts val="400"/>
              </a:spcBef>
              <a:spcAft>
                <a:spcPts val="0"/>
              </a:spcAft>
              <a:buClr>
                <a:schemeClr val="lt1"/>
              </a:buClr>
              <a:buSzPts val="1200"/>
              <a:buNone/>
              <a:defRPr sz="1200">
                <a:solidFill>
                  <a:schemeClr val="lt1"/>
                </a:solidFill>
              </a:defRPr>
            </a:lvl9pPr>
          </a:lstStyle>
          <a:p/>
        </p:txBody>
      </p:sp>
      <p:pic>
        <p:nvPicPr>
          <p:cNvPr id="386" name="Google Shape;386;p66"/>
          <p:cNvPicPr preferRelativeResize="0"/>
          <p:nvPr/>
        </p:nvPicPr>
        <p:blipFill rotWithShape="1">
          <a:blip r:embed="rId2">
            <a:alphaModFix/>
          </a:blip>
          <a:srcRect b="0" l="0" r="0" t="0"/>
          <a:stretch/>
        </p:blipFill>
        <p:spPr>
          <a:xfrm>
            <a:off x="7476392" y="4507641"/>
            <a:ext cx="1352089" cy="447805"/>
          </a:xfrm>
          <a:prstGeom prst="rect">
            <a:avLst/>
          </a:prstGeom>
          <a:noFill/>
          <a:ln>
            <a:noFill/>
          </a:ln>
        </p:spPr>
      </p:pic>
      <p:sp>
        <p:nvSpPr>
          <p:cNvPr id="387" name="Google Shape;387;p66"/>
          <p:cNvSpPr txBox="1"/>
          <p:nvPr>
            <p:ph idx="12" type="sldNum"/>
          </p:nvPr>
        </p:nvSpPr>
        <p:spPr>
          <a:xfrm>
            <a:off x="8556784" y="4749851"/>
            <a:ext cx="548700" cy="393600"/>
          </a:xfrm>
          <a:prstGeom prst="rect">
            <a:avLst/>
          </a:prstGeom>
          <a:noFill/>
          <a:ln>
            <a:noFill/>
          </a:ln>
        </p:spPr>
        <p:txBody>
          <a:bodyPr anchorCtr="0" anchor="t" bIns="0" lIns="0" spcFirstLastPara="1" rIns="0" wrap="square" tIns="0">
            <a:noAutofit/>
          </a:bodyPr>
          <a:lstStyle>
            <a:lvl1pPr indent="0" lvl="0" marL="0" marR="0" rtl="0" algn="r">
              <a:lnSpc>
                <a:spcPct val="100000"/>
              </a:lnSpc>
              <a:spcBef>
                <a:spcPts val="0"/>
              </a:spcBef>
              <a:spcAft>
                <a:spcPts val="0"/>
              </a:spcAft>
              <a:buClr>
                <a:srgbClr val="000000"/>
              </a:buClr>
              <a:buSzPts val="1300"/>
              <a:buFont typeface="Arial"/>
              <a:buNone/>
              <a:defRPr b="0" i="0" sz="1300" u="none" cap="none" strike="noStrike">
                <a:solidFill>
                  <a:schemeClr val="dk1"/>
                </a:solidFill>
                <a:latin typeface="Poppins Light"/>
                <a:ea typeface="Poppins Light"/>
                <a:cs typeface="Poppins Light"/>
                <a:sym typeface="Poppins Light"/>
              </a:defRPr>
            </a:lvl1pPr>
            <a:lvl2pPr indent="0" lvl="1" marL="0" marR="0" rtl="0" algn="r">
              <a:lnSpc>
                <a:spcPct val="100000"/>
              </a:lnSpc>
              <a:spcBef>
                <a:spcPts val="0"/>
              </a:spcBef>
              <a:spcAft>
                <a:spcPts val="0"/>
              </a:spcAft>
              <a:buClr>
                <a:srgbClr val="000000"/>
              </a:buClr>
              <a:buSzPts val="1300"/>
              <a:buFont typeface="Arial"/>
              <a:buNone/>
              <a:defRPr b="0" i="0" sz="1300" u="none" cap="none" strike="noStrike">
                <a:solidFill>
                  <a:schemeClr val="dk1"/>
                </a:solidFill>
                <a:latin typeface="Poppins Light"/>
                <a:ea typeface="Poppins Light"/>
                <a:cs typeface="Poppins Light"/>
                <a:sym typeface="Poppins Light"/>
              </a:defRPr>
            </a:lvl2pPr>
            <a:lvl3pPr indent="0" lvl="2" marL="0" marR="0" rtl="0" algn="r">
              <a:lnSpc>
                <a:spcPct val="100000"/>
              </a:lnSpc>
              <a:spcBef>
                <a:spcPts val="0"/>
              </a:spcBef>
              <a:spcAft>
                <a:spcPts val="0"/>
              </a:spcAft>
              <a:buClr>
                <a:srgbClr val="000000"/>
              </a:buClr>
              <a:buSzPts val="1300"/>
              <a:buFont typeface="Arial"/>
              <a:buNone/>
              <a:defRPr b="0" i="0" sz="1300" u="none" cap="none" strike="noStrike">
                <a:solidFill>
                  <a:schemeClr val="dk1"/>
                </a:solidFill>
                <a:latin typeface="Poppins Light"/>
                <a:ea typeface="Poppins Light"/>
                <a:cs typeface="Poppins Light"/>
                <a:sym typeface="Poppins Light"/>
              </a:defRPr>
            </a:lvl3pPr>
            <a:lvl4pPr indent="0" lvl="3" marL="0" marR="0" rtl="0" algn="r">
              <a:lnSpc>
                <a:spcPct val="100000"/>
              </a:lnSpc>
              <a:spcBef>
                <a:spcPts val="0"/>
              </a:spcBef>
              <a:spcAft>
                <a:spcPts val="0"/>
              </a:spcAft>
              <a:buClr>
                <a:srgbClr val="000000"/>
              </a:buClr>
              <a:buSzPts val="1300"/>
              <a:buFont typeface="Arial"/>
              <a:buNone/>
              <a:defRPr b="0" i="0" sz="1300" u="none" cap="none" strike="noStrike">
                <a:solidFill>
                  <a:schemeClr val="dk1"/>
                </a:solidFill>
                <a:latin typeface="Poppins Light"/>
                <a:ea typeface="Poppins Light"/>
                <a:cs typeface="Poppins Light"/>
                <a:sym typeface="Poppins Light"/>
              </a:defRPr>
            </a:lvl4pPr>
            <a:lvl5pPr indent="0" lvl="4" marL="0" marR="0" rtl="0" algn="r">
              <a:lnSpc>
                <a:spcPct val="100000"/>
              </a:lnSpc>
              <a:spcBef>
                <a:spcPts val="0"/>
              </a:spcBef>
              <a:spcAft>
                <a:spcPts val="0"/>
              </a:spcAft>
              <a:buClr>
                <a:srgbClr val="000000"/>
              </a:buClr>
              <a:buSzPts val="1300"/>
              <a:buFont typeface="Arial"/>
              <a:buNone/>
              <a:defRPr b="0" i="0" sz="1300" u="none" cap="none" strike="noStrike">
                <a:solidFill>
                  <a:schemeClr val="dk1"/>
                </a:solidFill>
                <a:latin typeface="Poppins Light"/>
                <a:ea typeface="Poppins Light"/>
                <a:cs typeface="Poppins Light"/>
                <a:sym typeface="Poppins Light"/>
              </a:defRPr>
            </a:lvl5pPr>
            <a:lvl6pPr indent="0" lvl="5" marL="0" marR="0" rtl="0" algn="r">
              <a:lnSpc>
                <a:spcPct val="100000"/>
              </a:lnSpc>
              <a:spcBef>
                <a:spcPts val="0"/>
              </a:spcBef>
              <a:spcAft>
                <a:spcPts val="0"/>
              </a:spcAft>
              <a:buClr>
                <a:srgbClr val="000000"/>
              </a:buClr>
              <a:buSzPts val="1300"/>
              <a:buFont typeface="Arial"/>
              <a:buNone/>
              <a:defRPr b="0" i="0" sz="1300" u="none" cap="none" strike="noStrike">
                <a:solidFill>
                  <a:schemeClr val="dk1"/>
                </a:solidFill>
                <a:latin typeface="Poppins Light"/>
                <a:ea typeface="Poppins Light"/>
                <a:cs typeface="Poppins Light"/>
                <a:sym typeface="Poppins Light"/>
              </a:defRPr>
            </a:lvl6pPr>
            <a:lvl7pPr indent="0" lvl="6" marL="0" marR="0" rtl="0" algn="r">
              <a:lnSpc>
                <a:spcPct val="100000"/>
              </a:lnSpc>
              <a:spcBef>
                <a:spcPts val="0"/>
              </a:spcBef>
              <a:spcAft>
                <a:spcPts val="0"/>
              </a:spcAft>
              <a:buClr>
                <a:srgbClr val="000000"/>
              </a:buClr>
              <a:buSzPts val="1300"/>
              <a:buFont typeface="Arial"/>
              <a:buNone/>
              <a:defRPr b="0" i="0" sz="1300" u="none" cap="none" strike="noStrike">
                <a:solidFill>
                  <a:schemeClr val="dk1"/>
                </a:solidFill>
                <a:latin typeface="Poppins Light"/>
                <a:ea typeface="Poppins Light"/>
                <a:cs typeface="Poppins Light"/>
                <a:sym typeface="Poppins Light"/>
              </a:defRPr>
            </a:lvl7pPr>
            <a:lvl8pPr indent="0" lvl="7" marL="0" marR="0" rtl="0" algn="r">
              <a:lnSpc>
                <a:spcPct val="100000"/>
              </a:lnSpc>
              <a:spcBef>
                <a:spcPts val="0"/>
              </a:spcBef>
              <a:spcAft>
                <a:spcPts val="0"/>
              </a:spcAft>
              <a:buClr>
                <a:srgbClr val="000000"/>
              </a:buClr>
              <a:buSzPts val="1300"/>
              <a:buFont typeface="Arial"/>
              <a:buNone/>
              <a:defRPr b="0" i="0" sz="1300" u="none" cap="none" strike="noStrike">
                <a:solidFill>
                  <a:schemeClr val="dk1"/>
                </a:solidFill>
                <a:latin typeface="Poppins Light"/>
                <a:ea typeface="Poppins Light"/>
                <a:cs typeface="Poppins Light"/>
                <a:sym typeface="Poppins Light"/>
              </a:defRPr>
            </a:lvl8pPr>
            <a:lvl9pPr indent="0" lvl="8" marL="0" marR="0" rtl="0" algn="r">
              <a:lnSpc>
                <a:spcPct val="100000"/>
              </a:lnSpc>
              <a:spcBef>
                <a:spcPts val="0"/>
              </a:spcBef>
              <a:spcAft>
                <a:spcPts val="0"/>
              </a:spcAft>
              <a:buClr>
                <a:srgbClr val="000000"/>
              </a:buClr>
              <a:buSzPts val="1300"/>
              <a:buFont typeface="Arial"/>
              <a:buNone/>
              <a:defRPr b="0" i="0" sz="1300" u="none" cap="none" strike="noStrike">
                <a:solidFill>
                  <a:schemeClr val="dk1"/>
                </a:solidFill>
                <a:latin typeface="Poppins Light"/>
                <a:ea typeface="Poppins Light"/>
                <a:cs typeface="Poppins Light"/>
                <a:sym typeface="Poppins Light"/>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p:cSld name="blank">
    <p:spTree>
      <p:nvGrpSpPr>
        <p:cNvPr id="388" name="Shape 388"/>
        <p:cNvGrpSpPr/>
        <p:nvPr/>
      </p:nvGrpSpPr>
      <p:grpSpPr>
        <a:xfrm>
          <a:off x="0" y="0"/>
          <a:ext cx="0" cy="0"/>
          <a:chOff x="0" y="0"/>
          <a:chExt cx="0" cy="0"/>
        </a:xfrm>
      </p:grpSpPr>
      <p:sp>
        <p:nvSpPr>
          <p:cNvPr id="389" name="Google Shape;389;p67"/>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90" name="Google Shape;390;p67"/>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391" name="Google Shape;391;p67"/>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Clr>
                <a:schemeClr val="dk1"/>
              </a:buClr>
              <a:buSzPts val="1400"/>
              <a:buNone/>
              <a:defRPr sz="700"/>
            </a:lvl1pPr>
            <a:lvl2pPr lvl="1" rtl="0" algn="l">
              <a:lnSpc>
                <a:spcPct val="100000"/>
              </a:lnSpc>
              <a:spcBef>
                <a:spcPts val="0"/>
              </a:spcBef>
              <a:spcAft>
                <a:spcPts val="0"/>
              </a:spcAft>
              <a:buClr>
                <a:schemeClr val="dk1"/>
              </a:buClr>
              <a:buSzPts val="1400"/>
              <a:buNone/>
              <a:defRPr/>
            </a:lvl2pPr>
            <a:lvl3pPr lvl="2" rtl="0" algn="l">
              <a:lnSpc>
                <a:spcPct val="100000"/>
              </a:lnSpc>
              <a:spcBef>
                <a:spcPts val="0"/>
              </a:spcBef>
              <a:spcAft>
                <a:spcPts val="0"/>
              </a:spcAft>
              <a:buClr>
                <a:schemeClr val="dk1"/>
              </a:buClr>
              <a:buSzPts val="1400"/>
              <a:buNone/>
              <a:defRPr/>
            </a:lvl3pPr>
            <a:lvl4pPr lvl="3" rtl="0" algn="l">
              <a:lnSpc>
                <a:spcPct val="100000"/>
              </a:lnSpc>
              <a:spcBef>
                <a:spcPts val="0"/>
              </a:spcBef>
              <a:spcAft>
                <a:spcPts val="0"/>
              </a:spcAft>
              <a:buClr>
                <a:schemeClr val="dk1"/>
              </a:buClr>
              <a:buSzPts val="1400"/>
              <a:buNone/>
              <a:defRPr/>
            </a:lvl4pPr>
            <a:lvl5pPr lvl="4" rtl="0" algn="l">
              <a:lnSpc>
                <a:spcPct val="100000"/>
              </a:lnSpc>
              <a:spcBef>
                <a:spcPts val="0"/>
              </a:spcBef>
              <a:spcAft>
                <a:spcPts val="0"/>
              </a:spcAft>
              <a:buClr>
                <a:schemeClr val="dk1"/>
              </a:buClr>
              <a:buSzPts val="1400"/>
              <a:buNone/>
              <a:defRPr/>
            </a:lvl5pPr>
            <a:lvl6pPr lvl="5" rtl="0" algn="l">
              <a:lnSpc>
                <a:spcPct val="100000"/>
              </a:lnSpc>
              <a:spcBef>
                <a:spcPts val="0"/>
              </a:spcBef>
              <a:spcAft>
                <a:spcPts val="0"/>
              </a:spcAft>
              <a:buClr>
                <a:schemeClr val="dk1"/>
              </a:buClr>
              <a:buSzPts val="1400"/>
              <a:buNone/>
              <a:defRPr/>
            </a:lvl6pPr>
            <a:lvl7pPr lvl="6" rtl="0" algn="l">
              <a:lnSpc>
                <a:spcPct val="100000"/>
              </a:lnSpc>
              <a:spcBef>
                <a:spcPts val="0"/>
              </a:spcBef>
              <a:spcAft>
                <a:spcPts val="0"/>
              </a:spcAft>
              <a:buClr>
                <a:schemeClr val="dk1"/>
              </a:buClr>
              <a:buSzPts val="1400"/>
              <a:buNone/>
              <a:defRPr/>
            </a:lvl7pPr>
            <a:lvl8pPr lvl="7" rtl="0" algn="l">
              <a:lnSpc>
                <a:spcPct val="100000"/>
              </a:lnSpc>
              <a:spcBef>
                <a:spcPts val="0"/>
              </a:spcBef>
              <a:spcAft>
                <a:spcPts val="0"/>
              </a:spcAft>
              <a:buClr>
                <a:schemeClr val="dk1"/>
              </a:buClr>
              <a:buSzPts val="1400"/>
              <a:buNone/>
              <a:defRPr/>
            </a:lvl8pPr>
            <a:lvl9pPr lvl="8" rtl="0" algn="l">
              <a:lnSpc>
                <a:spcPct val="100000"/>
              </a:lnSpc>
              <a:spcBef>
                <a:spcPts val="0"/>
              </a:spcBef>
              <a:spcAft>
                <a:spcPts val="0"/>
              </a:spcAft>
              <a:buClr>
                <a:schemeClr val="dk1"/>
              </a:buClr>
              <a:buSzPts val="1400"/>
              <a:buNone/>
              <a:defRPr/>
            </a:lvl9pPr>
          </a:lstStyle>
          <a:p/>
        </p:txBody>
      </p:sp>
    </p:spTree>
  </p:cSld>
  <p:clrMapOvr>
    <a:masterClrMapping/>
  </p:clrMapOvr>
</p:sldLayout>
</file>

<file path=ppt/slideLayouts/slideLayout6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p:cSld name="Title GREY and Content">
    <p:spTree>
      <p:nvGrpSpPr>
        <p:cNvPr id="392" name="Shape 392"/>
        <p:cNvGrpSpPr/>
        <p:nvPr/>
      </p:nvGrpSpPr>
      <p:grpSpPr>
        <a:xfrm>
          <a:off x="0" y="0"/>
          <a:ext cx="0" cy="0"/>
          <a:chOff x="0" y="0"/>
          <a:chExt cx="0" cy="0"/>
        </a:xfrm>
      </p:grpSpPr>
      <p:sp>
        <p:nvSpPr>
          <p:cNvPr id="393" name="Google Shape;393;p68"/>
          <p:cNvSpPr txBox="1"/>
          <p:nvPr>
            <p:ph idx="1" type="body"/>
          </p:nvPr>
        </p:nvSpPr>
        <p:spPr>
          <a:xfrm>
            <a:off x="305991" y="1140619"/>
            <a:ext cx="8532000" cy="3261000"/>
          </a:xfrm>
          <a:prstGeom prst="rect">
            <a:avLst/>
          </a:prstGeom>
          <a:noFill/>
          <a:ln>
            <a:noFill/>
          </a:ln>
        </p:spPr>
        <p:txBody>
          <a:bodyPr anchorCtr="0" anchor="t" bIns="0" lIns="0" spcFirstLastPara="1" rIns="0" wrap="square" tIns="0">
            <a:noAutofit/>
          </a:bodyPr>
          <a:lstStyle>
            <a:lvl1pPr indent="-292100" lvl="0" marL="457200" rtl="0" algn="l">
              <a:lnSpc>
                <a:spcPct val="114000"/>
              </a:lnSpc>
              <a:spcBef>
                <a:spcPts val="500"/>
              </a:spcBef>
              <a:spcAft>
                <a:spcPts val="0"/>
              </a:spcAft>
              <a:buClr>
                <a:schemeClr val="accent1"/>
              </a:buClr>
              <a:buSzPts val="1000"/>
              <a:buFont typeface="Arial"/>
              <a:buChar char="•"/>
              <a:defRPr sz="1200"/>
            </a:lvl1pPr>
            <a:lvl2pPr indent="-228600" lvl="1" marL="914400" rtl="0" algn="l">
              <a:lnSpc>
                <a:spcPct val="114000"/>
              </a:lnSpc>
              <a:spcBef>
                <a:spcPts val="500"/>
              </a:spcBef>
              <a:spcAft>
                <a:spcPts val="0"/>
              </a:spcAft>
              <a:buClr>
                <a:schemeClr val="dk1"/>
              </a:buClr>
              <a:buSzPts val="1000"/>
              <a:buNone/>
              <a:defRPr/>
            </a:lvl2pPr>
            <a:lvl3pPr indent="-228600" lvl="2" marL="1371600" rtl="0" algn="l">
              <a:lnSpc>
                <a:spcPct val="114000"/>
              </a:lnSpc>
              <a:spcBef>
                <a:spcPts val="500"/>
              </a:spcBef>
              <a:spcAft>
                <a:spcPts val="0"/>
              </a:spcAft>
              <a:buClr>
                <a:schemeClr val="dk1"/>
              </a:buClr>
              <a:buSzPts val="1000"/>
              <a:buNone/>
              <a:defRPr/>
            </a:lvl3pPr>
            <a:lvl4pPr indent="-228600" lvl="3" marL="1828800" rtl="0" algn="l">
              <a:lnSpc>
                <a:spcPct val="114000"/>
              </a:lnSpc>
              <a:spcBef>
                <a:spcPts val="500"/>
              </a:spcBef>
              <a:spcAft>
                <a:spcPts val="0"/>
              </a:spcAft>
              <a:buClr>
                <a:schemeClr val="dk1"/>
              </a:buClr>
              <a:buSzPts val="1000"/>
              <a:buNone/>
              <a:defRPr/>
            </a:lvl4pPr>
            <a:lvl5pPr indent="-228600" lvl="4" marL="2286000" rtl="0" algn="l">
              <a:lnSpc>
                <a:spcPct val="114000"/>
              </a:lnSpc>
              <a:spcBef>
                <a:spcPts val="500"/>
              </a:spcBef>
              <a:spcAft>
                <a:spcPts val="0"/>
              </a:spcAft>
              <a:buClr>
                <a:schemeClr val="dk1"/>
              </a:buClr>
              <a:buSzPts val="1000"/>
              <a:buNone/>
              <a:defRPr/>
            </a:lvl5pPr>
            <a:lvl6pPr indent="-228600" lvl="5" marL="2743200" rtl="0" algn="l">
              <a:lnSpc>
                <a:spcPct val="90000"/>
              </a:lnSpc>
              <a:spcBef>
                <a:spcPts val="400"/>
              </a:spcBef>
              <a:spcAft>
                <a:spcPts val="0"/>
              </a:spcAft>
              <a:buClr>
                <a:schemeClr val="dk1"/>
              </a:buClr>
              <a:buSzPts val="1000"/>
              <a:buNone/>
              <a:defRPr/>
            </a:lvl6pPr>
            <a:lvl7pPr indent="-228600" lvl="6" marL="3200400" rtl="0" algn="l">
              <a:lnSpc>
                <a:spcPct val="90000"/>
              </a:lnSpc>
              <a:spcBef>
                <a:spcPts val="400"/>
              </a:spcBef>
              <a:spcAft>
                <a:spcPts val="0"/>
              </a:spcAft>
              <a:buClr>
                <a:schemeClr val="dk1"/>
              </a:buClr>
              <a:buSzPts val="1000"/>
              <a:buNone/>
              <a:defRPr/>
            </a:lvl7pPr>
            <a:lvl8pPr indent="-228600" lvl="7" marL="3657600" rtl="0" algn="l">
              <a:lnSpc>
                <a:spcPct val="90000"/>
              </a:lnSpc>
              <a:spcBef>
                <a:spcPts val="400"/>
              </a:spcBef>
              <a:spcAft>
                <a:spcPts val="0"/>
              </a:spcAft>
              <a:buClr>
                <a:schemeClr val="dk1"/>
              </a:buClr>
              <a:buSzPts val="1000"/>
              <a:buNone/>
              <a:defRPr/>
            </a:lvl8pPr>
            <a:lvl9pPr indent="-228600" lvl="8" marL="4114800" rtl="0" algn="l">
              <a:lnSpc>
                <a:spcPct val="90000"/>
              </a:lnSpc>
              <a:spcBef>
                <a:spcPts val="400"/>
              </a:spcBef>
              <a:spcAft>
                <a:spcPts val="0"/>
              </a:spcAft>
              <a:buClr>
                <a:schemeClr val="dk1"/>
              </a:buClr>
              <a:buSzPts val="1000"/>
              <a:buNone/>
              <a:defRPr/>
            </a:lvl9pPr>
          </a:lstStyle>
          <a:p/>
        </p:txBody>
      </p:sp>
      <p:sp>
        <p:nvSpPr>
          <p:cNvPr id="394" name="Google Shape;394;p68"/>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dk1"/>
              </a:buClr>
              <a:buSzPts val="1400"/>
              <a:buNone/>
              <a:defRPr>
                <a:solidFill>
                  <a:schemeClr val="dk1"/>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95" name="Google Shape;395;p68"/>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396" name="Google Shape;396;p68"/>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397" name="Google Shape;397;p68"/>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Clr>
                <a:schemeClr val="dk1"/>
              </a:buClr>
              <a:buSzPts val="1400"/>
              <a:buNone/>
              <a:defRPr sz="700"/>
            </a:lvl1pPr>
            <a:lvl2pPr lvl="1" rtl="0" algn="l">
              <a:lnSpc>
                <a:spcPct val="100000"/>
              </a:lnSpc>
              <a:spcBef>
                <a:spcPts val="0"/>
              </a:spcBef>
              <a:spcAft>
                <a:spcPts val="0"/>
              </a:spcAft>
              <a:buClr>
                <a:schemeClr val="dk1"/>
              </a:buClr>
              <a:buSzPts val="1400"/>
              <a:buNone/>
              <a:defRPr/>
            </a:lvl2pPr>
            <a:lvl3pPr lvl="2" rtl="0" algn="l">
              <a:lnSpc>
                <a:spcPct val="100000"/>
              </a:lnSpc>
              <a:spcBef>
                <a:spcPts val="0"/>
              </a:spcBef>
              <a:spcAft>
                <a:spcPts val="0"/>
              </a:spcAft>
              <a:buClr>
                <a:schemeClr val="dk1"/>
              </a:buClr>
              <a:buSzPts val="1400"/>
              <a:buNone/>
              <a:defRPr/>
            </a:lvl3pPr>
            <a:lvl4pPr lvl="3" rtl="0" algn="l">
              <a:lnSpc>
                <a:spcPct val="100000"/>
              </a:lnSpc>
              <a:spcBef>
                <a:spcPts val="0"/>
              </a:spcBef>
              <a:spcAft>
                <a:spcPts val="0"/>
              </a:spcAft>
              <a:buClr>
                <a:schemeClr val="dk1"/>
              </a:buClr>
              <a:buSzPts val="1400"/>
              <a:buNone/>
              <a:defRPr/>
            </a:lvl4pPr>
            <a:lvl5pPr lvl="4" rtl="0" algn="l">
              <a:lnSpc>
                <a:spcPct val="100000"/>
              </a:lnSpc>
              <a:spcBef>
                <a:spcPts val="0"/>
              </a:spcBef>
              <a:spcAft>
                <a:spcPts val="0"/>
              </a:spcAft>
              <a:buClr>
                <a:schemeClr val="dk1"/>
              </a:buClr>
              <a:buSzPts val="1400"/>
              <a:buNone/>
              <a:defRPr/>
            </a:lvl5pPr>
            <a:lvl6pPr lvl="5" rtl="0" algn="l">
              <a:lnSpc>
                <a:spcPct val="100000"/>
              </a:lnSpc>
              <a:spcBef>
                <a:spcPts val="0"/>
              </a:spcBef>
              <a:spcAft>
                <a:spcPts val="0"/>
              </a:spcAft>
              <a:buClr>
                <a:schemeClr val="dk1"/>
              </a:buClr>
              <a:buSzPts val="1400"/>
              <a:buNone/>
              <a:defRPr/>
            </a:lvl6pPr>
            <a:lvl7pPr lvl="6" rtl="0" algn="l">
              <a:lnSpc>
                <a:spcPct val="100000"/>
              </a:lnSpc>
              <a:spcBef>
                <a:spcPts val="0"/>
              </a:spcBef>
              <a:spcAft>
                <a:spcPts val="0"/>
              </a:spcAft>
              <a:buClr>
                <a:schemeClr val="dk1"/>
              </a:buClr>
              <a:buSzPts val="1400"/>
              <a:buNone/>
              <a:defRPr/>
            </a:lvl7pPr>
            <a:lvl8pPr lvl="7" rtl="0" algn="l">
              <a:lnSpc>
                <a:spcPct val="100000"/>
              </a:lnSpc>
              <a:spcBef>
                <a:spcPts val="0"/>
              </a:spcBef>
              <a:spcAft>
                <a:spcPts val="0"/>
              </a:spcAft>
              <a:buClr>
                <a:schemeClr val="dk1"/>
              </a:buClr>
              <a:buSzPts val="1400"/>
              <a:buNone/>
              <a:defRPr/>
            </a:lvl8pPr>
            <a:lvl9pPr lvl="8" rtl="0" algn="l">
              <a:lnSpc>
                <a:spcPct val="100000"/>
              </a:lnSpc>
              <a:spcBef>
                <a:spcPts val="0"/>
              </a:spcBef>
              <a:spcAft>
                <a:spcPts val="0"/>
              </a:spcAft>
              <a:buClr>
                <a:schemeClr val="dk1"/>
              </a:buClr>
              <a:buSzPts val="1400"/>
              <a:buNone/>
              <a:defRPr/>
            </a:lvl9pPr>
          </a:lstStyle>
          <a:p/>
        </p:txBody>
      </p:sp>
    </p:spTree>
  </p:cSld>
  <p:clrMapOvr>
    <a:masterClrMapping/>
  </p:clrMapOvr>
</p:sldLayout>
</file>

<file path=ppt/slideLayouts/slideLayout6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p:cSld name="1_Title and Content">
    <p:spTree>
      <p:nvGrpSpPr>
        <p:cNvPr id="398" name="Shape 398"/>
        <p:cNvGrpSpPr/>
        <p:nvPr/>
      </p:nvGrpSpPr>
      <p:grpSpPr>
        <a:xfrm>
          <a:off x="0" y="0"/>
          <a:ext cx="0" cy="0"/>
          <a:chOff x="0" y="0"/>
          <a:chExt cx="0" cy="0"/>
        </a:xfrm>
      </p:grpSpPr>
      <p:sp>
        <p:nvSpPr>
          <p:cNvPr id="399" name="Google Shape;399;p69"/>
          <p:cNvSpPr txBox="1"/>
          <p:nvPr>
            <p:ph idx="1" type="body"/>
          </p:nvPr>
        </p:nvSpPr>
        <p:spPr>
          <a:xfrm>
            <a:off x="305991" y="1140619"/>
            <a:ext cx="8532000" cy="3261000"/>
          </a:xfrm>
          <a:prstGeom prst="rect">
            <a:avLst/>
          </a:prstGeom>
          <a:noFill/>
          <a:ln>
            <a:noFill/>
          </a:ln>
        </p:spPr>
        <p:txBody>
          <a:bodyPr anchorCtr="0" anchor="t" bIns="0" lIns="0" spcFirstLastPara="1" rIns="0" wrap="square" tIns="0">
            <a:noAutofit/>
          </a:bodyPr>
          <a:lstStyle>
            <a:lvl1pPr indent="-292100" lvl="0" marL="457200" rtl="0" algn="l">
              <a:lnSpc>
                <a:spcPct val="114000"/>
              </a:lnSpc>
              <a:spcBef>
                <a:spcPts val="500"/>
              </a:spcBef>
              <a:spcAft>
                <a:spcPts val="0"/>
              </a:spcAft>
              <a:buClr>
                <a:schemeClr val="accent1"/>
              </a:buClr>
              <a:buSzPts val="1000"/>
              <a:buFont typeface="Arial"/>
              <a:buChar char="•"/>
              <a:defRPr sz="1200"/>
            </a:lvl1pPr>
            <a:lvl2pPr indent="-228600" lvl="1" marL="914400" rtl="0" algn="l">
              <a:lnSpc>
                <a:spcPct val="114000"/>
              </a:lnSpc>
              <a:spcBef>
                <a:spcPts val="500"/>
              </a:spcBef>
              <a:spcAft>
                <a:spcPts val="0"/>
              </a:spcAft>
              <a:buClr>
                <a:schemeClr val="dk1"/>
              </a:buClr>
              <a:buSzPts val="1000"/>
              <a:buNone/>
              <a:defRPr/>
            </a:lvl2pPr>
            <a:lvl3pPr indent="-228600" lvl="2" marL="1371600" rtl="0" algn="l">
              <a:lnSpc>
                <a:spcPct val="114000"/>
              </a:lnSpc>
              <a:spcBef>
                <a:spcPts val="500"/>
              </a:spcBef>
              <a:spcAft>
                <a:spcPts val="0"/>
              </a:spcAft>
              <a:buClr>
                <a:schemeClr val="dk1"/>
              </a:buClr>
              <a:buSzPts val="1000"/>
              <a:buNone/>
              <a:defRPr/>
            </a:lvl3pPr>
            <a:lvl4pPr indent="-228600" lvl="3" marL="1828800" rtl="0" algn="l">
              <a:lnSpc>
                <a:spcPct val="114000"/>
              </a:lnSpc>
              <a:spcBef>
                <a:spcPts val="500"/>
              </a:spcBef>
              <a:spcAft>
                <a:spcPts val="0"/>
              </a:spcAft>
              <a:buClr>
                <a:schemeClr val="dk1"/>
              </a:buClr>
              <a:buSzPts val="1000"/>
              <a:buNone/>
              <a:defRPr/>
            </a:lvl4pPr>
            <a:lvl5pPr indent="-228600" lvl="4" marL="2286000" rtl="0" algn="l">
              <a:lnSpc>
                <a:spcPct val="114000"/>
              </a:lnSpc>
              <a:spcBef>
                <a:spcPts val="500"/>
              </a:spcBef>
              <a:spcAft>
                <a:spcPts val="0"/>
              </a:spcAft>
              <a:buClr>
                <a:schemeClr val="dk1"/>
              </a:buClr>
              <a:buSzPts val="1000"/>
              <a:buNone/>
              <a:defRPr/>
            </a:lvl5pPr>
            <a:lvl6pPr indent="-228600" lvl="5" marL="2743200" rtl="0" algn="l">
              <a:lnSpc>
                <a:spcPct val="90000"/>
              </a:lnSpc>
              <a:spcBef>
                <a:spcPts val="400"/>
              </a:spcBef>
              <a:spcAft>
                <a:spcPts val="0"/>
              </a:spcAft>
              <a:buClr>
                <a:schemeClr val="dk1"/>
              </a:buClr>
              <a:buSzPts val="1000"/>
              <a:buNone/>
              <a:defRPr/>
            </a:lvl6pPr>
            <a:lvl7pPr indent="-228600" lvl="6" marL="3200400" rtl="0" algn="l">
              <a:lnSpc>
                <a:spcPct val="90000"/>
              </a:lnSpc>
              <a:spcBef>
                <a:spcPts val="400"/>
              </a:spcBef>
              <a:spcAft>
                <a:spcPts val="0"/>
              </a:spcAft>
              <a:buClr>
                <a:schemeClr val="dk1"/>
              </a:buClr>
              <a:buSzPts val="1000"/>
              <a:buNone/>
              <a:defRPr/>
            </a:lvl7pPr>
            <a:lvl8pPr indent="-228600" lvl="7" marL="3657600" rtl="0" algn="l">
              <a:lnSpc>
                <a:spcPct val="90000"/>
              </a:lnSpc>
              <a:spcBef>
                <a:spcPts val="400"/>
              </a:spcBef>
              <a:spcAft>
                <a:spcPts val="0"/>
              </a:spcAft>
              <a:buClr>
                <a:schemeClr val="dk1"/>
              </a:buClr>
              <a:buSzPts val="1000"/>
              <a:buNone/>
              <a:defRPr/>
            </a:lvl8pPr>
            <a:lvl9pPr indent="-228600" lvl="8" marL="4114800" rtl="0" algn="l">
              <a:lnSpc>
                <a:spcPct val="90000"/>
              </a:lnSpc>
              <a:spcBef>
                <a:spcPts val="400"/>
              </a:spcBef>
              <a:spcAft>
                <a:spcPts val="0"/>
              </a:spcAft>
              <a:buClr>
                <a:schemeClr val="dk1"/>
              </a:buClr>
              <a:buSzPts val="1000"/>
              <a:buNone/>
              <a:defRPr/>
            </a:lvl9pPr>
          </a:lstStyle>
          <a:p/>
        </p:txBody>
      </p:sp>
      <p:sp>
        <p:nvSpPr>
          <p:cNvPr id="400" name="Google Shape;400;p69"/>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dk1"/>
              </a:buClr>
              <a:buSzPts val="1400"/>
              <a:buNone/>
              <a:defRPr>
                <a:solidFill>
                  <a:schemeClr val="accent1"/>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01" name="Google Shape;401;p69"/>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02" name="Google Shape;402;p69"/>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403" name="Google Shape;403;p69"/>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Clr>
                <a:schemeClr val="dk1"/>
              </a:buClr>
              <a:buSzPts val="1400"/>
              <a:buNone/>
              <a:defRPr sz="700"/>
            </a:lvl1pPr>
            <a:lvl2pPr lvl="1" rtl="0" algn="l">
              <a:lnSpc>
                <a:spcPct val="100000"/>
              </a:lnSpc>
              <a:spcBef>
                <a:spcPts val="0"/>
              </a:spcBef>
              <a:spcAft>
                <a:spcPts val="0"/>
              </a:spcAft>
              <a:buClr>
                <a:schemeClr val="dk1"/>
              </a:buClr>
              <a:buSzPts val="1400"/>
              <a:buNone/>
              <a:defRPr/>
            </a:lvl2pPr>
            <a:lvl3pPr lvl="2" rtl="0" algn="l">
              <a:lnSpc>
                <a:spcPct val="100000"/>
              </a:lnSpc>
              <a:spcBef>
                <a:spcPts val="0"/>
              </a:spcBef>
              <a:spcAft>
                <a:spcPts val="0"/>
              </a:spcAft>
              <a:buClr>
                <a:schemeClr val="dk1"/>
              </a:buClr>
              <a:buSzPts val="1400"/>
              <a:buNone/>
              <a:defRPr/>
            </a:lvl3pPr>
            <a:lvl4pPr lvl="3" rtl="0" algn="l">
              <a:lnSpc>
                <a:spcPct val="100000"/>
              </a:lnSpc>
              <a:spcBef>
                <a:spcPts val="0"/>
              </a:spcBef>
              <a:spcAft>
                <a:spcPts val="0"/>
              </a:spcAft>
              <a:buClr>
                <a:schemeClr val="dk1"/>
              </a:buClr>
              <a:buSzPts val="1400"/>
              <a:buNone/>
              <a:defRPr/>
            </a:lvl4pPr>
            <a:lvl5pPr lvl="4" rtl="0" algn="l">
              <a:lnSpc>
                <a:spcPct val="100000"/>
              </a:lnSpc>
              <a:spcBef>
                <a:spcPts val="0"/>
              </a:spcBef>
              <a:spcAft>
                <a:spcPts val="0"/>
              </a:spcAft>
              <a:buClr>
                <a:schemeClr val="dk1"/>
              </a:buClr>
              <a:buSzPts val="1400"/>
              <a:buNone/>
              <a:defRPr/>
            </a:lvl5pPr>
            <a:lvl6pPr lvl="5" rtl="0" algn="l">
              <a:lnSpc>
                <a:spcPct val="100000"/>
              </a:lnSpc>
              <a:spcBef>
                <a:spcPts val="0"/>
              </a:spcBef>
              <a:spcAft>
                <a:spcPts val="0"/>
              </a:spcAft>
              <a:buClr>
                <a:schemeClr val="dk1"/>
              </a:buClr>
              <a:buSzPts val="1400"/>
              <a:buNone/>
              <a:defRPr/>
            </a:lvl6pPr>
            <a:lvl7pPr lvl="6" rtl="0" algn="l">
              <a:lnSpc>
                <a:spcPct val="100000"/>
              </a:lnSpc>
              <a:spcBef>
                <a:spcPts val="0"/>
              </a:spcBef>
              <a:spcAft>
                <a:spcPts val="0"/>
              </a:spcAft>
              <a:buClr>
                <a:schemeClr val="dk1"/>
              </a:buClr>
              <a:buSzPts val="1400"/>
              <a:buNone/>
              <a:defRPr/>
            </a:lvl7pPr>
            <a:lvl8pPr lvl="7" rtl="0" algn="l">
              <a:lnSpc>
                <a:spcPct val="100000"/>
              </a:lnSpc>
              <a:spcBef>
                <a:spcPts val="0"/>
              </a:spcBef>
              <a:spcAft>
                <a:spcPts val="0"/>
              </a:spcAft>
              <a:buClr>
                <a:schemeClr val="dk1"/>
              </a:buClr>
              <a:buSzPts val="1400"/>
              <a:buNone/>
              <a:defRPr/>
            </a:lvl8pPr>
            <a:lvl9pPr lvl="8" rtl="0" algn="l">
              <a:lnSpc>
                <a:spcPct val="100000"/>
              </a:lnSpc>
              <a:spcBef>
                <a:spcPts val="0"/>
              </a:spcBef>
              <a:spcAft>
                <a:spcPts val="0"/>
              </a:spcAft>
              <a:buClr>
                <a:schemeClr val="dk1"/>
              </a:buClr>
              <a:buSzPts val="1400"/>
              <a:buNone/>
              <a:defRPr/>
            </a:lvl9pPr>
          </a:lstStyle>
          <a:p/>
        </p:txBody>
      </p:sp>
    </p:spTree>
  </p:cSld>
  <p:clrMapOvr>
    <a:masterClrMapping/>
  </p:clrMapOvr>
</p:sldLayout>
</file>

<file path=ppt/slideLayouts/slideLayout6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p:cSld name="Title ORANGE ">
    <p:spTree>
      <p:nvGrpSpPr>
        <p:cNvPr id="404" name="Shape 404"/>
        <p:cNvGrpSpPr/>
        <p:nvPr/>
      </p:nvGrpSpPr>
      <p:grpSpPr>
        <a:xfrm>
          <a:off x="0" y="0"/>
          <a:ext cx="0" cy="0"/>
          <a:chOff x="0" y="0"/>
          <a:chExt cx="0" cy="0"/>
        </a:xfrm>
      </p:grpSpPr>
      <p:sp>
        <p:nvSpPr>
          <p:cNvPr id="405" name="Google Shape;405;p70"/>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dk1"/>
              </a:buClr>
              <a:buSzPts val="1400"/>
              <a:buNone/>
              <a:defRPr>
                <a:solidFill>
                  <a:schemeClr val="accent1"/>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06" name="Google Shape;406;p70"/>
          <p:cNvSpPr txBox="1"/>
          <p:nvPr>
            <p:ph idx="11" type="ftr"/>
          </p:nvPr>
        </p:nvSpPr>
        <p:spPr>
          <a:xfrm>
            <a:off x="63862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07" name="Google Shape;407;p70"/>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408" name="Google Shape;408;p70"/>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Clr>
                <a:schemeClr val="dk1"/>
              </a:buClr>
              <a:buSzPts val="1400"/>
              <a:buNone/>
              <a:defRPr sz="700"/>
            </a:lvl1pPr>
            <a:lvl2pPr lvl="1" rtl="0" algn="l">
              <a:lnSpc>
                <a:spcPct val="100000"/>
              </a:lnSpc>
              <a:spcBef>
                <a:spcPts val="0"/>
              </a:spcBef>
              <a:spcAft>
                <a:spcPts val="0"/>
              </a:spcAft>
              <a:buClr>
                <a:schemeClr val="dk1"/>
              </a:buClr>
              <a:buSzPts val="1400"/>
              <a:buNone/>
              <a:defRPr/>
            </a:lvl2pPr>
            <a:lvl3pPr lvl="2" rtl="0" algn="l">
              <a:lnSpc>
                <a:spcPct val="100000"/>
              </a:lnSpc>
              <a:spcBef>
                <a:spcPts val="0"/>
              </a:spcBef>
              <a:spcAft>
                <a:spcPts val="0"/>
              </a:spcAft>
              <a:buClr>
                <a:schemeClr val="dk1"/>
              </a:buClr>
              <a:buSzPts val="1400"/>
              <a:buNone/>
              <a:defRPr/>
            </a:lvl3pPr>
            <a:lvl4pPr lvl="3" rtl="0" algn="l">
              <a:lnSpc>
                <a:spcPct val="100000"/>
              </a:lnSpc>
              <a:spcBef>
                <a:spcPts val="0"/>
              </a:spcBef>
              <a:spcAft>
                <a:spcPts val="0"/>
              </a:spcAft>
              <a:buClr>
                <a:schemeClr val="dk1"/>
              </a:buClr>
              <a:buSzPts val="1400"/>
              <a:buNone/>
              <a:defRPr/>
            </a:lvl4pPr>
            <a:lvl5pPr lvl="4" rtl="0" algn="l">
              <a:lnSpc>
                <a:spcPct val="100000"/>
              </a:lnSpc>
              <a:spcBef>
                <a:spcPts val="0"/>
              </a:spcBef>
              <a:spcAft>
                <a:spcPts val="0"/>
              </a:spcAft>
              <a:buClr>
                <a:schemeClr val="dk1"/>
              </a:buClr>
              <a:buSzPts val="1400"/>
              <a:buNone/>
              <a:defRPr/>
            </a:lvl5pPr>
            <a:lvl6pPr lvl="5" rtl="0" algn="l">
              <a:lnSpc>
                <a:spcPct val="100000"/>
              </a:lnSpc>
              <a:spcBef>
                <a:spcPts val="0"/>
              </a:spcBef>
              <a:spcAft>
                <a:spcPts val="0"/>
              </a:spcAft>
              <a:buClr>
                <a:schemeClr val="dk1"/>
              </a:buClr>
              <a:buSzPts val="1400"/>
              <a:buNone/>
              <a:defRPr/>
            </a:lvl6pPr>
            <a:lvl7pPr lvl="6" rtl="0" algn="l">
              <a:lnSpc>
                <a:spcPct val="100000"/>
              </a:lnSpc>
              <a:spcBef>
                <a:spcPts val="0"/>
              </a:spcBef>
              <a:spcAft>
                <a:spcPts val="0"/>
              </a:spcAft>
              <a:buClr>
                <a:schemeClr val="dk1"/>
              </a:buClr>
              <a:buSzPts val="1400"/>
              <a:buNone/>
              <a:defRPr/>
            </a:lvl7pPr>
            <a:lvl8pPr lvl="7" rtl="0" algn="l">
              <a:lnSpc>
                <a:spcPct val="100000"/>
              </a:lnSpc>
              <a:spcBef>
                <a:spcPts val="0"/>
              </a:spcBef>
              <a:spcAft>
                <a:spcPts val="0"/>
              </a:spcAft>
              <a:buClr>
                <a:schemeClr val="dk1"/>
              </a:buClr>
              <a:buSzPts val="1400"/>
              <a:buNone/>
              <a:defRPr/>
            </a:lvl8pPr>
            <a:lvl9pPr lvl="8" rtl="0" algn="l">
              <a:lnSpc>
                <a:spcPct val="100000"/>
              </a:lnSpc>
              <a:spcBef>
                <a:spcPts val="0"/>
              </a:spcBef>
              <a:spcAft>
                <a:spcPts val="0"/>
              </a:spcAft>
              <a:buClr>
                <a:schemeClr val="dk1"/>
              </a:buClr>
              <a:buSzPts val="1400"/>
              <a:buNone/>
              <a:defRPr/>
            </a:lvl9pPr>
          </a:lstStyle>
          <a:p/>
        </p:txBody>
      </p:sp>
    </p:spTree>
  </p:cSld>
  <p:clrMapOvr>
    <a:masterClrMapping/>
  </p:clrMapOvr>
</p:sldLayout>
</file>

<file path=ppt/slideLayouts/slideLayout6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Headline Dots">
  <p:cSld name="Headline Dots">
    <p:spTree>
      <p:nvGrpSpPr>
        <p:cNvPr id="409" name="Shape 409"/>
        <p:cNvGrpSpPr/>
        <p:nvPr/>
      </p:nvGrpSpPr>
      <p:grpSpPr>
        <a:xfrm>
          <a:off x="0" y="0"/>
          <a:ext cx="0" cy="0"/>
          <a:chOff x="0" y="0"/>
          <a:chExt cx="0" cy="0"/>
        </a:xfrm>
      </p:grpSpPr>
      <p:sp>
        <p:nvSpPr>
          <p:cNvPr id="410" name="Google Shape;410;p71"/>
          <p:cNvSpPr txBox="1"/>
          <p:nvPr>
            <p:ph type="title"/>
          </p:nvPr>
        </p:nvSpPr>
        <p:spPr>
          <a:xfrm>
            <a:off x="467916" y="1858039"/>
            <a:ext cx="3555300" cy="22713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dk1"/>
              </a:buClr>
              <a:buSzPts val="1900"/>
              <a:buFont typeface="Poppins Light"/>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11" name="Google Shape;411;p71"/>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12" name="Google Shape;412;p71"/>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413" name="Google Shape;413;p71"/>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SzPts val="1400"/>
              <a:buNone/>
              <a:defRPr sz="700"/>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Tree>
  </p:cSld>
  <p:clrMapOvr>
    <a:masterClrMapping/>
  </p:clrMapOvr>
</p:sldLayout>
</file>

<file path=ppt/slideLayouts/slideLayout6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Long Key Statement">
  <p:cSld name="1_Long Key Statement">
    <p:bg>
      <p:bgPr>
        <a:solidFill>
          <a:schemeClr val="dk1"/>
        </a:solidFill>
      </p:bgPr>
    </p:bg>
    <p:spTree>
      <p:nvGrpSpPr>
        <p:cNvPr id="414" name="Shape 414"/>
        <p:cNvGrpSpPr/>
        <p:nvPr/>
      </p:nvGrpSpPr>
      <p:grpSpPr>
        <a:xfrm>
          <a:off x="0" y="0"/>
          <a:ext cx="0" cy="0"/>
          <a:chOff x="0" y="0"/>
          <a:chExt cx="0" cy="0"/>
        </a:xfrm>
      </p:grpSpPr>
      <p:sp>
        <p:nvSpPr>
          <p:cNvPr id="415" name="Google Shape;415;p72"/>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Clr>
                <a:schemeClr val="lt1"/>
              </a:buClr>
              <a:buSzPts val="1100"/>
              <a:buNone/>
              <a:defRPr>
                <a:solidFill>
                  <a:schemeClr val="lt1"/>
                </a:solidFill>
              </a:defRPr>
            </a:lvl1pPr>
            <a:lvl2pPr lvl="1" rtl="0" algn="l">
              <a:lnSpc>
                <a:spcPct val="100000"/>
              </a:lnSpc>
              <a:spcBef>
                <a:spcPts val="0"/>
              </a:spcBef>
              <a:spcAft>
                <a:spcPts val="0"/>
              </a:spcAft>
              <a:buClr>
                <a:schemeClr val="lt1"/>
              </a:buClr>
              <a:buSzPts val="1100"/>
              <a:buNone/>
              <a:defRPr>
                <a:solidFill>
                  <a:schemeClr val="lt1"/>
                </a:solidFill>
              </a:defRPr>
            </a:lvl2pPr>
            <a:lvl3pPr lvl="2" rtl="0" algn="l">
              <a:lnSpc>
                <a:spcPct val="100000"/>
              </a:lnSpc>
              <a:spcBef>
                <a:spcPts val="0"/>
              </a:spcBef>
              <a:spcAft>
                <a:spcPts val="0"/>
              </a:spcAft>
              <a:buClr>
                <a:schemeClr val="lt1"/>
              </a:buClr>
              <a:buSzPts val="1100"/>
              <a:buNone/>
              <a:defRPr>
                <a:solidFill>
                  <a:schemeClr val="lt1"/>
                </a:solidFill>
              </a:defRPr>
            </a:lvl3pPr>
            <a:lvl4pPr lvl="3" rtl="0" algn="l">
              <a:lnSpc>
                <a:spcPct val="100000"/>
              </a:lnSpc>
              <a:spcBef>
                <a:spcPts val="0"/>
              </a:spcBef>
              <a:spcAft>
                <a:spcPts val="0"/>
              </a:spcAft>
              <a:buClr>
                <a:schemeClr val="lt1"/>
              </a:buClr>
              <a:buSzPts val="1100"/>
              <a:buNone/>
              <a:defRPr>
                <a:solidFill>
                  <a:schemeClr val="lt1"/>
                </a:solidFill>
              </a:defRPr>
            </a:lvl4pPr>
            <a:lvl5pPr lvl="4" rtl="0" algn="l">
              <a:lnSpc>
                <a:spcPct val="100000"/>
              </a:lnSpc>
              <a:spcBef>
                <a:spcPts val="0"/>
              </a:spcBef>
              <a:spcAft>
                <a:spcPts val="0"/>
              </a:spcAft>
              <a:buClr>
                <a:schemeClr val="lt1"/>
              </a:buClr>
              <a:buSzPts val="1100"/>
              <a:buNone/>
              <a:defRPr>
                <a:solidFill>
                  <a:schemeClr val="lt1"/>
                </a:solidFill>
              </a:defRPr>
            </a:lvl5pPr>
            <a:lvl6pPr lvl="5" rtl="0" algn="l">
              <a:lnSpc>
                <a:spcPct val="100000"/>
              </a:lnSpc>
              <a:spcBef>
                <a:spcPts val="0"/>
              </a:spcBef>
              <a:spcAft>
                <a:spcPts val="0"/>
              </a:spcAft>
              <a:buClr>
                <a:schemeClr val="lt1"/>
              </a:buClr>
              <a:buSzPts val="1100"/>
              <a:buNone/>
              <a:defRPr>
                <a:solidFill>
                  <a:schemeClr val="lt1"/>
                </a:solidFill>
              </a:defRPr>
            </a:lvl6pPr>
            <a:lvl7pPr lvl="6" rtl="0" algn="l">
              <a:lnSpc>
                <a:spcPct val="100000"/>
              </a:lnSpc>
              <a:spcBef>
                <a:spcPts val="0"/>
              </a:spcBef>
              <a:spcAft>
                <a:spcPts val="0"/>
              </a:spcAft>
              <a:buClr>
                <a:schemeClr val="lt1"/>
              </a:buClr>
              <a:buSzPts val="1100"/>
              <a:buNone/>
              <a:defRPr>
                <a:solidFill>
                  <a:schemeClr val="lt1"/>
                </a:solidFill>
              </a:defRPr>
            </a:lvl7pPr>
            <a:lvl8pPr lvl="7" rtl="0" algn="l">
              <a:lnSpc>
                <a:spcPct val="100000"/>
              </a:lnSpc>
              <a:spcBef>
                <a:spcPts val="0"/>
              </a:spcBef>
              <a:spcAft>
                <a:spcPts val="0"/>
              </a:spcAft>
              <a:buClr>
                <a:schemeClr val="lt1"/>
              </a:buClr>
              <a:buSzPts val="1100"/>
              <a:buNone/>
              <a:defRPr>
                <a:solidFill>
                  <a:schemeClr val="lt1"/>
                </a:solidFill>
              </a:defRPr>
            </a:lvl8pPr>
            <a:lvl9pPr lvl="8" rtl="0" algn="l">
              <a:lnSpc>
                <a:spcPct val="100000"/>
              </a:lnSpc>
              <a:spcBef>
                <a:spcPts val="0"/>
              </a:spcBef>
              <a:spcAft>
                <a:spcPts val="0"/>
              </a:spcAft>
              <a:buClr>
                <a:schemeClr val="lt1"/>
              </a:buClr>
              <a:buSzPts val="1100"/>
              <a:buNone/>
              <a:defRPr>
                <a:solidFill>
                  <a:schemeClr val="lt1"/>
                </a:solidFill>
              </a:defRPr>
            </a:lvl9pPr>
          </a:lstStyle>
          <a:p/>
        </p:txBody>
      </p:sp>
      <p:sp>
        <p:nvSpPr>
          <p:cNvPr id="416" name="Google Shape;416;p72"/>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417" name="Google Shape;417;p72"/>
          <p:cNvSpPr txBox="1"/>
          <p:nvPr>
            <p:ph type="title"/>
          </p:nvPr>
        </p:nvSpPr>
        <p:spPr>
          <a:xfrm>
            <a:off x="1207449" y="1501666"/>
            <a:ext cx="6729000" cy="2140200"/>
          </a:xfrm>
          <a:prstGeom prst="rect">
            <a:avLst/>
          </a:prstGeom>
          <a:noFill/>
          <a:ln>
            <a:noFill/>
          </a:ln>
        </p:spPr>
        <p:txBody>
          <a:bodyPr anchorCtr="0" anchor="ctr" bIns="0" lIns="0" spcFirstLastPara="1" rIns="0" wrap="square" tIns="0">
            <a:noAutofit/>
          </a:bodyPr>
          <a:lstStyle>
            <a:lvl1pPr lvl="0" rtl="0" algn="ctr">
              <a:lnSpc>
                <a:spcPct val="100000"/>
              </a:lnSpc>
              <a:spcBef>
                <a:spcPts val="0"/>
              </a:spcBef>
              <a:spcAft>
                <a:spcPts val="0"/>
              </a:spcAft>
              <a:buClr>
                <a:schemeClr val="lt1"/>
              </a:buClr>
              <a:buSzPts val="2900"/>
              <a:buFont typeface="Poppins"/>
              <a:buNone/>
              <a:defRPr sz="2900">
                <a:solidFill>
                  <a:schemeClr val="lt1"/>
                </a:solidFill>
                <a:latin typeface="Poppins"/>
                <a:ea typeface="Poppins"/>
                <a:cs typeface="Poppins"/>
                <a:sym typeface="Poppins"/>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pic>
        <p:nvPicPr>
          <p:cNvPr id="418" name="Google Shape;418;p72"/>
          <p:cNvPicPr preferRelativeResize="0"/>
          <p:nvPr/>
        </p:nvPicPr>
        <p:blipFill rotWithShape="1">
          <a:blip r:embed="rId2">
            <a:alphaModFix/>
          </a:blip>
          <a:srcRect b="11866" l="0" r="0" t="11873"/>
          <a:stretch/>
        </p:blipFill>
        <p:spPr>
          <a:xfrm>
            <a:off x="7338413" y="4461950"/>
            <a:ext cx="1628052" cy="539200"/>
          </a:xfrm>
          <a:prstGeom prst="rect">
            <a:avLst/>
          </a:prstGeom>
          <a:noFill/>
          <a:ln>
            <a:noFill/>
          </a:ln>
        </p:spPr>
      </p:pic>
      <p:sp>
        <p:nvSpPr>
          <p:cNvPr id="419" name="Google Shape;419;p72"/>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SzPts val="1400"/>
              <a:buNone/>
              <a:defRPr sz="700">
                <a:solidFill>
                  <a:schemeClr val="lt1"/>
                </a:solidFill>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Tree>
  </p:cSld>
  <p:clrMapOvr>
    <a:masterClrMapping/>
  </p:clrMapOvr>
</p:sldLayout>
</file>

<file path=ppt/slideLayouts/slideLayout7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Title &amp; Subtitle">
  <p:cSld name="1_Title &amp; Subtitle">
    <p:spTree>
      <p:nvGrpSpPr>
        <p:cNvPr id="420" name="Shape 420"/>
        <p:cNvGrpSpPr/>
        <p:nvPr/>
      </p:nvGrpSpPr>
      <p:grpSpPr>
        <a:xfrm>
          <a:off x="0" y="0"/>
          <a:ext cx="0" cy="0"/>
          <a:chOff x="0" y="0"/>
          <a:chExt cx="0" cy="0"/>
        </a:xfrm>
      </p:grpSpPr>
      <p:sp>
        <p:nvSpPr>
          <p:cNvPr id="421" name="Google Shape;421;p73"/>
          <p:cNvSpPr txBox="1"/>
          <p:nvPr>
            <p:ph type="title"/>
          </p:nvPr>
        </p:nvSpPr>
        <p:spPr>
          <a:xfrm>
            <a:off x="252000" y="233793"/>
            <a:ext cx="7886700" cy="5283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22" name="Google Shape;422;p73"/>
          <p:cNvSpPr txBox="1"/>
          <p:nvPr>
            <p:ph idx="1" type="body"/>
          </p:nvPr>
        </p:nvSpPr>
        <p:spPr>
          <a:xfrm>
            <a:off x="251999" y="813594"/>
            <a:ext cx="7886700" cy="215400"/>
          </a:xfrm>
          <a:prstGeom prst="rect">
            <a:avLst/>
          </a:prstGeom>
          <a:noFill/>
          <a:ln>
            <a:noFill/>
          </a:ln>
        </p:spPr>
        <p:txBody>
          <a:bodyPr anchorCtr="0" anchor="t" bIns="0" lIns="0" spcFirstLastPara="1" rIns="0" wrap="square" tIns="0">
            <a:noAutofit/>
          </a:bodyPr>
          <a:lstStyle>
            <a:lvl1pPr indent="-228600" lvl="0" marL="457200" rtl="0" algn="l">
              <a:lnSpc>
                <a:spcPct val="100000"/>
              </a:lnSpc>
              <a:spcBef>
                <a:spcPts val="500"/>
              </a:spcBef>
              <a:spcAft>
                <a:spcPts val="0"/>
              </a:spcAft>
              <a:buSzPts val="1000"/>
              <a:buNone/>
              <a:defRPr b="1" sz="1200">
                <a:solidFill>
                  <a:schemeClr val="dk1"/>
                </a:solidFill>
              </a:defRPr>
            </a:lvl1pPr>
            <a:lvl2pPr indent="-292100" lvl="1" marL="914400" rtl="0" algn="l">
              <a:lnSpc>
                <a:spcPct val="100000"/>
              </a:lnSpc>
              <a:spcBef>
                <a:spcPts val="500"/>
              </a:spcBef>
              <a:spcAft>
                <a:spcPts val="0"/>
              </a:spcAft>
              <a:buSzPts val="1000"/>
              <a:buChar char="•"/>
              <a:defRPr sz="1400"/>
            </a:lvl2pPr>
            <a:lvl3pPr indent="-292100" lvl="2" marL="1371600" rtl="0" algn="l">
              <a:lnSpc>
                <a:spcPct val="100000"/>
              </a:lnSpc>
              <a:spcBef>
                <a:spcPts val="500"/>
              </a:spcBef>
              <a:spcAft>
                <a:spcPts val="0"/>
              </a:spcAft>
              <a:buSzPts val="1000"/>
              <a:buChar char="•"/>
              <a:defRPr sz="1400"/>
            </a:lvl3pPr>
            <a:lvl4pPr indent="-292100" lvl="3" marL="1828800" rtl="0" algn="l">
              <a:lnSpc>
                <a:spcPct val="100000"/>
              </a:lnSpc>
              <a:spcBef>
                <a:spcPts val="500"/>
              </a:spcBef>
              <a:spcAft>
                <a:spcPts val="0"/>
              </a:spcAft>
              <a:buSzPts val="1000"/>
              <a:buChar char="•"/>
              <a:defRPr sz="1400"/>
            </a:lvl4pPr>
            <a:lvl5pPr indent="-292100" lvl="4" marL="2286000" rtl="0" algn="l">
              <a:lnSpc>
                <a:spcPct val="100000"/>
              </a:lnSpc>
              <a:spcBef>
                <a:spcPts val="500"/>
              </a:spcBef>
              <a:spcAft>
                <a:spcPts val="0"/>
              </a:spcAft>
              <a:buSzPts val="1000"/>
              <a:buChar char="•"/>
              <a:defRPr sz="1400"/>
            </a:lvl5pPr>
            <a:lvl6pPr indent="-292100" lvl="5" marL="2743200" rtl="0" algn="l">
              <a:lnSpc>
                <a:spcPct val="90000"/>
              </a:lnSpc>
              <a:spcBef>
                <a:spcPts val="400"/>
              </a:spcBef>
              <a:spcAft>
                <a:spcPts val="0"/>
              </a:spcAft>
              <a:buSzPts val="1000"/>
              <a:buChar char="•"/>
              <a:defRPr/>
            </a:lvl6pPr>
            <a:lvl7pPr indent="-292100" lvl="6" marL="3200400" rtl="0" algn="l">
              <a:lnSpc>
                <a:spcPct val="90000"/>
              </a:lnSpc>
              <a:spcBef>
                <a:spcPts val="400"/>
              </a:spcBef>
              <a:spcAft>
                <a:spcPts val="0"/>
              </a:spcAft>
              <a:buSzPts val="1000"/>
              <a:buChar char="•"/>
              <a:defRPr/>
            </a:lvl7pPr>
            <a:lvl8pPr indent="-292100" lvl="7" marL="3657600" rtl="0" algn="l">
              <a:lnSpc>
                <a:spcPct val="90000"/>
              </a:lnSpc>
              <a:spcBef>
                <a:spcPts val="400"/>
              </a:spcBef>
              <a:spcAft>
                <a:spcPts val="0"/>
              </a:spcAft>
              <a:buSzPts val="1000"/>
              <a:buChar char="•"/>
              <a:defRPr/>
            </a:lvl8pPr>
            <a:lvl9pPr indent="-292100" lvl="8" marL="4114800" rtl="0" algn="l">
              <a:lnSpc>
                <a:spcPct val="90000"/>
              </a:lnSpc>
              <a:spcBef>
                <a:spcPts val="400"/>
              </a:spcBef>
              <a:spcAft>
                <a:spcPts val="0"/>
              </a:spcAft>
              <a:buSzPts val="1000"/>
              <a:buChar char="•"/>
              <a:defRPr/>
            </a:lvl9pPr>
          </a:lstStyle>
          <a:p/>
        </p:txBody>
      </p:sp>
      <p:sp>
        <p:nvSpPr>
          <p:cNvPr id="423" name="Google Shape;423;p73"/>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24" name="Google Shape;424;p73"/>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SzPts val="700"/>
              <a:buNone/>
              <a:defRPr/>
            </a:lvl1pPr>
            <a:lvl2pPr indent="0" lvl="1" marL="0" marR="0" rtl="0" algn="l">
              <a:lnSpc>
                <a:spcPct val="100000"/>
              </a:lnSpc>
              <a:spcBef>
                <a:spcPts val="0"/>
              </a:spcBef>
              <a:spcAft>
                <a:spcPts val="0"/>
              </a:spcAft>
              <a:buSzPts val="700"/>
              <a:buNone/>
              <a:defRPr/>
            </a:lvl2pPr>
            <a:lvl3pPr indent="0" lvl="2" marL="0" marR="0" rtl="0" algn="l">
              <a:lnSpc>
                <a:spcPct val="100000"/>
              </a:lnSpc>
              <a:spcBef>
                <a:spcPts val="0"/>
              </a:spcBef>
              <a:spcAft>
                <a:spcPts val="0"/>
              </a:spcAft>
              <a:buSzPts val="700"/>
              <a:buNone/>
              <a:defRPr/>
            </a:lvl3pPr>
            <a:lvl4pPr indent="0" lvl="3" marL="0" marR="0" rtl="0" algn="l">
              <a:lnSpc>
                <a:spcPct val="100000"/>
              </a:lnSpc>
              <a:spcBef>
                <a:spcPts val="0"/>
              </a:spcBef>
              <a:spcAft>
                <a:spcPts val="0"/>
              </a:spcAft>
              <a:buSzPts val="700"/>
              <a:buNone/>
              <a:defRPr/>
            </a:lvl4pPr>
            <a:lvl5pPr indent="0" lvl="4" marL="0" marR="0" rtl="0" algn="l">
              <a:lnSpc>
                <a:spcPct val="100000"/>
              </a:lnSpc>
              <a:spcBef>
                <a:spcPts val="0"/>
              </a:spcBef>
              <a:spcAft>
                <a:spcPts val="0"/>
              </a:spcAft>
              <a:buSzPts val="700"/>
              <a:buNone/>
              <a:defRPr/>
            </a:lvl5pPr>
            <a:lvl6pPr indent="0" lvl="5" marL="0" marR="0" rtl="0" algn="l">
              <a:lnSpc>
                <a:spcPct val="100000"/>
              </a:lnSpc>
              <a:spcBef>
                <a:spcPts val="0"/>
              </a:spcBef>
              <a:spcAft>
                <a:spcPts val="0"/>
              </a:spcAft>
              <a:buSzPts val="700"/>
              <a:buNone/>
              <a:defRPr/>
            </a:lvl6pPr>
            <a:lvl7pPr indent="0" lvl="6" marL="0" marR="0" rtl="0" algn="l">
              <a:lnSpc>
                <a:spcPct val="100000"/>
              </a:lnSpc>
              <a:spcBef>
                <a:spcPts val="0"/>
              </a:spcBef>
              <a:spcAft>
                <a:spcPts val="0"/>
              </a:spcAft>
              <a:buSzPts val="700"/>
              <a:buNone/>
              <a:defRPr/>
            </a:lvl7pPr>
            <a:lvl8pPr indent="0" lvl="7" marL="0" marR="0" rtl="0" algn="l">
              <a:lnSpc>
                <a:spcPct val="100000"/>
              </a:lnSpc>
              <a:spcBef>
                <a:spcPts val="0"/>
              </a:spcBef>
              <a:spcAft>
                <a:spcPts val="0"/>
              </a:spcAft>
              <a:buSzPts val="700"/>
              <a:buNone/>
              <a:defRPr/>
            </a:lvl8pPr>
            <a:lvl9pPr indent="0" lvl="8" marL="0" marR="0" rtl="0" algn="l">
              <a:lnSpc>
                <a:spcPct val="100000"/>
              </a:lnSpc>
              <a:spcBef>
                <a:spcPts val="0"/>
              </a:spcBef>
              <a:spcAft>
                <a:spcPts val="0"/>
              </a:spcAft>
              <a:buSzPts val="700"/>
              <a:buNone/>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2_Title &amp; Subtitle">
  <p:cSld name="2_Title &amp; Subtitle">
    <p:spTree>
      <p:nvGrpSpPr>
        <p:cNvPr id="425" name="Shape 425"/>
        <p:cNvGrpSpPr/>
        <p:nvPr/>
      </p:nvGrpSpPr>
      <p:grpSpPr>
        <a:xfrm>
          <a:off x="0" y="0"/>
          <a:ext cx="0" cy="0"/>
          <a:chOff x="0" y="0"/>
          <a:chExt cx="0" cy="0"/>
        </a:xfrm>
      </p:grpSpPr>
      <p:sp>
        <p:nvSpPr>
          <p:cNvPr id="426" name="Google Shape;426;p74"/>
          <p:cNvSpPr txBox="1"/>
          <p:nvPr>
            <p:ph type="title"/>
          </p:nvPr>
        </p:nvSpPr>
        <p:spPr>
          <a:xfrm>
            <a:off x="252000" y="233793"/>
            <a:ext cx="7886700" cy="5283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27" name="Google Shape;427;p74"/>
          <p:cNvSpPr txBox="1"/>
          <p:nvPr>
            <p:ph idx="1" type="body"/>
          </p:nvPr>
        </p:nvSpPr>
        <p:spPr>
          <a:xfrm>
            <a:off x="251999" y="813594"/>
            <a:ext cx="7886700" cy="215400"/>
          </a:xfrm>
          <a:prstGeom prst="rect">
            <a:avLst/>
          </a:prstGeom>
          <a:noFill/>
          <a:ln>
            <a:noFill/>
          </a:ln>
        </p:spPr>
        <p:txBody>
          <a:bodyPr anchorCtr="0" anchor="t" bIns="0" lIns="0" spcFirstLastPara="1" rIns="0" wrap="square" tIns="0">
            <a:noAutofit/>
          </a:bodyPr>
          <a:lstStyle>
            <a:lvl1pPr indent="-228600" lvl="0" marL="457200" rtl="0" algn="l">
              <a:lnSpc>
                <a:spcPct val="100000"/>
              </a:lnSpc>
              <a:spcBef>
                <a:spcPts val="500"/>
              </a:spcBef>
              <a:spcAft>
                <a:spcPts val="0"/>
              </a:spcAft>
              <a:buSzPts val="1000"/>
              <a:buNone/>
              <a:defRPr b="1" sz="1200">
                <a:solidFill>
                  <a:schemeClr val="dk1"/>
                </a:solidFill>
              </a:defRPr>
            </a:lvl1pPr>
            <a:lvl2pPr indent="-292100" lvl="1" marL="914400" rtl="0" algn="l">
              <a:lnSpc>
                <a:spcPct val="100000"/>
              </a:lnSpc>
              <a:spcBef>
                <a:spcPts val="500"/>
              </a:spcBef>
              <a:spcAft>
                <a:spcPts val="0"/>
              </a:spcAft>
              <a:buSzPts val="1000"/>
              <a:buChar char="•"/>
              <a:defRPr sz="1400"/>
            </a:lvl2pPr>
            <a:lvl3pPr indent="-292100" lvl="2" marL="1371600" rtl="0" algn="l">
              <a:lnSpc>
                <a:spcPct val="100000"/>
              </a:lnSpc>
              <a:spcBef>
                <a:spcPts val="500"/>
              </a:spcBef>
              <a:spcAft>
                <a:spcPts val="0"/>
              </a:spcAft>
              <a:buSzPts val="1000"/>
              <a:buChar char="•"/>
              <a:defRPr sz="1400"/>
            </a:lvl3pPr>
            <a:lvl4pPr indent="-292100" lvl="3" marL="1828800" rtl="0" algn="l">
              <a:lnSpc>
                <a:spcPct val="100000"/>
              </a:lnSpc>
              <a:spcBef>
                <a:spcPts val="500"/>
              </a:spcBef>
              <a:spcAft>
                <a:spcPts val="0"/>
              </a:spcAft>
              <a:buSzPts val="1000"/>
              <a:buChar char="•"/>
              <a:defRPr sz="1400"/>
            </a:lvl4pPr>
            <a:lvl5pPr indent="-292100" lvl="4" marL="2286000" rtl="0" algn="l">
              <a:lnSpc>
                <a:spcPct val="100000"/>
              </a:lnSpc>
              <a:spcBef>
                <a:spcPts val="500"/>
              </a:spcBef>
              <a:spcAft>
                <a:spcPts val="0"/>
              </a:spcAft>
              <a:buSzPts val="1000"/>
              <a:buChar char="•"/>
              <a:defRPr sz="1400"/>
            </a:lvl5pPr>
            <a:lvl6pPr indent="-292100" lvl="5" marL="2743200" rtl="0" algn="l">
              <a:lnSpc>
                <a:spcPct val="90000"/>
              </a:lnSpc>
              <a:spcBef>
                <a:spcPts val="400"/>
              </a:spcBef>
              <a:spcAft>
                <a:spcPts val="0"/>
              </a:spcAft>
              <a:buSzPts val="1000"/>
              <a:buChar char="•"/>
              <a:defRPr/>
            </a:lvl6pPr>
            <a:lvl7pPr indent="-292100" lvl="6" marL="3200400" rtl="0" algn="l">
              <a:lnSpc>
                <a:spcPct val="90000"/>
              </a:lnSpc>
              <a:spcBef>
                <a:spcPts val="400"/>
              </a:spcBef>
              <a:spcAft>
                <a:spcPts val="0"/>
              </a:spcAft>
              <a:buSzPts val="1000"/>
              <a:buChar char="•"/>
              <a:defRPr/>
            </a:lvl7pPr>
            <a:lvl8pPr indent="-292100" lvl="7" marL="3657600" rtl="0" algn="l">
              <a:lnSpc>
                <a:spcPct val="90000"/>
              </a:lnSpc>
              <a:spcBef>
                <a:spcPts val="400"/>
              </a:spcBef>
              <a:spcAft>
                <a:spcPts val="0"/>
              </a:spcAft>
              <a:buSzPts val="1000"/>
              <a:buChar char="•"/>
              <a:defRPr/>
            </a:lvl8pPr>
            <a:lvl9pPr indent="-292100" lvl="8" marL="4114800" rtl="0" algn="l">
              <a:lnSpc>
                <a:spcPct val="90000"/>
              </a:lnSpc>
              <a:spcBef>
                <a:spcPts val="400"/>
              </a:spcBef>
              <a:spcAft>
                <a:spcPts val="0"/>
              </a:spcAft>
              <a:buSzPts val="1000"/>
              <a:buChar char="•"/>
              <a:defRPr/>
            </a:lvl9pPr>
          </a:lstStyle>
          <a:p/>
        </p:txBody>
      </p:sp>
      <p:sp>
        <p:nvSpPr>
          <p:cNvPr id="428" name="Google Shape;428;p74"/>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29" name="Google Shape;429;p74"/>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SzPts val="700"/>
              <a:buNone/>
              <a:defRPr/>
            </a:lvl1pPr>
            <a:lvl2pPr indent="0" lvl="1" marL="0" marR="0" rtl="0" algn="l">
              <a:lnSpc>
                <a:spcPct val="100000"/>
              </a:lnSpc>
              <a:spcBef>
                <a:spcPts val="0"/>
              </a:spcBef>
              <a:spcAft>
                <a:spcPts val="0"/>
              </a:spcAft>
              <a:buSzPts val="700"/>
              <a:buNone/>
              <a:defRPr/>
            </a:lvl2pPr>
            <a:lvl3pPr indent="0" lvl="2" marL="0" marR="0" rtl="0" algn="l">
              <a:lnSpc>
                <a:spcPct val="100000"/>
              </a:lnSpc>
              <a:spcBef>
                <a:spcPts val="0"/>
              </a:spcBef>
              <a:spcAft>
                <a:spcPts val="0"/>
              </a:spcAft>
              <a:buSzPts val="700"/>
              <a:buNone/>
              <a:defRPr/>
            </a:lvl3pPr>
            <a:lvl4pPr indent="0" lvl="3" marL="0" marR="0" rtl="0" algn="l">
              <a:lnSpc>
                <a:spcPct val="100000"/>
              </a:lnSpc>
              <a:spcBef>
                <a:spcPts val="0"/>
              </a:spcBef>
              <a:spcAft>
                <a:spcPts val="0"/>
              </a:spcAft>
              <a:buSzPts val="700"/>
              <a:buNone/>
              <a:defRPr/>
            </a:lvl4pPr>
            <a:lvl5pPr indent="0" lvl="4" marL="0" marR="0" rtl="0" algn="l">
              <a:lnSpc>
                <a:spcPct val="100000"/>
              </a:lnSpc>
              <a:spcBef>
                <a:spcPts val="0"/>
              </a:spcBef>
              <a:spcAft>
                <a:spcPts val="0"/>
              </a:spcAft>
              <a:buSzPts val="700"/>
              <a:buNone/>
              <a:defRPr/>
            </a:lvl5pPr>
            <a:lvl6pPr indent="0" lvl="5" marL="0" marR="0" rtl="0" algn="l">
              <a:lnSpc>
                <a:spcPct val="100000"/>
              </a:lnSpc>
              <a:spcBef>
                <a:spcPts val="0"/>
              </a:spcBef>
              <a:spcAft>
                <a:spcPts val="0"/>
              </a:spcAft>
              <a:buSzPts val="700"/>
              <a:buNone/>
              <a:defRPr/>
            </a:lvl6pPr>
            <a:lvl7pPr indent="0" lvl="6" marL="0" marR="0" rtl="0" algn="l">
              <a:lnSpc>
                <a:spcPct val="100000"/>
              </a:lnSpc>
              <a:spcBef>
                <a:spcPts val="0"/>
              </a:spcBef>
              <a:spcAft>
                <a:spcPts val="0"/>
              </a:spcAft>
              <a:buSzPts val="700"/>
              <a:buNone/>
              <a:defRPr/>
            </a:lvl7pPr>
            <a:lvl8pPr indent="0" lvl="7" marL="0" marR="0" rtl="0" algn="l">
              <a:lnSpc>
                <a:spcPct val="100000"/>
              </a:lnSpc>
              <a:spcBef>
                <a:spcPts val="0"/>
              </a:spcBef>
              <a:spcAft>
                <a:spcPts val="0"/>
              </a:spcAft>
              <a:buSzPts val="700"/>
              <a:buNone/>
              <a:defRPr/>
            </a:lvl8pPr>
            <a:lvl9pPr indent="0" lvl="8" marL="0" marR="0" rtl="0" algn="l">
              <a:lnSpc>
                <a:spcPct val="100000"/>
              </a:lnSpc>
              <a:spcBef>
                <a:spcPts val="0"/>
              </a:spcBef>
              <a:spcAft>
                <a:spcPts val="0"/>
              </a:spcAft>
              <a:buSzPts val="700"/>
              <a:buNone/>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3_Title &amp; Subtitle">
  <p:cSld name="3_Title &amp; Subtitle">
    <p:spTree>
      <p:nvGrpSpPr>
        <p:cNvPr id="430" name="Shape 430"/>
        <p:cNvGrpSpPr/>
        <p:nvPr/>
      </p:nvGrpSpPr>
      <p:grpSpPr>
        <a:xfrm>
          <a:off x="0" y="0"/>
          <a:ext cx="0" cy="0"/>
          <a:chOff x="0" y="0"/>
          <a:chExt cx="0" cy="0"/>
        </a:xfrm>
      </p:grpSpPr>
      <p:sp>
        <p:nvSpPr>
          <p:cNvPr id="431" name="Google Shape;431;p75"/>
          <p:cNvSpPr txBox="1"/>
          <p:nvPr>
            <p:ph type="title"/>
          </p:nvPr>
        </p:nvSpPr>
        <p:spPr>
          <a:xfrm>
            <a:off x="252000" y="233793"/>
            <a:ext cx="7886700" cy="5283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32" name="Google Shape;432;p75"/>
          <p:cNvSpPr txBox="1"/>
          <p:nvPr>
            <p:ph idx="1" type="body"/>
          </p:nvPr>
        </p:nvSpPr>
        <p:spPr>
          <a:xfrm>
            <a:off x="251999" y="813593"/>
            <a:ext cx="7886700" cy="410400"/>
          </a:xfrm>
          <a:prstGeom prst="rect">
            <a:avLst/>
          </a:prstGeom>
          <a:noFill/>
          <a:ln>
            <a:noFill/>
          </a:ln>
        </p:spPr>
        <p:txBody>
          <a:bodyPr anchorCtr="0" anchor="t" bIns="0" lIns="0" spcFirstLastPara="1" rIns="0" wrap="square" tIns="0">
            <a:noAutofit/>
          </a:bodyPr>
          <a:lstStyle>
            <a:lvl1pPr indent="-228600" lvl="0" marL="457200" rtl="0" algn="l">
              <a:lnSpc>
                <a:spcPct val="100000"/>
              </a:lnSpc>
              <a:spcBef>
                <a:spcPts val="500"/>
              </a:spcBef>
              <a:spcAft>
                <a:spcPts val="0"/>
              </a:spcAft>
              <a:buSzPts val="1000"/>
              <a:buNone/>
              <a:defRPr b="1" sz="1100">
                <a:solidFill>
                  <a:schemeClr val="dk1"/>
                </a:solidFill>
              </a:defRPr>
            </a:lvl1pPr>
            <a:lvl2pPr indent="-292100" lvl="1" marL="914400" rtl="0" algn="l">
              <a:lnSpc>
                <a:spcPct val="100000"/>
              </a:lnSpc>
              <a:spcBef>
                <a:spcPts val="500"/>
              </a:spcBef>
              <a:spcAft>
                <a:spcPts val="0"/>
              </a:spcAft>
              <a:buSzPts val="1000"/>
              <a:buChar char="•"/>
              <a:defRPr sz="1400"/>
            </a:lvl2pPr>
            <a:lvl3pPr indent="-292100" lvl="2" marL="1371600" rtl="0" algn="l">
              <a:lnSpc>
                <a:spcPct val="100000"/>
              </a:lnSpc>
              <a:spcBef>
                <a:spcPts val="500"/>
              </a:spcBef>
              <a:spcAft>
                <a:spcPts val="0"/>
              </a:spcAft>
              <a:buSzPts val="1000"/>
              <a:buChar char="•"/>
              <a:defRPr sz="1400"/>
            </a:lvl3pPr>
            <a:lvl4pPr indent="-292100" lvl="3" marL="1828800" rtl="0" algn="l">
              <a:lnSpc>
                <a:spcPct val="100000"/>
              </a:lnSpc>
              <a:spcBef>
                <a:spcPts val="500"/>
              </a:spcBef>
              <a:spcAft>
                <a:spcPts val="0"/>
              </a:spcAft>
              <a:buSzPts val="1000"/>
              <a:buChar char="•"/>
              <a:defRPr sz="1400"/>
            </a:lvl4pPr>
            <a:lvl5pPr indent="-292100" lvl="4" marL="2286000" rtl="0" algn="l">
              <a:lnSpc>
                <a:spcPct val="100000"/>
              </a:lnSpc>
              <a:spcBef>
                <a:spcPts val="500"/>
              </a:spcBef>
              <a:spcAft>
                <a:spcPts val="0"/>
              </a:spcAft>
              <a:buSzPts val="1000"/>
              <a:buChar char="•"/>
              <a:defRPr sz="1400"/>
            </a:lvl5pPr>
            <a:lvl6pPr indent="-292100" lvl="5" marL="2743200" rtl="0" algn="l">
              <a:lnSpc>
                <a:spcPct val="90000"/>
              </a:lnSpc>
              <a:spcBef>
                <a:spcPts val="400"/>
              </a:spcBef>
              <a:spcAft>
                <a:spcPts val="0"/>
              </a:spcAft>
              <a:buSzPts val="1000"/>
              <a:buChar char="•"/>
              <a:defRPr/>
            </a:lvl6pPr>
            <a:lvl7pPr indent="-292100" lvl="6" marL="3200400" rtl="0" algn="l">
              <a:lnSpc>
                <a:spcPct val="90000"/>
              </a:lnSpc>
              <a:spcBef>
                <a:spcPts val="400"/>
              </a:spcBef>
              <a:spcAft>
                <a:spcPts val="0"/>
              </a:spcAft>
              <a:buSzPts val="1000"/>
              <a:buChar char="•"/>
              <a:defRPr/>
            </a:lvl7pPr>
            <a:lvl8pPr indent="-292100" lvl="7" marL="3657600" rtl="0" algn="l">
              <a:lnSpc>
                <a:spcPct val="90000"/>
              </a:lnSpc>
              <a:spcBef>
                <a:spcPts val="400"/>
              </a:spcBef>
              <a:spcAft>
                <a:spcPts val="0"/>
              </a:spcAft>
              <a:buSzPts val="1000"/>
              <a:buChar char="•"/>
              <a:defRPr/>
            </a:lvl8pPr>
            <a:lvl9pPr indent="-292100" lvl="8" marL="4114800" rtl="0" algn="l">
              <a:lnSpc>
                <a:spcPct val="90000"/>
              </a:lnSpc>
              <a:spcBef>
                <a:spcPts val="400"/>
              </a:spcBef>
              <a:spcAft>
                <a:spcPts val="0"/>
              </a:spcAft>
              <a:buSzPts val="1000"/>
              <a:buChar char="•"/>
              <a:defRPr/>
            </a:lvl9pPr>
          </a:lstStyle>
          <a:p/>
        </p:txBody>
      </p:sp>
      <p:sp>
        <p:nvSpPr>
          <p:cNvPr id="433" name="Google Shape;433;p75"/>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SzPts val="700"/>
              <a:buNone/>
              <a:defRPr/>
            </a:lvl1pPr>
            <a:lvl2pPr indent="0" lvl="1" marL="0" marR="0" rtl="0" algn="l">
              <a:lnSpc>
                <a:spcPct val="100000"/>
              </a:lnSpc>
              <a:spcBef>
                <a:spcPts val="0"/>
              </a:spcBef>
              <a:spcAft>
                <a:spcPts val="0"/>
              </a:spcAft>
              <a:buSzPts val="700"/>
              <a:buNone/>
              <a:defRPr/>
            </a:lvl2pPr>
            <a:lvl3pPr indent="0" lvl="2" marL="0" marR="0" rtl="0" algn="l">
              <a:lnSpc>
                <a:spcPct val="100000"/>
              </a:lnSpc>
              <a:spcBef>
                <a:spcPts val="0"/>
              </a:spcBef>
              <a:spcAft>
                <a:spcPts val="0"/>
              </a:spcAft>
              <a:buSzPts val="700"/>
              <a:buNone/>
              <a:defRPr/>
            </a:lvl3pPr>
            <a:lvl4pPr indent="0" lvl="3" marL="0" marR="0" rtl="0" algn="l">
              <a:lnSpc>
                <a:spcPct val="100000"/>
              </a:lnSpc>
              <a:spcBef>
                <a:spcPts val="0"/>
              </a:spcBef>
              <a:spcAft>
                <a:spcPts val="0"/>
              </a:spcAft>
              <a:buSzPts val="700"/>
              <a:buNone/>
              <a:defRPr/>
            </a:lvl4pPr>
            <a:lvl5pPr indent="0" lvl="4" marL="0" marR="0" rtl="0" algn="l">
              <a:lnSpc>
                <a:spcPct val="100000"/>
              </a:lnSpc>
              <a:spcBef>
                <a:spcPts val="0"/>
              </a:spcBef>
              <a:spcAft>
                <a:spcPts val="0"/>
              </a:spcAft>
              <a:buSzPts val="700"/>
              <a:buNone/>
              <a:defRPr/>
            </a:lvl5pPr>
            <a:lvl6pPr indent="0" lvl="5" marL="0" marR="0" rtl="0" algn="l">
              <a:lnSpc>
                <a:spcPct val="100000"/>
              </a:lnSpc>
              <a:spcBef>
                <a:spcPts val="0"/>
              </a:spcBef>
              <a:spcAft>
                <a:spcPts val="0"/>
              </a:spcAft>
              <a:buSzPts val="700"/>
              <a:buNone/>
              <a:defRPr/>
            </a:lvl6pPr>
            <a:lvl7pPr indent="0" lvl="6" marL="0" marR="0" rtl="0" algn="l">
              <a:lnSpc>
                <a:spcPct val="100000"/>
              </a:lnSpc>
              <a:spcBef>
                <a:spcPts val="0"/>
              </a:spcBef>
              <a:spcAft>
                <a:spcPts val="0"/>
              </a:spcAft>
              <a:buSzPts val="700"/>
              <a:buNone/>
              <a:defRPr/>
            </a:lvl7pPr>
            <a:lvl8pPr indent="0" lvl="7" marL="0" marR="0" rtl="0" algn="l">
              <a:lnSpc>
                <a:spcPct val="100000"/>
              </a:lnSpc>
              <a:spcBef>
                <a:spcPts val="0"/>
              </a:spcBef>
              <a:spcAft>
                <a:spcPts val="0"/>
              </a:spcAft>
              <a:buSzPts val="700"/>
              <a:buNone/>
              <a:defRPr/>
            </a:lvl8pPr>
            <a:lvl9pPr indent="0" lvl="8" marL="0" marR="0" rtl="0" algn="l">
              <a:lnSpc>
                <a:spcPct val="100000"/>
              </a:lnSpc>
              <a:spcBef>
                <a:spcPts val="0"/>
              </a:spcBef>
              <a:spcAft>
                <a:spcPts val="0"/>
              </a:spcAft>
              <a:buSzPts val="700"/>
              <a:buNone/>
              <a:defRPr/>
            </a:lvl9pPr>
          </a:lstStyle>
          <a:p>
            <a:pPr indent="0" lvl="0" marL="0" rtl="0" algn="l">
              <a:spcBef>
                <a:spcPts val="0"/>
              </a:spcBef>
              <a:spcAft>
                <a:spcPts val="0"/>
              </a:spcAft>
              <a:buNone/>
            </a:pPr>
            <a:fld id="{00000000-1234-1234-1234-123412341234}" type="slidenum">
              <a:rPr lang="en"/>
              <a:t>‹#›</a:t>
            </a:fld>
            <a:endParaRPr/>
          </a:p>
        </p:txBody>
      </p:sp>
      <p:sp>
        <p:nvSpPr>
          <p:cNvPr id="434" name="Google Shape;434;p75"/>
          <p:cNvSpPr txBox="1"/>
          <p:nvPr>
            <p:ph idx="11" type="ftr"/>
          </p:nvPr>
        </p:nvSpPr>
        <p:spPr>
          <a:xfrm>
            <a:off x="5300882" y="4839086"/>
            <a:ext cx="3362400" cy="1386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SzPts val="1100"/>
              <a:buNone/>
              <a:defRPr sz="700">
                <a:solidFill>
                  <a:srgbClr val="A5A5A5"/>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Tree>
  </p:cSld>
  <p:clrMapOvr>
    <a:masterClrMapping/>
  </p:clrMapOvr>
</p:sldLayout>
</file>

<file path=ppt/slideLayouts/slideLayout7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p:cSld name="Title Only">
    <p:spTree>
      <p:nvGrpSpPr>
        <p:cNvPr id="435" name="Shape 435"/>
        <p:cNvGrpSpPr/>
        <p:nvPr/>
      </p:nvGrpSpPr>
      <p:grpSpPr>
        <a:xfrm>
          <a:off x="0" y="0"/>
          <a:ext cx="0" cy="0"/>
          <a:chOff x="0" y="0"/>
          <a:chExt cx="0" cy="0"/>
        </a:xfrm>
      </p:grpSpPr>
      <p:sp>
        <p:nvSpPr>
          <p:cNvPr id="436" name="Google Shape;436;p76"/>
          <p:cNvSpPr txBox="1"/>
          <p:nvPr>
            <p:ph type="title"/>
          </p:nvPr>
        </p:nvSpPr>
        <p:spPr>
          <a:xfrm>
            <a:off x="305991" y="248425"/>
            <a:ext cx="8532000" cy="6945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37" name="Google Shape;437;p76"/>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SzPts val="700"/>
              <a:buNone/>
              <a:defRPr/>
            </a:lvl1pPr>
            <a:lvl2pPr indent="0" lvl="1" marL="0" marR="0" rtl="0" algn="l">
              <a:lnSpc>
                <a:spcPct val="100000"/>
              </a:lnSpc>
              <a:spcBef>
                <a:spcPts val="0"/>
              </a:spcBef>
              <a:spcAft>
                <a:spcPts val="0"/>
              </a:spcAft>
              <a:buSzPts val="700"/>
              <a:buNone/>
              <a:defRPr/>
            </a:lvl2pPr>
            <a:lvl3pPr indent="0" lvl="2" marL="0" marR="0" rtl="0" algn="l">
              <a:lnSpc>
                <a:spcPct val="100000"/>
              </a:lnSpc>
              <a:spcBef>
                <a:spcPts val="0"/>
              </a:spcBef>
              <a:spcAft>
                <a:spcPts val="0"/>
              </a:spcAft>
              <a:buSzPts val="700"/>
              <a:buNone/>
              <a:defRPr/>
            </a:lvl3pPr>
            <a:lvl4pPr indent="0" lvl="3" marL="0" marR="0" rtl="0" algn="l">
              <a:lnSpc>
                <a:spcPct val="100000"/>
              </a:lnSpc>
              <a:spcBef>
                <a:spcPts val="0"/>
              </a:spcBef>
              <a:spcAft>
                <a:spcPts val="0"/>
              </a:spcAft>
              <a:buSzPts val="700"/>
              <a:buNone/>
              <a:defRPr/>
            </a:lvl4pPr>
            <a:lvl5pPr indent="0" lvl="4" marL="0" marR="0" rtl="0" algn="l">
              <a:lnSpc>
                <a:spcPct val="100000"/>
              </a:lnSpc>
              <a:spcBef>
                <a:spcPts val="0"/>
              </a:spcBef>
              <a:spcAft>
                <a:spcPts val="0"/>
              </a:spcAft>
              <a:buSzPts val="700"/>
              <a:buNone/>
              <a:defRPr/>
            </a:lvl5pPr>
            <a:lvl6pPr indent="0" lvl="5" marL="0" marR="0" rtl="0" algn="l">
              <a:lnSpc>
                <a:spcPct val="100000"/>
              </a:lnSpc>
              <a:spcBef>
                <a:spcPts val="0"/>
              </a:spcBef>
              <a:spcAft>
                <a:spcPts val="0"/>
              </a:spcAft>
              <a:buSzPts val="700"/>
              <a:buNone/>
              <a:defRPr/>
            </a:lvl6pPr>
            <a:lvl7pPr indent="0" lvl="6" marL="0" marR="0" rtl="0" algn="l">
              <a:lnSpc>
                <a:spcPct val="100000"/>
              </a:lnSpc>
              <a:spcBef>
                <a:spcPts val="0"/>
              </a:spcBef>
              <a:spcAft>
                <a:spcPts val="0"/>
              </a:spcAft>
              <a:buSzPts val="700"/>
              <a:buNone/>
              <a:defRPr/>
            </a:lvl7pPr>
            <a:lvl8pPr indent="0" lvl="7" marL="0" marR="0" rtl="0" algn="l">
              <a:lnSpc>
                <a:spcPct val="100000"/>
              </a:lnSpc>
              <a:spcBef>
                <a:spcPts val="0"/>
              </a:spcBef>
              <a:spcAft>
                <a:spcPts val="0"/>
              </a:spcAft>
              <a:buSzPts val="700"/>
              <a:buNone/>
              <a:defRPr/>
            </a:lvl8pPr>
            <a:lvl9pPr indent="0" lvl="8" marL="0" marR="0" rtl="0" algn="l">
              <a:lnSpc>
                <a:spcPct val="100000"/>
              </a:lnSpc>
              <a:spcBef>
                <a:spcPts val="0"/>
              </a:spcBef>
              <a:spcAft>
                <a:spcPts val="0"/>
              </a:spcAft>
              <a:buSzPts val="700"/>
              <a:buNone/>
              <a:defRPr/>
            </a:lvl9pPr>
          </a:lstStyle>
          <a:p>
            <a:pPr indent="0" lvl="0" marL="0" rtl="0" algn="l">
              <a:spcBef>
                <a:spcPts val="0"/>
              </a:spcBef>
              <a:spcAft>
                <a:spcPts val="0"/>
              </a:spcAft>
              <a:buNone/>
            </a:pPr>
            <a:fld id="{00000000-1234-1234-1234-123412341234}" type="slidenum">
              <a:rPr lang="en"/>
              <a:t>‹#›</a:t>
            </a:fld>
            <a:endParaRPr/>
          </a:p>
        </p:txBody>
      </p:sp>
      <p:sp>
        <p:nvSpPr>
          <p:cNvPr id="438" name="Google Shape;438;p76"/>
          <p:cNvSpPr txBox="1"/>
          <p:nvPr>
            <p:ph idx="11" type="ftr"/>
          </p:nvPr>
        </p:nvSpPr>
        <p:spPr>
          <a:xfrm>
            <a:off x="5300882" y="4839086"/>
            <a:ext cx="3362400" cy="1386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SzPts val="1100"/>
              <a:buNone/>
              <a:defRPr sz="700">
                <a:solidFill>
                  <a:srgbClr val="A5A5A5"/>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Tree>
  </p:cSld>
  <p:clrMapOvr>
    <a:masterClrMapping/>
  </p:clrMapOvr>
</p:sldLayout>
</file>

<file path=ppt/slideLayouts/slideLayout7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re seul">
  <p:cSld name="Titre seul">
    <p:spTree>
      <p:nvGrpSpPr>
        <p:cNvPr id="439" name="Shape 439"/>
        <p:cNvGrpSpPr/>
        <p:nvPr/>
      </p:nvGrpSpPr>
      <p:grpSpPr>
        <a:xfrm>
          <a:off x="0" y="0"/>
          <a:ext cx="0" cy="0"/>
          <a:chOff x="0" y="0"/>
          <a:chExt cx="0" cy="0"/>
        </a:xfrm>
      </p:grpSpPr>
      <p:sp>
        <p:nvSpPr>
          <p:cNvPr id="440" name="Google Shape;440;p77"/>
          <p:cNvSpPr txBox="1"/>
          <p:nvPr>
            <p:ph type="title"/>
          </p:nvPr>
        </p:nvSpPr>
        <p:spPr>
          <a:xfrm>
            <a:off x="252000" y="233792"/>
            <a:ext cx="7886700" cy="725400"/>
          </a:xfrm>
          <a:prstGeom prst="rect">
            <a:avLst/>
          </a:prstGeom>
          <a:noFill/>
          <a:ln>
            <a:noFill/>
          </a:ln>
        </p:spPr>
        <p:txBody>
          <a:bodyPr anchorCtr="0" anchor="t" bIns="45700" lIns="0" spcFirstLastPara="1" rIns="0" wrap="square" tIns="45700">
            <a:noAutofit/>
          </a:bodyPr>
          <a:lstStyle>
            <a:lvl1pPr lvl="0" rtl="0" algn="l">
              <a:lnSpc>
                <a:spcPct val="90000"/>
              </a:lnSpc>
              <a:spcBef>
                <a:spcPts val="0"/>
              </a:spcBef>
              <a:spcAft>
                <a:spcPts val="0"/>
              </a:spcAft>
              <a:buClr>
                <a:srgbClr val="28A9D0"/>
              </a:buClr>
              <a:buSzPts val="1800"/>
              <a:buNone/>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441" name="Google Shape;441;p77"/>
          <p:cNvSpPr txBox="1"/>
          <p:nvPr>
            <p:ph idx="11" type="ftr"/>
          </p:nvPr>
        </p:nvSpPr>
        <p:spPr>
          <a:xfrm>
            <a:off x="609600" y="4839086"/>
            <a:ext cx="3362400" cy="138600"/>
          </a:xfrm>
          <a:prstGeom prst="rect">
            <a:avLst/>
          </a:prstGeom>
          <a:noFill/>
          <a:ln>
            <a:noFill/>
          </a:ln>
        </p:spPr>
        <p:txBody>
          <a:bodyPr anchorCtr="0" anchor="ctr" bIns="0" lIns="0" spcFirstLastPara="1" rIns="0" wrap="square" tIns="0">
            <a:noAutofit/>
          </a:bodyPr>
          <a:lstStyle>
            <a:lvl1pPr lvl="0" marR="0" rtl="0" algn="r">
              <a:lnSpc>
                <a:spcPct val="100000"/>
              </a:lnSpc>
              <a:spcBef>
                <a:spcPts val="0"/>
              </a:spcBef>
              <a:spcAft>
                <a:spcPts val="0"/>
              </a:spcAft>
              <a:buSzPts val="1400"/>
              <a:buNone/>
              <a:defRPr b="0" i="0" sz="700" u="none" cap="none" strike="noStrike">
                <a:solidFill>
                  <a:srgbClr val="606976"/>
                </a:solidFill>
                <a:latin typeface="Verdana"/>
                <a:ea typeface="Verdana"/>
                <a:cs typeface="Verdana"/>
                <a:sym typeface="Verdana"/>
              </a:defRPr>
            </a:lvl1pPr>
            <a:lvl2pPr lvl="1" marR="0" rtl="0" algn="l">
              <a:lnSpc>
                <a:spcPct val="100000"/>
              </a:lnSpc>
              <a:spcBef>
                <a:spcPts val="0"/>
              </a:spcBef>
              <a:spcAft>
                <a:spcPts val="0"/>
              </a:spcAft>
              <a:buSzPts val="1400"/>
              <a:buNone/>
              <a:defRPr b="0" i="0" sz="1800" u="none" cap="none" strike="noStrike">
                <a:solidFill>
                  <a:schemeClr val="dk1"/>
                </a:solidFill>
                <a:latin typeface="Verdana"/>
                <a:ea typeface="Verdana"/>
                <a:cs typeface="Verdana"/>
                <a:sym typeface="Verdana"/>
              </a:defRPr>
            </a:lvl2pPr>
            <a:lvl3pPr lvl="2" marR="0" rtl="0" algn="l">
              <a:lnSpc>
                <a:spcPct val="100000"/>
              </a:lnSpc>
              <a:spcBef>
                <a:spcPts val="0"/>
              </a:spcBef>
              <a:spcAft>
                <a:spcPts val="0"/>
              </a:spcAft>
              <a:buSzPts val="1400"/>
              <a:buNone/>
              <a:defRPr b="0" i="0" sz="1800" u="none" cap="none" strike="noStrike">
                <a:solidFill>
                  <a:schemeClr val="dk1"/>
                </a:solidFill>
                <a:latin typeface="Verdana"/>
                <a:ea typeface="Verdana"/>
                <a:cs typeface="Verdana"/>
                <a:sym typeface="Verdana"/>
              </a:defRPr>
            </a:lvl3pPr>
            <a:lvl4pPr lvl="3" marR="0" rtl="0" algn="l">
              <a:lnSpc>
                <a:spcPct val="100000"/>
              </a:lnSpc>
              <a:spcBef>
                <a:spcPts val="0"/>
              </a:spcBef>
              <a:spcAft>
                <a:spcPts val="0"/>
              </a:spcAft>
              <a:buSzPts val="1400"/>
              <a:buNone/>
              <a:defRPr b="0" i="0" sz="1800" u="none" cap="none" strike="noStrike">
                <a:solidFill>
                  <a:schemeClr val="dk1"/>
                </a:solidFill>
                <a:latin typeface="Verdana"/>
                <a:ea typeface="Verdana"/>
                <a:cs typeface="Verdana"/>
                <a:sym typeface="Verdana"/>
              </a:defRPr>
            </a:lvl4pPr>
            <a:lvl5pPr lvl="4" marR="0" rtl="0" algn="l">
              <a:lnSpc>
                <a:spcPct val="100000"/>
              </a:lnSpc>
              <a:spcBef>
                <a:spcPts val="0"/>
              </a:spcBef>
              <a:spcAft>
                <a:spcPts val="0"/>
              </a:spcAft>
              <a:buSzPts val="1400"/>
              <a:buNone/>
              <a:defRPr b="0" i="0" sz="1800" u="none" cap="none" strike="noStrike">
                <a:solidFill>
                  <a:schemeClr val="dk1"/>
                </a:solidFill>
                <a:latin typeface="Verdana"/>
                <a:ea typeface="Verdana"/>
                <a:cs typeface="Verdana"/>
                <a:sym typeface="Verdana"/>
              </a:defRPr>
            </a:lvl5pPr>
            <a:lvl6pPr lvl="5" marR="0" rtl="0" algn="l">
              <a:lnSpc>
                <a:spcPct val="100000"/>
              </a:lnSpc>
              <a:spcBef>
                <a:spcPts val="0"/>
              </a:spcBef>
              <a:spcAft>
                <a:spcPts val="0"/>
              </a:spcAft>
              <a:buSzPts val="1400"/>
              <a:buNone/>
              <a:defRPr b="0" i="0" sz="1800" u="none" cap="none" strike="noStrike">
                <a:solidFill>
                  <a:schemeClr val="dk1"/>
                </a:solidFill>
                <a:latin typeface="Verdana"/>
                <a:ea typeface="Verdana"/>
                <a:cs typeface="Verdana"/>
                <a:sym typeface="Verdana"/>
              </a:defRPr>
            </a:lvl6pPr>
            <a:lvl7pPr lvl="6" marR="0" rtl="0" algn="l">
              <a:lnSpc>
                <a:spcPct val="100000"/>
              </a:lnSpc>
              <a:spcBef>
                <a:spcPts val="0"/>
              </a:spcBef>
              <a:spcAft>
                <a:spcPts val="0"/>
              </a:spcAft>
              <a:buSzPts val="1400"/>
              <a:buNone/>
              <a:defRPr b="0" i="0" sz="1800" u="none" cap="none" strike="noStrike">
                <a:solidFill>
                  <a:schemeClr val="dk1"/>
                </a:solidFill>
                <a:latin typeface="Verdana"/>
                <a:ea typeface="Verdana"/>
                <a:cs typeface="Verdana"/>
                <a:sym typeface="Verdana"/>
              </a:defRPr>
            </a:lvl7pPr>
            <a:lvl8pPr lvl="7" marR="0" rtl="0" algn="l">
              <a:lnSpc>
                <a:spcPct val="100000"/>
              </a:lnSpc>
              <a:spcBef>
                <a:spcPts val="0"/>
              </a:spcBef>
              <a:spcAft>
                <a:spcPts val="0"/>
              </a:spcAft>
              <a:buSzPts val="1400"/>
              <a:buNone/>
              <a:defRPr b="0" i="0" sz="1800" u="none" cap="none" strike="noStrike">
                <a:solidFill>
                  <a:schemeClr val="dk1"/>
                </a:solidFill>
                <a:latin typeface="Verdana"/>
                <a:ea typeface="Verdana"/>
                <a:cs typeface="Verdana"/>
                <a:sym typeface="Verdana"/>
              </a:defRPr>
            </a:lvl8pPr>
            <a:lvl9pPr lvl="8" marR="0" rtl="0" algn="l">
              <a:lnSpc>
                <a:spcPct val="100000"/>
              </a:lnSpc>
              <a:spcBef>
                <a:spcPts val="0"/>
              </a:spcBef>
              <a:spcAft>
                <a:spcPts val="0"/>
              </a:spcAft>
              <a:buSzPts val="1400"/>
              <a:buNone/>
              <a:defRPr b="0" i="0" sz="1800" u="none" cap="none" strike="noStrike">
                <a:solidFill>
                  <a:schemeClr val="dk1"/>
                </a:solidFill>
                <a:latin typeface="Verdana"/>
                <a:ea typeface="Verdana"/>
                <a:cs typeface="Verdana"/>
                <a:sym typeface="Verdana"/>
              </a:defRPr>
            </a:lvl9pPr>
          </a:lstStyle>
          <a:p/>
        </p:txBody>
      </p:sp>
      <p:sp>
        <p:nvSpPr>
          <p:cNvPr id="442" name="Google Shape;442;p77"/>
          <p:cNvSpPr txBox="1"/>
          <p:nvPr>
            <p:ph idx="12" type="sldNum"/>
          </p:nvPr>
        </p:nvSpPr>
        <p:spPr>
          <a:xfrm>
            <a:off x="275430" y="4839086"/>
            <a:ext cx="188100" cy="138600"/>
          </a:xfrm>
          <a:prstGeom prst="rect">
            <a:avLst/>
          </a:prstGeom>
          <a:noFill/>
          <a:ln>
            <a:noFill/>
          </a:ln>
        </p:spPr>
        <p:txBody>
          <a:bodyPr anchorCtr="0" anchor="ctr" bIns="0" lIns="0" spcFirstLastPara="1" rIns="0" wrap="square" tIns="0">
            <a:noAutofit/>
          </a:bodyPr>
          <a:lstStyle>
            <a:lvl1pPr indent="0" lvl="0" marL="0" marR="0" rtl="0" algn="r">
              <a:lnSpc>
                <a:spcPct val="100000"/>
              </a:lnSpc>
              <a:spcBef>
                <a:spcPts val="0"/>
              </a:spcBef>
              <a:spcAft>
                <a:spcPts val="0"/>
              </a:spcAft>
              <a:buClr>
                <a:srgbClr val="000000"/>
              </a:buClr>
              <a:buSzPts val="800"/>
              <a:buFont typeface="Arial"/>
              <a:buNone/>
              <a:defRPr b="0" i="0" sz="800" u="none" cap="none" strike="noStrike">
                <a:solidFill>
                  <a:srgbClr val="FF6342"/>
                </a:solidFill>
                <a:latin typeface="Verdana"/>
                <a:ea typeface="Verdana"/>
                <a:cs typeface="Verdana"/>
                <a:sym typeface="Verdana"/>
              </a:defRPr>
            </a:lvl1pPr>
            <a:lvl2pPr indent="0" lvl="1" marL="0" marR="0" rtl="0" algn="r">
              <a:lnSpc>
                <a:spcPct val="100000"/>
              </a:lnSpc>
              <a:spcBef>
                <a:spcPts val="0"/>
              </a:spcBef>
              <a:spcAft>
                <a:spcPts val="0"/>
              </a:spcAft>
              <a:buClr>
                <a:srgbClr val="000000"/>
              </a:buClr>
              <a:buSzPts val="800"/>
              <a:buFont typeface="Arial"/>
              <a:buNone/>
              <a:defRPr b="0" i="0" sz="800" u="none" cap="none" strike="noStrike">
                <a:solidFill>
                  <a:srgbClr val="FF6342"/>
                </a:solidFill>
                <a:latin typeface="Verdana"/>
                <a:ea typeface="Verdana"/>
                <a:cs typeface="Verdana"/>
                <a:sym typeface="Verdana"/>
              </a:defRPr>
            </a:lvl2pPr>
            <a:lvl3pPr indent="0" lvl="2" marL="0" marR="0" rtl="0" algn="r">
              <a:lnSpc>
                <a:spcPct val="100000"/>
              </a:lnSpc>
              <a:spcBef>
                <a:spcPts val="0"/>
              </a:spcBef>
              <a:spcAft>
                <a:spcPts val="0"/>
              </a:spcAft>
              <a:buClr>
                <a:srgbClr val="000000"/>
              </a:buClr>
              <a:buSzPts val="800"/>
              <a:buFont typeface="Arial"/>
              <a:buNone/>
              <a:defRPr b="0" i="0" sz="800" u="none" cap="none" strike="noStrike">
                <a:solidFill>
                  <a:srgbClr val="FF6342"/>
                </a:solidFill>
                <a:latin typeface="Verdana"/>
                <a:ea typeface="Verdana"/>
                <a:cs typeface="Verdana"/>
                <a:sym typeface="Verdana"/>
              </a:defRPr>
            </a:lvl3pPr>
            <a:lvl4pPr indent="0" lvl="3" marL="0" marR="0" rtl="0" algn="r">
              <a:lnSpc>
                <a:spcPct val="100000"/>
              </a:lnSpc>
              <a:spcBef>
                <a:spcPts val="0"/>
              </a:spcBef>
              <a:spcAft>
                <a:spcPts val="0"/>
              </a:spcAft>
              <a:buClr>
                <a:srgbClr val="000000"/>
              </a:buClr>
              <a:buSzPts val="800"/>
              <a:buFont typeface="Arial"/>
              <a:buNone/>
              <a:defRPr b="0" i="0" sz="800" u="none" cap="none" strike="noStrike">
                <a:solidFill>
                  <a:srgbClr val="FF6342"/>
                </a:solidFill>
                <a:latin typeface="Verdana"/>
                <a:ea typeface="Verdana"/>
                <a:cs typeface="Verdana"/>
                <a:sym typeface="Verdana"/>
              </a:defRPr>
            </a:lvl4pPr>
            <a:lvl5pPr indent="0" lvl="4" marL="0" marR="0" rtl="0" algn="r">
              <a:lnSpc>
                <a:spcPct val="100000"/>
              </a:lnSpc>
              <a:spcBef>
                <a:spcPts val="0"/>
              </a:spcBef>
              <a:spcAft>
                <a:spcPts val="0"/>
              </a:spcAft>
              <a:buClr>
                <a:srgbClr val="000000"/>
              </a:buClr>
              <a:buSzPts val="800"/>
              <a:buFont typeface="Arial"/>
              <a:buNone/>
              <a:defRPr b="0" i="0" sz="800" u="none" cap="none" strike="noStrike">
                <a:solidFill>
                  <a:srgbClr val="FF6342"/>
                </a:solidFill>
                <a:latin typeface="Verdana"/>
                <a:ea typeface="Verdana"/>
                <a:cs typeface="Verdana"/>
                <a:sym typeface="Verdana"/>
              </a:defRPr>
            </a:lvl5pPr>
            <a:lvl6pPr indent="0" lvl="5" marL="0" marR="0" rtl="0" algn="r">
              <a:lnSpc>
                <a:spcPct val="100000"/>
              </a:lnSpc>
              <a:spcBef>
                <a:spcPts val="0"/>
              </a:spcBef>
              <a:spcAft>
                <a:spcPts val="0"/>
              </a:spcAft>
              <a:buClr>
                <a:srgbClr val="000000"/>
              </a:buClr>
              <a:buSzPts val="800"/>
              <a:buFont typeface="Arial"/>
              <a:buNone/>
              <a:defRPr b="0" i="0" sz="800" u="none" cap="none" strike="noStrike">
                <a:solidFill>
                  <a:srgbClr val="FF6342"/>
                </a:solidFill>
                <a:latin typeface="Verdana"/>
                <a:ea typeface="Verdana"/>
                <a:cs typeface="Verdana"/>
                <a:sym typeface="Verdana"/>
              </a:defRPr>
            </a:lvl6pPr>
            <a:lvl7pPr indent="0" lvl="6" marL="0" marR="0" rtl="0" algn="r">
              <a:lnSpc>
                <a:spcPct val="100000"/>
              </a:lnSpc>
              <a:spcBef>
                <a:spcPts val="0"/>
              </a:spcBef>
              <a:spcAft>
                <a:spcPts val="0"/>
              </a:spcAft>
              <a:buClr>
                <a:srgbClr val="000000"/>
              </a:buClr>
              <a:buSzPts val="800"/>
              <a:buFont typeface="Arial"/>
              <a:buNone/>
              <a:defRPr b="0" i="0" sz="800" u="none" cap="none" strike="noStrike">
                <a:solidFill>
                  <a:srgbClr val="FF6342"/>
                </a:solidFill>
                <a:latin typeface="Verdana"/>
                <a:ea typeface="Verdana"/>
                <a:cs typeface="Verdana"/>
                <a:sym typeface="Verdana"/>
              </a:defRPr>
            </a:lvl7pPr>
            <a:lvl8pPr indent="0" lvl="7" marL="0" marR="0" rtl="0" algn="r">
              <a:lnSpc>
                <a:spcPct val="100000"/>
              </a:lnSpc>
              <a:spcBef>
                <a:spcPts val="0"/>
              </a:spcBef>
              <a:spcAft>
                <a:spcPts val="0"/>
              </a:spcAft>
              <a:buClr>
                <a:srgbClr val="000000"/>
              </a:buClr>
              <a:buSzPts val="800"/>
              <a:buFont typeface="Arial"/>
              <a:buNone/>
              <a:defRPr b="0" i="0" sz="800" u="none" cap="none" strike="noStrike">
                <a:solidFill>
                  <a:srgbClr val="FF6342"/>
                </a:solidFill>
                <a:latin typeface="Verdana"/>
                <a:ea typeface="Verdana"/>
                <a:cs typeface="Verdana"/>
                <a:sym typeface="Verdana"/>
              </a:defRPr>
            </a:lvl8pPr>
            <a:lvl9pPr indent="0" lvl="8" marL="0" marR="0" rtl="0" algn="r">
              <a:lnSpc>
                <a:spcPct val="100000"/>
              </a:lnSpc>
              <a:spcBef>
                <a:spcPts val="0"/>
              </a:spcBef>
              <a:spcAft>
                <a:spcPts val="0"/>
              </a:spcAft>
              <a:buClr>
                <a:srgbClr val="000000"/>
              </a:buClr>
              <a:buSzPts val="800"/>
              <a:buFont typeface="Arial"/>
              <a:buNone/>
              <a:defRPr b="0" i="0" sz="800" u="none" cap="none" strike="noStrike">
                <a:solidFill>
                  <a:srgbClr val="FF6342"/>
                </a:solidFill>
                <a:latin typeface="Verdana"/>
                <a:ea typeface="Verdana"/>
                <a:cs typeface="Verdana"/>
                <a:sym typeface="Verdana"/>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2_Titre seul">
  <p:cSld name="2_Titre seul">
    <p:bg>
      <p:bgPr>
        <a:solidFill>
          <a:schemeClr val="dk1"/>
        </a:solidFill>
      </p:bgPr>
    </p:bg>
    <p:spTree>
      <p:nvGrpSpPr>
        <p:cNvPr id="443" name="Shape 443"/>
        <p:cNvGrpSpPr/>
        <p:nvPr/>
      </p:nvGrpSpPr>
      <p:grpSpPr>
        <a:xfrm>
          <a:off x="0" y="0"/>
          <a:ext cx="0" cy="0"/>
          <a:chOff x="0" y="0"/>
          <a:chExt cx="0" cy="0"/>
        </a:xfrm>
      </p:grpSpPr>
      <p:sp>
        <p:nvSpPr>
          <p:cNvPr id="444" name="Google Shape;444;p78"/>
          <p:cNvSpPr txBox="1"/>
          <p:nvPr>
            <p:ph type="title"/>
          </p:nvPr>
        </p:nvSpPr>
        <p:spPr>
          <a:xfrm>
            <a:off x="252000" y="233792"/>
            <a:ext cx="7886700" cy="725400"/>
          </a:xfrm>
          <a:prstGeom prst="rect">
            <a:avLst/>
          </a:prstGeom>
          <a:noFill/>
          <a:ln>
            <a:noFill/>
          </a:ln>
        </p:spPr>
        <p:txBody>
          <a:bodyPr anchorCtr="0" anchor="t" bIns="45700" lIns="0" spcFirstLastPara="1" rIns="0" wrap="square" tIns="45700">
            <a:noAutofit/>
          </a:bodyPr>
          <a:lstStyle>
            <a:lvl1pPr lvl="0" rtl="0" algn="l">
              <a:lnSpc>
                <a:spcPct val="90000"/>
              </a:lnSpc>
              <a:spcBef>
                <a:spcPts val="0"/>
              </a:spcBef>
              <a:spcAft>
                <a:spcPts val="0"/>
              </a:spcAft>
              <a:buClr>
                <a:schemeClr val="lt1"/>
              </a:buClr>
              <a:buSzPts val="2133"/>
              <a:buFont typeface="Verdana"/>
              <a:buNone/>
              <a:defRPr>
                <a:solidFill>
                  <a:schemeClr val="lt1"/>
                </a:solidFill>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445" name="Google Shape;445;p78"/>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marR="0" rtl="0" algn="l">
              <a:lnSpc>
                <a:spcPct val="100000"/>
              </a:lnSpc>
              <a:spcBef>
                <a:spcPts val="0"/>
              </a:spcBef>
              <a:spcAft>
                <a:spcPts val="0"/>
              </a:spcAft>
              <a:buSzPts val="1100"/>
              <a:buNone/>
              <a:defRPr b="0" i="0" sz="700" u="none" cap="none" strike="noStrike">
                <a:solidFill>
                  <a:schemeClr val="lt1"/>
                </a:solidFill>
                <a:latin typeface="Poppins Light"/>
                <a:ea typeface="Poppins Light"/>
                <a:cs typeface="Poppins Light"/>
                <a:sym typeface="Poppins Light"/>
              </a:defRPr>
            </a:lvl1pPr>
            <a:lvl2pPr lvl="1"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2pPr>
            <a:lvl3pPr lvl="2"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3pPr>
            <a:lvl4pPr lvl="3"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4pPr>
            <a:lvl5pPr lvl="4"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5pPr>
            <a:lvl6pPr lvl="5"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6pPr>
            <a:lvl7pPr lvl="6"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7pPr>
            <a:lvl8pPr lvl="7"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8pPr>
            <a:lvl9pPr lvl="8" marR="0" rtl="0" algn="l">
              <a:lnSpc>
                <a:spcPct val="100000"/>
              </a:lnSpc>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9pPr>
          </a:lstStyle>
          <a:p/>
        </p:txBody>
      </p:sp>
      <p:sp>
        <p:nvSpPr>
          <p:cNvPr id="446" name="Google Shape;446;p78"/>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1pPr>
            <a:lvl2pPr indent="0" lvl="1" marL="0" marR="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2pPr>
            <a:lvl3pPr indent="0" lvl="2" marL="0" marR="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3pPr>
            <a:lvl4pPr indent="0" lvl="3" marL="0" marR="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4pPr>
            <a:lvl5pPr indent="0" lvl="4" marL="0" marR="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5pPr>
            <a:lvl6pPr indent="0" lvl="5" marL="0" marR="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6pPr>
            <a:lvl7pPr indent="0" lvl="6" marL="0" marR="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7pPr>
            <a:lvl8pPr indent="0" lvl="7" marL="0" marR="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8pPr>
            <a:lvl9pPr indent="0" lvl="8" marL="0" marR="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447" name="Google Shape;447;p78"/>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Clr>
                <a:schemeClr val="dk1"/>
              </a:buClr>
              <a:buSzPts val="1400"/>
              <a:buFont typeface="Poppins Light"/>
              <a:buNone/>
              <a:defRPr sz="700">
                <a:solidFill>
                  <a:schemeClr val="lt1"/>
                </a:solidFill>
                <a:latin typeface="Poppins Light"/>
                <a:ea typeface="Poppins Light"/>
                <a:cs typeface="Poppins Light"/>
                <a:sym typeface="Poppins Light"/>
              </a:defRPr>
            </a:lvl1pPr>
            <a:lvl2pPr lvl="1"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2pPr>
            <a:lvl3pPr lvl="2"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3pPr>
            <a:lvl4pPr lvl="3"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4pPr>
            <a:lvl5pPr lvl="4"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5pPr>
            <a:lvl6pPr lvl="5"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6pPr>
            <a:lvl7pPr lvl="6"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7pPr>
            <a:lvl8pPr lvl="7"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8pPr>
            <a:lvl9pPr lvl="8" rtl="0" algn="l">
              <a:lnSpc>
                <a:spcPct val="100000"/>
              </a:lnSpc>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9pPr>
          </a:lstStyle>
          <a:p/>
        </p:txBody>
      </p:sp>
    </p:spTree>
  </p:cSld>
  <p:clrMapOvr>
    <a:masterClrMapping/>
  </p:clrMapOvr>
</p:sldLayout>
</file>

<file path=ppt/slideLayouts/slideLayout7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Agenda">
  <p:cSld name="Agenda">
    <p:spTree>
      <p:nvGrpSpPr>
        <p:cNvPr id="448" name="Shape 448"/>
        <p:cNvGrpSpPr/>
        <p:nvPr/>
      </p:nvGrpSpPr>
      <p:grpSpPr>
        <a:xfrm>
          <a:off x="0" y="0"/>
          <a:ext cx="0" cy="0"/>
          <a:chOff x="0" y="0"/>
          <a:chExt cx="0" cy="0"/>
        </a:xfrm>
      </p:grpSpPr>
      <p:sp>
        <p:nvSpPr>
          <p:cNvPr id="449" name="Google Shape;449;p79"/>
          <p:cNvSpPr txBox="1"/>
          <p:nvPr>
            <p:ph idx="1" type="body"/>
          </p:nvPr>
        </p:nvSpPr>
        <p:spPr>
          <a:xfrm>
            <a:off x="1220075" y="1629553"/>
            <a:ext cx="1323900" cy="10440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450" name="Google Shape;450;p79"/>
          <p:cNvSpPr txBox="1"/>
          <p:nvPr>
            <p:ph idx="2" type="subTitle"/>
          </p:nvPr>
        </p:nvSpPr>
        <p:spPr>
          <a:xfrm>
            <a:off x="1219200" y="1191000"/>
            <a:ext cx="1324800" cy="437700"/>
          </a:xfrm>
          <a:prstGeom prst="rect">
            <a:avLst/>
          </a:prstGeom>
          <a:noFill/>
          <a:ln>
            <a:noFill/>
          </a:ln>
        </p:spPr>
        <p:txBody>
          <a:bodyPr anchorCtr="0" anchor="t" bIns="0" lIns="0" spcFirstLastPara="1" rIns="0" wrap="square" tIns="0">
            <a:noAutofit/>
          </a:bodyPr>
          <a:lstStyle>
            <a:lvl1pPr lvl="0" rtl="0" algn="l">
              <a:lnSpc>
                <a:spcPct val="114000"/>
              </a:lnSpc>
              <a:spcBef>
                <a:spcPts val="500"/>
              </a:spcBef>
              <a:spcAft>
                <a:spcPts val="0"/>
              </a:spcAft>
              <a:buSzPts val="1000"/>
              <a:buNone/>
              <a:defRPr sz="1000"/>
            </a:lvl1pPr>
            <a:lvl2pPr lvl="1" rtl="0" algn="l">
              <a:lnSpc>
                <a:spcPct val="114000"/>
              </a:lnSpc>
              <a:spcBef>
                <a:spcPts val="500"/>
              </a:spcBef>
              <a:spcAft>
                <a:spcPts val="0"/>
              </a:spcAft>
              <a:buSzPts val="1000"/>
              <a:buNone/>
              <a:defRPr sz="1000"/>
            </a:lvl2pPr>
            <a:lvl3pPr lvl="2" rtl="0" algn="l">
              <a:lnSpc>
                <a:spcPct val="114000"/>
              </a:lnSpc>
              <a:spcBef>
                <a:spcPts val="500"/>
              </a:spcBef>
              <a:spcAft>
                <a:spcPts val="0"/>
              </a:spcAft>
              <a:buSzPts val="1000"/>
              <a:buNone/>
              <a:defRPr sz="1000"/>
            </a:lvl3pPr>
            <a:lvl4pPr lvl="3" rtl="0" algn="l">
              <a:lnSpc>
                <a:spcPct val="114000"/>
              </a:lnSpc>
              <a:spcBef>
                <a:spcPts val="500"/>
              </a:spcBef>
              <a:spcAft>
                <a:spcPts val="0"/>
              </a:spcAft>
              <a:buSzPts val="1000"/>
              <a:buNone/>
              <a:defRPr sz="1000"/>
            </a:lvl4pPr>
            <a:lvl5pPr lvl="4" rtl="0" algn="l">
              <a:lnSpc>
                <a:spcPct val="114000"/>
              </a:lnSpc>
              <a:spcBef>
                <a:spcPts val="500"/>
              </a:spcBef>
              <a:spcAft>
                <a:spcPts val="0"/>
              </a:spcAft>
              <a:buSzPts val="1000"/>
              <a:buNone/>
              <a:defRPr sz="1000"/>
            </a:lvl5pPr>
            <a:lvl6pPr lvl="5" rtl="0" algn="l">
              <a:lnSpc>
                <a:spcPct val="90000"/>
              </a:lnSpc>
              <a:spcBef>
                <a:spcPts val="400"/>
              </a:spcBef>
              <a:spcAft>
                <a:spcPts val="0"/>
              </a:spcAft>
              <a:buSzPts val="1000"/>
              <a:buNone/>
              <a:defRPr sz="1000"/>
            </a:lvl6pPr>
            <a:lvl7pPr lvl="6" rtl="0" algn="l">
              <a:lnSpc>
                <a:spcPct val="90000"/>
              </a:lnSpc>
              <a:spcBef>
                <a:spcPts val="400"/>
              </a:spcBef>
              <a:spcAft>
                <a:spcPts val="0"/>
              </a:spcAft>
              <a:buSzPts val="1000"/>
              <a:buNone/>
              <a:defRPr sz="1000"/>
            </a:lvl7pPr>
            <a:lvl8pPr lvl="7" rtl="0" algn="l">
              <a:lnSpc>
                <a:spcPct val="90000"/>
              </a:lnSpc>
              <a:spcBef>
                <a:spcPts val="400"/>
              </a:spcBef>
              <a:spcAft>
                <a:spcPts val="0"/>
              </a:spcAft>
              <a:buSzPts val="1000"/>
              <a:buNone/>
              <a:defRPr sz="1000"/>
            </a:lvl8pPr>
            <a:lvl9pPr lvl="8" rtl="0" algn="l">
              <a:lnSpc>
                <a:spcPct val="90000"/>
              </a:lnSpc>
              <a:spcBef>
                <a:spcPts val="400"/>
              </a:spcBef>
              <a:spcAft>
                <a:spcPts val="0"/>
              </a:spcAft>
              <a:buSzPts val="1000"/>
              <a:buNone/>
              <a:defRPr sz="1000"/>
            </a:lvl9pPr>
          </a:lstStyle>
          <a:p/>
        </p:txBody>
      </p:sp>
      <p:sp>
        <p:nvSpPr>
          <p:cNvPr id="451" name="Google Shape;451;p79"/>
          <p:cNvSpPr txBox="1"/>
          <p:nvPr>
            <p:ph idx="3" type="subTitle"/>
          </p:nvPr>
        </p:nvSpPr>
        <p:spPr>
          <a:xfrm>
            <a:off x="1219200" y="3022075"/>
            <a:ext cx="1324800" cy="411600"/>
          </a:xfrm>
          <a:prstGeom prst="rect">
            <a:avLst/>
          </a:prstGeom>
          <a:noFill/>
          <a:ln>
            <a:noFill/>
          </a:ln>
        </p:spPr>
        <p:txBody>
          <a:bodyPr anchorCtr="0" anchor="t" bIns="0" lIns="0" spcFirstLastPara="1" rIns="0" wrap="square" tIns="0">
            <a:noAutofit/>
          </a:bodyPr>
          <a:lstStyle>
            <a:lvl1pPr lvl="0" rtl="0" algn="l">
              <a:lnSpc>
                <a:spcPct val="114000"/>
              </a:lnSpc>
              <a:spcBef>
                <a:spcPts val="500"/>
              </a:spcBef>
              <a:spcAft>
                <a:spcPts val="0"/>
              </a:spcAft>
              <a:buSzPts val="1000"/>
              <a:buNone/>
              <a:defRPr sz="1000"/>
            </a:lvl1pPr>
            <a:lvl2pPr lvl="1" rtl="0" algn="l">
              <a:lnSpc>
                <a:spcPct val="114000"/>
              </a:lnSpc>
              <a:spcBef>
                <a:spcPts val="500"/>
              </a:spcBef>
              <a:spcAft>
                <a:spcPts val="0"/>
              </a:spcAft>
              <a:buSzPts val="1000"/>
              <a:buNone/>
              <a:defRPr sz="1000"/>
            </a:lvl2pPr>
            <a:lvl3pPr lvl="2" rtl="0" algn="l">
              <a:lnSpc>
                <a:spcPct val="114000"/>
              </a:lnSpc>
              <a:spcBef>
                <a:spcPts val="500"/>
              </a:spcBef>
              <a:spcAft>
                <a:spcPts val="0"/>
              </a:spcAft>
              <a:buSzPts val="1000"/>
              <a:buNone/>
              <a:defRPr sz="1000"/>
            </a:lvl3pPr>
            <a:lvl4pPr lvl="3" rtl="0" algn="l">
              <a:lnSpc>
                <a:spcPct val="114000"/>
              </a:lnSpc>
              <a:spcBef>
                <a:spcPts val="500"/>
              </a:spcBef>
              <a:spcAft>
                <a:spcPts val="0"/>
              </a:spcAft>
              <a:buSzPts val="1000"/>
              <a:buNone/>
              <a:defRPr sz="1000"/>
            </a:lvl4pPr>
            <a:lvl5pPr lvl="4" rtl="0" algn="l">
              <a:lnSpc>
                <a:spcPct val="114000"/>
              </a:lnSpc>
              <a:spcBef>
                <a:spcPts val="500"/>
              </a:spcBef>
              <a:spcAft>
                <a:spcPts val="0"/>
              </a:spcAft>
              <a:buSzPts val="1000"/>
              <a:buNone/>
              <a:defRPr sz="1000"/>
            </a:lvl5pPr>
            <a:lvl6pPr lvl="5" rtl="0" algn="l">
              <a:lnSpc>
                <a:spcPct val="90000"/>
              </a:lnSpc>
              <a:spcBef>
                <a:spcPts val="400"/>
              </a:spcBef>
              <a:spcAft>
                <a:spcPts val="0"/>
              </a:spcAft>
              <a:buSzPts val="1000"/>
              <a:buNone/>
              <a:defRPr sz="1000"/>
            </a:lvl6pPr>
            <a:lvl7pPr lvl="6" rtl="0" algn="l">
              <a:lnSpc>
                <a:spcPct val="90000"/>
              </a:lnSpc>
              <a:spcBef>
                <a:spcPts val="400"/>
              </a:spcBef>
              <a:spcAft>
                <a:spcPts val="0"/>
              </a:spcAft>
              <a:buSzPts val="1000"/>
              <a:buNone/>
              <a:defRPr sz="1000"/>
            </a:lvl7pPr>
            <a:lvl8pPr lvl="7" rtl="0" algn="l">
              <a:lnSpc>
                <a:spcPct val="90000"/>
              </a:lnSpc>
              <a:spcBef>
                <a:spcPts val="400"/>
              </a:spcBef>
              <a:spcAft>
                <a:spcPts val="0"/>
              </a:spcAft>
              <a:buSzPts val="1000"/>
              <a:buNone/>
              <a:defRPr sz="1000"/>
            </a:lvl8pPr>
            <a:lvl9pPr lvl="8" rtl="0" algn="l">
              <a:lnSpc>
                <a:spcPct val="90000"/>
              </a:lnSpc>
              <a:spcBef>
                <a:spcPts val="400"/>
              </a:spcBef>
              <a:spcAft>
                <a:spcPts val="0"/>
              </a:spcAft>
              <a:buSzPts val="1000"/>
              <a:buNone/>
              <a:defRPr sz="1000"/>
            </a:lvl9pPr>
          </a:lstStyle>
          <a:p/>
        </p:txBody>
      </p:sp>
      <p:sp>
        <p:nvSpPr>
          <p:cNvPr id="452" name="Google Shape;452;p79"/>
          <p:cNvSpPr txBox="1"/>
          <p:nvPr>
            <p:ph idx="4" type="body"/>
          </p:nvPr>
        </p:nvSpPr>
        <p:spPr>
          <a:xfrm>
            <a:off x="3910123" y="1629544"/>
            <a:ext cx="1323900" cy="7224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453" name="Google Shape;453;p79"/>
          <p:cNvSpPr txBox="1"/>
          <p:nvPr>
            <p:ph idx="5" type="body"/>
          </p:nvPr>
        </p:nvSpPr>
        <p:spPr>
          <a:xfrm>
            <a:off x="3910123" y="3460676"/>
            <a:ext cx="1323900" cy="7224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454" name="Google Shape;454;p79"/>
          <p:cNvSpPr txBox="1"/>
          <p:nvPr>
            <p:ph idx="6" type="subTitle"/>
          </p:nvPr>
        </p:nvSpPr>
        <p:spPr>
          <a:xfrm>
            <a:off x="3909675" y="1191000"/>
            <a:ext cx="1324800" cy="411600"/>
          </a:xfrm>
          <a:prstGeom prst="rect">
            <a:avLst/>
          </a:prstGeom>
          <a:noFill/>
          <a:ln>
            <a:noFill/>
          </a:ln>
        </p:spPr>
        <p:txBody>
          <a:bodyPr anchorCtr="0" anchor="t" bIns="0" lIns="0" spcFirstLastPara="1" rIns="0" wrap="square" tIns="0">
            <a:noAutofit/>
          </a:bodyPr>
          <a:lstStyle>
            <a:lvl1pPr lvl="0" rtl="0" algn="l">
              <a:lnSpc>
                <a:spcPct val="114000"/>
              </a:lnSpc>
              <a:spcBef>
                <a:spcPts val="500"/>
              </a:spcBef>
              <a:spcAft>
                <a:spcPts val="0"/>
              </a:spcAft>
              <a:buSzPts val="1000"/>
              <a:buNone/>
              <a:defRPr sz="1000"/>
            </a:lvl1pPr>
            <a:lvl2pPr lvl="1" rtl="0" algn="l">
              <a:lnSpc>
                <a:spcPct val="114000"/>
              </a:lnSpc>
              <a:spcBef>
                <a:spcPts val="500"/>
              </a:spcBef>
              <a:spcAft>
                <a:spcPts val="0"/>
              </a:spcAft>
              <a:buSzPts val="1000"/>
              <a:buNone/>
              <a:defRPr sz="1000"/>
            </a:lvl2pPr>
            <a:lvl3pPr lvl="2" rtl="0" algn="l">
              <a:lnSpc>
                <a:spcPct val="114000"/>
              </a:lnSpc>
              <a:spcBef>
                <a:spcPts val="500"/>
              </a:spcBef>
              <a:spcAft>
                <a:spcPts val="0"/>
              </a:spcAft>
              <a:buSzPts val="1000"/>
              <a:buNone/>
              <a:defRPr sz="1000"/>
            </a:lvl3pPr>
            <a:lvl4pPr lvl="3" rtl="0" algn="l">
              <a:lnSpc>
                <a:spcPct val="114000"/>
              </a:lnSpc>
              <a:spcBef>
                <a:spcPts val="500"/>
              </a:spcBef>
              <a:spcAft>
                <a:spcPts val="0"/>
              </a:spcAft>
              <a:buSzPts val="1000"/>
              <a:buNone/>
              <a:defRPr sz="1000"/>
            </a:lvl4pPr>
            <a:lvl5pPr lvl="4" rtl="0" algn="l">
              <a:lnSpc>
                <a:spcPct val="114000"/>
              </a:lnSpc>
              <a:spcBef>
                <a:spcPts val="500"/>
              </a:spcBef>
              <a:spcAft>
                <a:spcPts val="0"/>
              </a:spcAft>
              <a:buSzPts val="1000"/>
              <a:buNone/>
              <a:defRPr sz="1000"/>
            </a:lvl5pPr>
            <a:lvl6pPr lvl="5" rtl="0" algn="l">
              <a:lnSpc>
                <a:spcPct val="90000"/>
              </a:lnSpc>
              <a:spcBef>
                <a:spcPts val="400"/>
              </a:spcBef>
              <a:spcAft>
                <a:spcPts val="0"/>
              </a:spcAft>
              <a:buSzPts val="1000"/>
              <a:buNone/>
              <a:defRPr sz="1000"/>
            </a:lvl6pPr>
            <a:lvl7pPr lvl="6" rtl="0" algn="l">
              <a:lnSpc>
                <a:spcPct val="90000"/>
              </a:lnSpc>
              <a:spcBef>
                <a:spcPts val="400"/>
              </a:spcBef>
              <a:spcAft>
                <a:spcPts val="0"/>
              </a:spcAft>
              <a:buSzPts val="1000"/>
              <a:buNone/>
              <a:defRPr sz="1000"/>
            </a:lvl7pPr>
            <a:lvl8pPr lvl="7" rtl="0" algn="l">
              <a:lnSpc>
                <a:spcPct val="90000"/>
              </a:lnSpc>
              <a:spcBef>
                <a:spcPts val="400"/>
              </a:spcBef>
              <a:spcAft>
                <a:spcPts val="0"/>
              </a:spcAft>
              <a:buSzPts val="1000"/>
              <a:buNone/>
              <a:defRPr sz="1000"/>
            </a:lvl8pPr>
            <a:lvl9pPr lvl="8" rtl="0" algn="l">
              <a:lnSpc>
                <a:spcPct val="90000"/>
              </a:lnSpc>
              <a:spcBef>
                <a:spcPts val="400"/>
              </a:spcBef>
              <a:spcAft>
                <a:spcPts val="0"/>
              </a:spcAft>
              <a:buSzPts val="1000"/>
              <a:buNone/>
              <a:defRPr sz="1000"/>
            </a:lvl9pPr>
          </a:lstStyle>
          <a:p/>
        </p:txBody>
      </p:sp>
      <p:sp>
        <p:nvSpPr>
          <p:cNvPr id="455" name="Google Shape;455;p79"/>
          <p:cNvSpPr txBox="1"/>
          <p:nvPr>
            <p:ph idx="7" type="subTitle"/>
          </p:nvPr>
        </p:nvSpPr>
        <p:spPr>
          <a:xfrm>
            <a:off x="3909675" y="3022075"/>
            <a:ext cx="1324800" cy="411600"/>
          </a:xfrm>
          <a:prstGeom prst="rect">
            <a:avLst/>
          </a:prstGeom>
          <a:noFill/>
          <a:ln>
            <a:noFill/>
          </a:ln>
        </p:spPr>
        <p:txBody>
          <a:bodyPr anchorCtr="0" anchor="t" bIns="0" lIns="0" spcFirstLastPara="1" rIns="0" wrap="square" tIns="0">
            <a:noAutofit/>
          </a:bodyPr>
          <a:lstStyle>
            <a:lvl1pPr lvl="0" rtl="0" algn="l">
              <a:lnSpc>
                <a:spcPct val="114000"/>
              </a:lnSpc>
              <a:spcBef>
                <a:spcPts val="500"/>
              </a:spcBef>
              <a:spcAft>
                <a:spcPts val="0"/>
              </a:spcAft>
              <a:buSzPts val="1000"/>
              <a:buNone/>
              <a:defRPr sz="1000"/>
            </a:lvl1pPr>
            <a:lvl2pPr lvl="1" rtl="0" algn="l">
              <a:lnSpc>
                <a:spcPct val="114000"/>
              </a:lnSpc>
              <a:spcBef>
                <a:spcPts val="500"/>
              </a:spcBef>
              <a:spcAft>
                <a:spcPts val="0"/>
              </a:spcAft>
              <a:buSzPts val="1000"/>
              <a:buNone/>
              <a:defRPr sz="1000"/>
            </a:lvl2pPr>
            <a:lvl3pPr lvl="2" rtl="0" algn="l">
              <a:lnSpc>
                <a:spcPct val="114000"/>
              </a:lnSpc>
              <a:spcBef>
                <a:spcPts val="500"/>
              </a:spcBef>
              <a:spcAft>
                <a:spcPts val="0"/>
              </a:spcAft>
              <a:buSzPts val="1000"/>
              <a:buNone/>
              <a:defRPr sz="1000"/>
            </a:lvl3pPr>
            <a:lvl4pPr lvl="3" rtl="0" algn="l">
              <a:lnSpc>
                <a:spcPct val="114000"/>
              </a:lnSpc>
              <a:spcBef>
                <a:spcPts val="500"/>
              </a:spcBef>
              <a:spcAft>
                <a:spcPts val="0"/>
              </a:spcAft>
              <a:buSzPts val="1000"/>
              <a:buNone/>
              <a:defRPr sz="1000"/>
            </a:lvl4pPr>
            <a:lvl5pPr lvl="4" rtl="0" algn="l">
              <a:lnSpc>
                <a:spcPct val="114000"/>
              </a:lnSpc>
              <a:spcBef>
                <a:spcPts val="500"/>
              </a:spcBef>
              <a:spcAft>
                <a:spcPts val="0"/>
              </a:spcAft>
              <a:buSzPts val="1000"/>
              <a:buNone/>
              <a:defRPr sz="1000"/>
            </a:lvl5pPr>
            <a:lvl6pPr lvl="5" rtl="0" algn="l">
              <a:lnSpc>
                <a:spcPct val="90000"/>
              </a:lnSpc>
              <a:spcBef>
                <a:spcPts val="400"/>
              </a:spcBef>
              <a:spcAft>
                <a:spcPts val="0"/>
              </a:spcAft>
              <a:buSzPts val="1000"/>
              <a:buNone/>
              <a:defRPr sz="1000"/>
            </a:lvl6pPr>
            <a:lvl7pPr lvl="6" rtl="0" algn="l">
              <a:lnSpc>
                <a:spcPct val="90000"/>
              </a:lnSpc>
              <a:spcBef>
                <a:spcPts val="400"/>
              </a:spcBef>
              <a:spcAft>
                <a:spcPts val="0"/>
              </a:spcAft>
              <a:buSzPts val="1000"/>
              <a:buNone/>
              <a:defRPr sz="1000"/>
            </a:lvl7pPr>
            <a:lvl8pPr lvl="7" rtl="0" algn="l">
              <a:lnSpc>
                <a:spcPct val="90000"/>
              </a:lnSpc>
              <a:spcBef>
                <a:spcPts val="400"/>
              </a:spcBef>
              <a:spcAft>
                <a:spcPts val="0"/>
              </a:spcAft>
              <a:buSzPts val="1000"/>
              <a:buNone/>
              <a:defRPr sz="1000"/>
            </a:lvl8pPr>
            <a:lvl9pPr lvl="8" rtl="0" algn="l">
              <a:lnSpc>
                <a:spcPct val="90000"/>
              </a:lnSpc>
              <a:spcBef>
                <a:spcPts val="400"/>
              </a:spcBef>
              <a:spcAft>
                <a:spcPts val="0"/>
              </a:spcAft>
              <a:buSzPts val="1000"/>
              <a:buNone/>
              <a:defRPr sz="1000"/>
            </a:lvl9pPr>
          </a:lstStyle>
          <a:p/>
        </p:txBody>
      </p:sp>
      <p:sp>
        <p:nvSpPr>
          <p:cNvPr id="456" name="Google Shape;456;p79"/>
          <p:cNvSpPr txBox="1"/>
          <p:nvPr>
            <p:ph type="title"/>
          </p:nvPr>
        </p:nvSpPr>
        <p:spPr>
          <a:xfrm>
            <a:off x="305991" y="248400"/>
            <a:ext cx="8532000" cy="5559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Clr>
                <a:schemeClr val="accent1"/>
              </a:buClr>
              <a:buSzPts val="3800"/>
              <a:buFont typeface="Poppins Light"/>
              <a:buNone/>
              <a:defRPr sz="3800">
                <a:solidFill>
                  <a:schemeClr val="accent1"/>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57" name="Google Shape;457;p79"/>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58" name="Google Shape;458;p79"/>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sp>
        <p:nvSpPr>
          <p:cNvPr id="459" name="Google Shape;459;p79"/>
          <p:cNvSpPr txBox="1"/>
          <p:nvPr>
            <p:ph idx="8" type="body"/>
          </p:nvPr>
        </p:nvSpPr>
        <p:spPr>
          <a:xfrm>
            <a:off x="6600161" y="1629544"/>
            <a:ext cx="1323900" cy="7224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460" name="Google Shape;460;p79"/>
          <p:cNvSpPr txBox="1"/>
          <p:nvPr>
            <p:ph idx="9" type="body"/>
          </p:nvPr>
        </p:nvSpPr>
        <p:spPr>
          <a:xfrm>
            <a:off x="1220086" y="3460676"/>
            <a:ext cx="1323900" cy="7224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461" name="Google Shape;461;p79"/>
          <p:cNvSpPr txBox="1"/>
          <p:nvPr>
            <p:ph idx="13" type="body"/>
          </p:nvPr>
        </p:nvSpPr>
        <p:spPr>
          <a:xfrm>
            <a:off x="6600161" y="3460676"/>
            <a:ext cx="1323900" cy="722400"/>
          </a:xfrm>
          <a:prstGeom prst="rect">
            <a:avLst/>
          </a:prstGeom>
          <a:noFill/>
          <a:ln>
            <a:noFill/>
          </a:ln>
        </p:spPr>
        <p:txBody>
          <a:bodyPr anchorCtr="0" anchor="t" bIns="0" lIns="0" spcFirstLastPara="1" rIns="0" wrap="square" tIns="0">
            <a:noAutofit/>
          </a:bodyPr>
          <a:lstStyle>
            <a:lvl1pPr indent="-279400" lvl="0" marL="457200" rtl="0" algn="l">
              <a:lnSpc>
                <a:spcPct val="114000"/>
              </a:lnSpc>
              <a:spcBef>
                <a:spcPts val="200"/>
              </a:spcBef>
              <a:spcAft>
                <a:spcPts val="0"/>
              </a:spcAft>
              <a:buClr>
                <a:schemeClr val="dk1"/>
              </a:buClr>
              <a:buSzPts val="800"/>
              <a:buFont typeface="Arial"/>
              <a:buChar char="•"/>
              <a:defRPr sz="800"/>
            </a:lvl1pPr>
            <a:lvl2pPr indent="-279400" lvl="1" marL="914400" rtl="0" algn="l">
              <a:lnSpc>
                <a:spcPct val="114000"/>
              </a:lnSpc>
              <a:spcBef>
                <a:spcPts val="200"/>
              </a:spcBef>
              <a:spcAft>
                <a:spcPts val="0"/>
              </a:spcAft>
              <a:buClr>
                <a:schemeClr val="dk1"/>
              </a:buClr>
              <a:buSzPts val="800"/>
              <a:buChar char="•"/>
              <a:defRPr sz="800"/>
            </a:lvl2pPr>
            <a:lvl3pPr indent="-279400" lvl="2" marL="1371600" rtl="0" algn="l">
              <a:lnSpc>
                <a:spcPct val="114000"/>
              </a:lnSpc>
              <a:spcBef>
                <a:spcPts val="200"/>
              </a:spcBef>
              <a:spcAft>
                <a:spcPts val="0"/>
              </a:spcAft>
              <a:buClr>
                <a:schemeClr val="dk1"/>
              </a:buClr>
              <a:buSzPts val="800"/>
              <a:buChar char="•"/>
              <a:defRPr sz="800"/>
            </a:lvl3pPr>
            <a:lvl4pPr indent="-279400" lvl="3" marL="1828800" rtl="0" algn="l">
              <a:lnSpc>
                <a:spcPct val="114000"/>
              </a:lnSpc>
              <a:spcBef>
                <a:spcPts val="200"/>
              </a:spcBef>
              <a:spcAft>
                <a:spcPts val="0"/>
              </a:spcAft>
              <a:buClr>
                <a:schemeClr val="dk1"/>
              </a:buClr>
              <a:buSzPts val="800"/>
              <a:buChar char="•"/>
              <a:defRPr sz="800"/>
            </a:lvl4pPr>
            <a:lvl5pPr indent="-279400" lvl="4" marL="2286000" rtl="0" algn="l">
              <a:lnSpc>
                <a:spcPct val="114000"/>
              </a:lnSpc>
              <a:spcBef>
                <a:spcPts val="200"/>
              </a:spcBef>
              <a:spcAft>
                <a:spcPts val="0"/>
              </a:spcAft>
              <a:buClr>
                <a:schemeClr val="dk1"/>
              </a:buClr>
              <a:buSzPts val="800"/>
              <a:buChar char="•"/>
              <a:defRPr sz="800"/>
            </a:lvl5pPr>
            <a:lvl6pPr indent="-279400" lvl="5" marL="2743200" rtl="0" algn="l">
              <a:lnSpc>
                <a:spcPct val="90000"/>
              </a:lnSpc>
              <a:spcBef>
                <a:spcPts val="400"/>
              </a:spcBef>
              <a:spcAft>
                <a:spcPts val="0"/>
              </a:spcAft>
              <a:buClr>
                <a:schemeClr val="dk1"/>
              </a:buClr>
              <a:buSzPts val="800"/>
              <a:buChar char="•"/>
              <a:defRPr sz="800"/>
            </a:lvl6pPr>
            <a:lvl7pPr indent="-279400" lvl="6" marL="3200400" rtl="0" algn="l">
              <a:lnSpc>
                <a:spcPct val="90000"/>
              </a:lnSpc>
              <a:spcBef>
                <a:spcPts val="400"/>
              </a:spcBef>
              <a:spcAft>
                <a:spcPts val="0"/>
              </a:spcAft>
              <a:buClr>
                <a:schemeClr val="dk1"/>
              </a:buClr>
              <a:buSzPts val="800"/>
              <a:buChar char="•"/>
              <a:defRPr sz="800"/>
            </a:lvl7pPr>
            <a:lvl8pPr indent="-279400" lvl="7" marL="3657600" rtl="0" algn="l">
              <a:lnSpc>
                <a:spcPct val="90000"/>
              </a:lnSpc>
              <a:spcBef>
                <a:spcPts val="400"/>
              </a:spcBef>
              <a:spcAft>
                <a:spcPts val="0"/>
              </a:spcAft>
              <a:buClr>
                <a:schemeClr val="dk1"/>
              </a:buClr>
              <a:buSzPts val="800"/>
              <a:buChar char="•"/>
              <a:defRPr sz="800"/>
            </a:lvl8pPr>
            <a:lvl9pPr indent="-279400" lvl="8" marL="4114800" rtl="0" algn="l">
              <a:lnSpc>
                <a:spcPct val="90000"/>
              </a:lnSpc>
              <a:spcBef>
                <a:spcPts val="400"/>
              </a:spcBef>
              <a:spcAft>
                <a:spcPts val="0"/>
              </a:spcAft>
              <a:buClr>
                <a:schemeClr val="dk1"/>
              </a:buClr>
              <a:buSzPts val="800"/>
              <a:buChar char="•"/>
              <a:defRPr sz="800"/>
            </a:lvl9pPr>
          </a:lstStyle>
          <a:p/>
        </p:txBody>
      </p:sp>
      <p:sp>
        <p:nvSpPr>
          <p:cNvPr id="462" name="Google Shape;462;p79"/>
          <p:cNvSpPr txBox="1"/>
          <p:nvPr>
            <p:ph idx="14" type="subTitle"/>
          </p:nvPr>
        </p:nvSpPr>
        <p:spPr>
          <a:xfrm>
            <a:off x="6600150" y="1191000"/>
            <a:ext cx="1324800" cy="411600"/>
          </a:xfrm>
          <a:prstGeom prst="rect">
            <a:avLst/>
          </a:prstGeom>
          <a:noFill/>
          <a:ln>
            <a:noFill/>
          </a:ln>
        </p:spPr>
        <p:txBody>
          <a:bodyPr anchorCtr="0" anchor="t" bIns="0" lIns="0" spcFirstLastPara="1" rIns="0" wrap="square" tIns="0">
            <a:noAutofit/>
          </a:bodyPr>
          <a:lstStyle>
            <a:lvl1pPr lvl="0" rtl="0" algn="l">
              <a:lnSpc>
                <a:spcPct val="114000"/>
              </a:lnSpc>
              <a:spcBef>
                <a:spcPts val="500"/>
              </a:spcBef>
              <a:spcAft>
                <a:spcPts val="0"/>
              </a:spcAft>
              <a:buSzPts val="1000"/>
              <a:buNone/>
              <a:defRPr sz="1000"/>
            </a:lvl1pPr>
            <a:lvl2pPr lvl="1" rtl="0" algn="l">
              <a:lnSpc>
                <a:spcPct val="114000"/>
              </a:lnSpc>
              <a:spcBef>
                <a:spcPts val="500"/>
              </a:spcBef>
              <a:spcAft>
                <a:spcPts val="0"/>
              </a:spcAft>
              <a:buSzPts val="1000"/>
              <a:buNone/>
              <a:defRPr sz="1000"/>
            </a:lvl2pPr>
            <a:lvl3pPr lvl="2" rtl="0" algn="l">
              <a:lnSpc>
                <a:spcPct val="114000"/>
              </a:lnSpc>
              <a:spcBef>
                <a:spcPts val="500"/>
              </a:spcBef>
              <a:spcAft>
                <a:spcPts val="0"/>
              </a:spcAft>
              <a:buSzPts val="1000"/>
              <a:buNone/>
              <a:defRPr sz="1000"/>
            </a:lvl3pPr>
            <a:lvl4pPr lvl="3" rtl="0" algn="l">
              <a:lnSpc>
                <a:spcPct val="114000"/>
              </a:lnSpc>
              <a:spcBef>
                <a:spcPts val="500"/>
              </a:spcBef>
              <a:spcAft>
                <a:spcPts val="0"/>
              </a:spcAft>
              <a:buSzPts val="1000"/>
              <a:buNone/>
              <a:defRPr sz="1000"/>
            </a:lvl4pPr>
            <a:lvl5pPr lvl="4" rtl="0" algn="l">
              <a:lnSpc>
                <a:spcPct val="114000"/>
              </a:lnSpc>
              <a:spcBef>
                <a:spcPts val="500"/>
              </a:spcBef>
              <a:spcAft>
                <a:spcPts val="0"/>
              </a:spcAft>
              <a:buSzPts val="1000"/>
              <a:buNone/>
              <a:defRPr sz="1000"/>
            </a:lvl5pPr>
            <a:lvl6pPr lvl="5" rtl="0" algn="l">
              <a:lnSpc>
                <a:spcPct val="90000"/>
              </a:lnSpc>
              <a:spcBef>
                <a:spcPts val="400"/>
              </a:spcBef>
              <a:spcAft>
                <a:spcPts val="0"/>
              </a:spcAft>
              <a:buSzPts val="1000"/>
              <a:buNone/>
              <a:defRPr sz="1000"/>
            </a:lvl6pPr>
            <a:lvl7pPr lvl="6" rtl="0" algn="l">
              <a:lnSpc>
                <a:spcPct val="90000"/>
              </a:lnSpc>
              <a:spcBef>
                <a:spcPts val="400"/>
              </a:spcBef>
              <a:spcAft>
                <a:spcPts val="0"/>
              </a:spcAft>
              <a:buSzPts val="1000"/>
              <a:buNone/>
              <a:defRPr sz="1000"/>
            </a:lvl7pPr>
            <a:lvl8pPr lvl="7" rtl="0" algn="l">
              <a:lnSpc>
                <a:spcPct val="90000"/>
              </a:lnSpc>
              <a:spcBef>
                <a:spcPts val="400"/>
              </a:spcBef>
              <a:spcAft>
                <a:spcPts val="0"/>
              </a:spcAft>
              <a:buSzPts val="1000"/>
              <a:buNone/>
              <a:defRPr sz="1000"/>
            </a:lvl8pPr>
            <a:lvl9pPr lvl="8" rtl="0" algn="l">
              <a:lnSpc>
                <a:spcPct val="90000"/>
              </a:lnSpc>
              <a:spcBef>
                <a:spcPts val="400"/>
              </a:spcBef>
              <a:spcAft>
                <a:spcPts val="0"/>
              </a:spcAft>
              <a:buSzPts val="1000"/>
              <a:buNone/>
              <a:defRPr sz="1000"/>
            </a:lvl9pPr>
          </a:lstStyle>
          <a:p/>
        </p:txBody>
      </p:sp>
      <p:sp>
        <p:nvSpPr>
          <p:cNvPr id="463" name="Google Shape;463;p79"/>
          <p:cNvSpPr txBox="1"/>
          <p:nvPr>
            <p:ph idx="15" type="subTitle"/>
          </p:nvPr>
        </p:nvSpPr>
        <p:spPr>
          <a:xfrm>
            <a:off x="6600150" y="3022075"/>
            <a:ext cx="1324800" cy="411600"/>
          </a:xfrm>
          <a:prstGeom prst="rect">
            <a:avLst/>
          </a:prstGeom>
          <a:noFill/>
          <a:ln>
            <a:noFill/>
          </a:ln>
        </p:spPr>
        <p:txBody>
          <a:bodyPr anchorCtr="0" anchor="t" bIns="0" lIns="0" spcFirstLastPara="1" rIns="0" wrap="square" tIns="0">
            <a:noAutofit/>
          </a:bodyPr>
          <a:lstStyle>
            <a:lvl1pPr lvl="0" rtl="0" algn="l">
              <a:lnSpc>
                <a:spcPct val="114000"/>
              </a:lnSpc>
              <a:spcBef>
                <a:spcPts val="500"/>
              </a:spcBef>
              <a:spcAft>
                <a:spcPts val="0"/>
              </a:spcAft>
              <a:buSzPts val="1000"/>
              <a:buNone/>
              <a:defRPr sz="1000"/>
            </a:lvl1pPr>
            <a:lvl2pPr lvl="1" rtl="0" algn="l">
              <a:lnSpc>
                <a:spcPct val="114000"/>
              </a:lnSpc>
              <a:spcBef>
                <a:spcPts val="500"/>
              </a:spcBef>
              <a:spcAft>
                <a:spcPts val="0"/>
              </a:spcAft>
              <a:buSzPts val="1000"/>
              <a:buNone/>
              <a:defRPr sz="1000"/>
            </a:lvl2pPr>
            <a:lvl3pPr lvl="2" rtl="0" algn="l">
              <a:lnSpc>
                <a:spcPct val="114000"/>
              </a:lnSpc>
              <a:spcBef>
                <a:spcPts val="500"/>
              </a:spcBef>
              <a:spcAft>
                <a:spcPts val="0"/>
              </a:spcAft>
              <a:buSzPts val="1000"/>
              <a:buNone/>
              <a:defRPr sz="1000"/>
            </a:lvl3pPr>
            <a:lvl4pPr lvl="3" rtl="0" algn="l">
              <a:lnSpc>
                <a:spcPct val="114000"/>
              </a:lnSpc>
              <a:spcBef>
                <a:spcPts val="500"/>
              </a:spcBef>
              <a:spcAft>
                <a:spcPts val="0"/>
              </a:spcAft>
              <a:buSzPts val="1000"/>
              <a:buNone/>
              <a:defRPr sz="1000"/>
            </a:lvl4pPr>
            <a:lvl5pPr lvl="4" rtl="0" algn="l">
              <a:lnSpc>
                <a:spcPct val="114000"/>
              </a:lnSpc>
              <a:spcBef>
                <a:spcPts val="500"/>
              </a:spcBef>
              <a:spcAft>
                <a:spcPts val="0"/>
              </a:spcAft>
              <a:buSzPts val="1000"/>
              <a:buNone/>
              <a:defRPr sz="1000"/>
            </a:lvl5pPr>
            <a:lvl6pPr lvl="5" rtl="0" algn="l">
              <a:lnSpc>
                <a:spcPct val="90000"/>
              </a:lnSpc>
              <a:spcBef>
                <a:spcPts val="400"/>
              </a:spcBef>
              <a:spcAft>
                <a:spcPts val="0"/>
              </a:spcAft>
              <a:buSzPts val="1000"/>
              <a:buNone/>
              <a:defRPr sz="1000"/>
            </a:lvl6pPr>
            <a:lvl7pPr lvl="6" rtl="0" algn="l">
              <a:lnSpc>
                <a:spcPct val="90000"/>
              </a:lnSpc>
              <a:spcBef>
                <a:spcPts val="400"/>
              </a:spcBef>
              <a:spcAft>
                <a:spcPts val="0"/>
              </a:spcAft>
              <a:buSzPts val="1000"/>
              <a:buNone/>
              <a:defRPr sz="1000"/>
            </a:lvl7pPr>
            <a:lvl8pPr lvl="7" rtl="0" algn="l">
              <a:lnSpc>
                <a:spcPct val="90000"/>
              </a:lnSpc>
              <a:spcBef>
                <a:spcPts val="400"/>
              </a:spcBef>
              <a:spcAft>
                <a:spcPts val="0"/>
              </a:spcAft>
              <a:buSzPts val="1000"/>
              <a:buNone/>
              <a:defRPr sz="1000"/>
            </a:lvl8pPr>
            <a:lvl9pPr lvl="8" rtl="0" algn="l">
              <a:lnSpc>
                <a:spcPct val="90000"/>
              </a:lnSpc>
              <a:spcBef>
                <a:spcPts val="400"/>
              </a:spcBef>
              <a:spcAft>
                <a:spcPts val="0"/>
              </a:spcAft>
              <a:buSzPts val="1000"/>
              <a:buNone/>
              <a:defRPr sz="1000"/>
            </a:lvl9pPr>
          </a:lstStyle>
          <a:p/>
        </p:txBody>
      </p:sp>
      <p:sp>
        <p:nvSpPr>
          <p:cNvPr id="464" name="Google Shape;464;p79"/>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Clr>
                <a:schemeClr val="dk1"/>
              </a:buClr>
              <a:buSzPts val="1400"/>
              <a:buNone/>
              <a:defRPr sz="700"/>
            </a:lvl1pPr>
            <a:lvl2pPr lvl="1" rtl="0" algn="l">
              <a:lnSpc>
                <a:spcPct val="100000"/>
              </a:lnSpc>
              <a:spcBef>
                <a:spcPts val="0"/>
              </a:spcBef>
              <a:spcAft>
                <a:spcPts val="0"/>
              </a:spcAft>
              <a:buClr>
                <a:schemeClr val="dk1"/>
              </a:buClr>
              <a:buSzPts val="1400"/>
              <a:buNone/>
              <a:defRPr/>
            </a:lvl2pPr>
            <a:lvl3pPr lvl="2" rtl="0" algn="l">
              <a:lnSpc>
                <a:spcPct val="100000"/>
              </a:lnSpc>
              <a:spcBef>
                <a:spcPts val="0"/>
              </a:spcBef>
              <a:spcAft>
                <a:spcPts val="0"/>
              </a:spcAft>
              <a:buClr>
                <a:schemeClr val="dk1"/>
              </a:buClr>
              <a:buSzPts val="1400"/>
              <a:buNone/>
              <a:defRPr/>
            </a:lvl3pPr>
            <a:lvl4pPr lvl="3" rtl="0" algn="l">
              <a:lnSpc>
                <a:spcPct val="100000"/>
              </a:lnSpc>
              <a:spcBef>
                <a:spcPts val="0"/>
              </a:spcBef>
              <a:spcAft>
                <a:spcPts val="0"/>
              </a:spcAft>
              <a:buClr>
                <a:schemeClr val="dk1"/>
              </a:buClr>
              <a:buSzPts val="1400"/>
              <a:buNone/>
              <a:defRPr/>
            </a:lvl4pPr>
            <a:lvl5pPr lvl="4" rtl="0" algn="l">
              <a:lnSpc>
                <a:spcPct val="100000"/>
              </a:lnSpc>
              <a:spcBef>
                <a:spcPts val="0"/>
              </a:spcBef>
              <a:spcAft>
                <a:spcPts val="0"/>
              </a:spcAft>
              <a:buClr>
                <a:schemeClr val="dk1"/>
              </a:buClr>
              <a:buSzPts val="1400"/>
              <a:buNone/>
              <a:defRPr/>
            </a:lvl5pPr>
            <a:lvl6pPr lvl="5" rtl="0" algn="l">
              <a:lnSpc>
                <a:spcPct val="100000"/>
              </a:lnSpc>
              <a:spcBef>
                <a:spcPts val="0"/>
              </a:spcBef>
              <a:spcAft>
                <a:spcPts val="0"/>
              </a:spcAft>
              <a:buClr>
                <a:schemeClr val="dk1"/>
              </a:buClr>
              <a:buSzPts val="1400"/>
              <a:buNone/>
              <a:defRPr/>
            </a:lvl6pPr>
            <a:lvl7pPr lvl="6" rtl="0" algn="l">
              <a:lnSpc>
                <a:spcPct val="100000"/>
              </a:lnSpc>
              <a:spcBef>
                <a:spcPts val="0"/>
              </a:spcBef>
              <a:spcAft>
                <a:spcPts val="0"/>
              </a:spcAft>
              <a:buClr>
                <a:schemeClr val="dk1"/>
              </a:buClr>
              <a:buSzPts val="1400"/>
              <a:buNone/>
              <a:defRPr/>
            </a:lvl7pPr>
            <a:lvl8pPr lvl="7" rtl="0" algn="l">
              <a:lnSpc>
                <a:spcPct val="100000"/>
              </a:lnSpc>
              <a:spcBef>
                <a:spcPts val="0"/>
              </a:spcBef>
              <a:spcAft>
                <a:spcPts val="0"/>
              </a:spcAft>
              <a:buClr>
                <a:schemeClr val="dk1"/>
              </a:buClr>
              <a:buSzPts val="1400"/>
              <a:buNone/>
              <a:defRPr/>
            </a:lvl8pPr>
            <a:lvl9pPr lvl="8" rtl="0" algn="l">
              <a:lnSpc>
                <a:spcPct val="100000"/>
              </a:lnSpc>
              <a:spcBef>
                <a:spcPts val="0"/>
              </a:spcBef>
              <a:spcAft>
                <a:spcPts val="0"/>
              </a:spcAft>
              <a:buClr>
                <a:schemeClr val="dk1"/>
              </a:buClr>
              <a:buSzPts val="1400"/>
              <a:buNone/>
              <a:defRPr/>
            </a:lvl9pPr>
          </a:lstStyle>
          <a:p/>
        </p:txBody>
      </p:sp>
    </p:spTree>
  </p:cSld>
  <p:clrMapOvr>
    <a:masterClrMapping/>
  </p:clrMapOvr>
</p:sldLayout>
</file>

<file path=ppt/slideLayouts/slideLayout7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Header" showMasterSp="0">
  <p:cSld name="Section Header">
    <p:bg>
      <p:bgPr>
        <a:solidFill>
          <a:schemeClr val="dk2"/>
        </a:solidFill>
      </p:bgPr>
    </p:bg>
    <p:spTree>
      <p:nvGrpSpPr>
        <p:cNvPr id="465" name="Shape 465"/>
        <p:cNvGrpSpPr/>
        <p:nvPr/>
      </p:nvGrpSpPr>
      <p:grpSpPr>
        <a:xfrm>
          <a:off x="0" y="0"/>
          <a:ext cx="0" cy="0"/>
          <a:chOff x="0" y="0"/>
          <a:chExt cx="0" cy="0"/>
        </a:xfrm>
      </p:grpSpPr>
      <p:sp>
        <p:nvSpPr>
          <p:cNvPr id="466" name="Google Shape;466;p80"/>
          <p:cNvSpPr txBox="1"/>
          <p:nvPr>
            <p:ph type="ctrTitle"/>
          </p:nvPr>
        </p:nvSpPr>
        <p:spPr>
          <a:xfrm>
            <a:off x="467916" y="411957"/>
            <a:ext cx="6585000" cy="2159700"/>
          </a:xfrm>
          <a:prstGeom prst="rect">
            <a:avLst/>
          </a:prstGeom>
          <a:noFill/>
          <a:ln>
            <a:noFill/>
          </a:ln>
        </p:spPr>
        <p:txBody>
          <a:bodyPr anchorCtr="0" anchor="t" bIns="0" lIns="0" spcFirstLastPara="1" rIns="0" wrap="square" tIns="0">
            <a:noAutofit/>
          </a:bodyPr>
          <a:lstStyle>
            <a:lvl1pPr lvl="0" rtl="0" algn="l">
              <a:lnSpc>
                <a:spcPct val="80000"/>
              </a:lnSpc>
              <a:spcBef>
                <a:spcPts val="0"/>
              </a:spcBef>
              <a:spcAft>
                <a:spcPts val="0"/>
              </a:spcAft>
              <a:buClr>
                <a:schemeClr val="lt1"/>
              </a:buClr>
              <a:buSzPts val="4800"/>
              <a:buFont typeface="Poppins Light"/>
              <a:buNone/>
              <a:defRPr sz="4800">
                <a:solidFill>
                  <a:schemeClr val="lt1"/>
                </a:solidFill>
              </a:defRPr>
            </a:lvl1pPr>
            <a:lvl2pPr lvl="1" rtl="0" algn="l">
              <a:lnSpc>
                <a:spcPct val="100000"/>
              </a:lnSpc>
              <a:spcBef>
                <a:spcPts val="0"/>
              </a:spcBef>
              <a:spcAft>
                <a:spcPts val="0"/>
              </a:spcAft>
              <a:buClr>
                <a:schemeClr val="lt1"/>
              </a:buClr>
              <a:buSzPts val="1100"/>
              <a:buNone/>
              <a:defRPr>
                <a:solidFill>
                  <a:schemeClr val="lt1"/>
                </a:solidFill>
              </a:defRPr>
            </a:lvl2pPr>
            <a:lvl3pPr lvl="2" rtl="0" algn="l">
              <a:lnSpc>
                <a:spcPct val="100000"/>
              </a:lnSpc>
              <a:spcBef>
                <a:spcPts val="0"/>
              </a:spcBef>
              <a:spcAft>
                <a:spcPts val="0"/>
              </a:spcAft>
              <a:buClr>
                <a:schemeClr val="lt1"/>
              </a:buClr>
              <a:buSzPts val="1100"/>
              <a:buNone/>
              <a:defRPr>
                <a:solidFill>
                  <a:schemeClr val="lt1"/>
                </a:solidFill>
              </a:defRPr>
            </a:lvl3pPr>
            <a:lvl4pPr lvl="3" rtl="0" algn="l">
              <a:lnSpc>
                <a:spcPct val="100000"/>
              </a:lnSpc>
              <a:spcBef>
                <a:spcPts val="0"/>
              </a:spcBef>
              <a:spcAft>
                <a:spcPts val="0"/>
              </a:spcAft>
              <a:buClr>
                <a:schemeClr val="lt1"/>
              </a:buClr>
              <a:buSzPts val="1100"/>
              <a:buNone/>
              <a:defRPr>
                <a:solidFill>
                  <a:schemeClr val="lt1"/>
                </a:solidFill>
              </a:defRPr>
            </a:lvl4pPr>
            <a:lvl5pPr lvl="4" rtl="0" algn="l">
              <a:lnSpc>
                <a:spcPct val="100000"/>
              </a:lnSpc>
              <a:spcBef>
                <a:spcPts val="0"/>
              </a:spcBef>
              <a:spcAft>
                <a:spcPts val="0"/>
              </a:spcAft>
              <a:buClr>
                <a:schemeClr val="lt1"/>
              </a:buClr>
              <a:buSzPts val="1100"/>
              <a:buNone/>
              <a:defRPr>
                <a:solidFill>
                  <a:schemeClr val="lt1"/>
                </a:solidFill>
              </a:defRPr>
            </a:lvl5pPr>
            <a:lvl6pPr lvl="5" rtl="0" algn="l">
              <a:lnSpc>
                <a:spcPct val="100000"/>
              </a:lnSpc>
              <a:spcBef>
                <a:spcPts val="0"/>
              </a:spcBef>
              <a:spcAft>
                <a:spcPts val="0"/>
              </a:spcAft>
              <a:buClr>
                <a:schemeClr val="lt1"/>
              </a:buClr>
              <a:buSzPts val="1100"/>
              <a:buNone/>
              <a:defRPr>
                <a:solidFill>
                  <a:schemeClr val="lt1"/>
                </a:solidFill>
              </a:defRPr>
            </a:lvl6pPr>
            <a:lvl7pPr lvl="6" rtl="0" algn="l">
              <a:lnSpc>
                <a:spcPct val="100000"/>
              </a:lnSpc>
              <a:spcBef>
                <a:spcPts val="0"/>
              </a:spcBef>
              <a:spcAft>
                <a:spcPts val="0"/>
              </a:spcAft>
              <a:buClr>
                <a:schemeClr val="lt1"/>
              </a:buClr>
              <a:buSzPts val="1100"/>
              <a:buNone/>
              <a:defRPr>
                <a:solidFill>
                  <a:schemeClr val="lt1"/>
                </a:solidFill>
              </a:defRPr>
            </a:lvl7pPr>
            <a:lvl8pPr lvl="7" rtl="0" algn="l">
              <a:lnSpc>
                <a:spcPct val="100000"/>
              </a:lnSpc>
              <a:spcBef>
                <a:spcPts val="0"/>
              </a:spcBef>
              <a:spcAft>
                <a:spcPts val="0"/>
              </a:spcAft>
              <a:buClr>
                <a:schemeClr val="lt1"/>
              </a:buClr>
              <a:buSzPts val="1100"/>
              <a:buNone/>
              <a:defRPr>
                <a:solidFill>
                  <a:schemeClr val="lt1"/>
                </a:solidFill>
              </a:defRPr>
            </a:lvl8pPr>
            <a:lvl9pPr lvl="8" rtl="0" algn="l">
              <a:lnSpc>
                <a:spcPct val="100000"/>
              </a:lnSpc>
              <a:spcBef>
                <a:spcPts val="0"/>
              </a:spcBef>
              <a:spcAft>
                <a:spcPts val="0"/>
              </a:spcAft>
              <a:buClr>
                <a:schemeClr val="lt1"/>
              </a:buClr>
              <a:buSzPts val="1100"/>
              <a:buNone/>
              <a:defRPr>
                <a:solidFill>
                  <a:schemeClr val="lt1"/>
                </a:solidFill>
              </a:defRPr>
            </a:lvl9pPr>
          </a:lstStyle>
          <a:p/>
        </p:txBody>
      </p:sp>
      <p:sp>
        <p:nvSpPr>
          <p:cNvPr id="467" name="Google Shape;467;p80"/>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SzPts val="1400"/>
              <a:buNone/>
              <a:defRPr sz="700">
                <a:solidFill>
                  <a:schemeClr val="lt1"/>
                </a:solidFill>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468" name="Google Shape;468;p80"/>
          <p:cNvSpPr txBox="1"/>
          <p:nvPr>
            <p:ph idx="11" type="ftr"/>
          </p:nvPr>
        </p:nvSpPr>
        <p:spPr>
          <a:xfrm>
            <a:off x="65132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sz="700">
                <a:solidFill>
                  <a:schemeClr val="lt1"/>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69" name="Google Shape;469;p80"/>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lt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pic>
        <p:nvPicPr>
          <p:cNvPr id="470" name="Google Shape;470;p80"/>
          <p:cNvPicPr preferRelativeResize="0"/>
          <p:nvPr/>
        </p:nvPicPr>
        <p:blipFill rotWithShape="1">
          <a:blip r:embed="rId2">
            <a:alphaModFix/>
          </a:blip>
          <a:srcRect b="11866" l="0" r="0" t="11873"/>
          <a:stretch/>
        </p:blipFill>
        <p:spPr>
          <a:xfrm>
            <a:off x="7338413" y="4461950"/>
            <a:ext cx="1628052" cy="539200"/>
          </a:xfrm>
          <a:prstGeom prst="rect">
            <a:avLst/>
          </a:prstGeom>
          <a:noFill/>
          <a:ln>
            <a:noFill/>
          </a:ln>
        </p:spPr>
      </p:pic>
    </p:spTree>
  </p:cSld>
  <p:clrMapOvr>
    <a:masterClrMapping/>
  </p:clrMapOvr>
</p:sldLayout>
</file>

<file path=ppt/slideLayouts/slideLayout7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5_Titre seul">
  <p:cSld name="5_Titre seul">
    <p:bg>
      <p:bgPr>
        <a:solidFill>
          <a:schemeClr val="dk1"/>
        </a:solidFill>
      </p:bgPr>
    </p:bg>
    <p:spTree>
      <p:nvGrpSpPr>
        <p:cNvPr id="471" name="Shape 471"/>
        <p:cNvGrpSpPr/>
        <p:nvPr/>
      </p:nvGrpSpPr>
      <p:grpSpPr>
        <a:xfrm>
          <a:off x="0" y="0"/>
          <a:ext cx="0" cy="0"/>
          <a:chOff x="0" y="0"/>
          <a:chExt cx="0" cy="0"/>
        </a:xfrm>
      </p:grpSpPr>
      <p:sp>
        <p:nvSpPr>
          <p:cNvPr id="472" name="Google Shape;472;p81"/>
          <p:cNvSpPr txBox="1"/>
          <p:nvPr>
            <p:ph type="title"/>
          </p:nvPr>
        </p:nvSpPr>
        <p:spPr>
          <a:xfrm>
            <a:off x="305991" y="248425"/>
            <a:ext cx="8532000" cy="694500"/>
          </a:xfrm>
          <a:prstGeom prst="rect">
            <a:avLst/>
          </a:prstGeom>
          <a:noFill/>
          <a:ln>
            <a:noFill/>
          </a:ln>
        </p:spPr>
        <p:txBody>
          <a:bodyPr anchorCtr="0" anchor="t" bIns="0" lIns="0" spcFirstLastPara="1" rIns="0" wrap="square" tIns="0">
            <a:noAutofit/>
          </a:bodyPr>
          <a:lstStyle>
            <a:lvl1pPr lvl="0" rtl="0" algn="l">
              <a:lnSpc>
                <a:spcPct val="100000"/>
              </a:lnSpc>
              <a:spcBef>
                <a:spcPts val="0"/>
              </a:spcBef>
              <a:spcAft>
                <a:spcPts val="0"/>
              </a:spcAft>
              <a:buSzPts val="1900"/>
              <a:buNone/>
              <a:defRPr>
                <a:solidFill>
                  <a:schemeClr val="lt1"/>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73" name="Google Shape;473;p81"/>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rtl="0" algn="l">
              <a:lnSpc>
                <a:spcPct val="100000"/>
              </a:lnSpc>
              <a:spcBef>
                <a:spcPts val="0"/>
              </a:spcBef>
              <a:spcAft>
                <a:spcPts val="0"/>
              </a:spcAft>
              <a:buSzPts val="1100"/>
              <a:buNone/>
              <a:defRPr>
                <a:solidFill>
                  <a:schemeClr val="lt1"/>
                </a:solidFill>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474" name="Google Shape;474;p81"/>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1pPr>
            <a:lvl2pPr indent="0" lvl="1" marL="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2pPr>
            <a:lvl3pPr indent="0" lvl="2" marL="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3pPr>
            <a:lvl4pPr indent="0" lvl="3" marL="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4pPr>
            <a:lvl5pPr indent="0" lvl="4" marL="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5pPr>
            <a:lvl6pPr indent="0" lvl="5" marL="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6pPr>
            <a:lvl7pPr indent="0" lvl="6" marL="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7pPr>
            <a:lvl8pPr indent="0" lvl="7" marL="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8pPr>
            <a:lvl9pPr indent="0" lvl="8" marL="0" rtl="0" algn="l">
              <a:lnSpc>
                <a:spcPct val="100000"/>
              </a:lnSpc>
              <a:spcBef>
                <a:spcPts val="0"/>
              </a:spcBef>
              <a:spcAft>
                <a:spcPts val="0"/>
              </a:spcAft>
              <a:buSzPts val="700"/>
              <a:buNone/>
              <a:defRPr b="0" i="0" sz="700" u="none" cap="none" strike="noStrike">
                <a:solidFill>
                  <a:schemeClr val="lt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pic>
        <p:nvPicPr>
          <p:cNvPr id="475" name="Google Shape;475;p81"/>
          <p:cNvPicPr preferRelativeResize="0"/>
          <p:nvPr/>
        </p:nvPicPr>
        <p:blipFill rotWithShape="1">
          <a:blip r:embed="rId2">
            <a:alphaModFix/>
          </a:blip>
          <a:srcRect b="11866" l="0" r="0" t="11873"/>
          <a:stretch/>
        </p:blipFill>
        <p:spPr>
          <a:xfrm>
            <a:off x="7338413" y="4461950"/>
            <a:ext cx="1628052" cy="539200"/>
          </a:xfrm>
          <a:prstGeom prst="rect">
            <a:avLst/>
          </a:prstGeom>
          <a:solidFill>
            <a:schemeClr val="dk1"/>
          </a:solidFill>
          <a:ln>
            <a:noFill/>
          </a:ln>
        </p:spPr>
      </p:pic>
    </p:spTree>
  </p:cSld>
  <p:clrMapOvr>
    <a:masterClrMapping/>
  </p:clrMapOvr>
</p:sldLayout>
</file>

<file path=ppt/slideLayouts/slideLayout7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Outro 1" showMasterSp="0">
  <p:cSld name="Section Header_1">
    <p:bg>
      <p:bgPr>
        <a:solidFill>
          <a:schemeClr val="accent1"/>
        </a:solidFill>
      </p:bgPr>
    </p:bg>
    <p:spTree>
      <p:nvGrpSpPr>
        <p:cNvPr id="476" name="Shape 476"/>
        <p:cNvGrpSpPr/>
        <p:nvPr/>
      </p:nvGrpSpPr>
      <p:grpSpPr>
        <a:xfrm>
          <a:off x="0" y="0"/>
          <a:ext cx="0" cy="0"/>
          <a:chOff x="0" y="0"/>
          <a:chExt cx="0" cy="0"/>
        </a:xfrm>
      </p:grpSpPr>
      <p:sp>
        <p:nvSpPr>
          <p:cNvPr id="477" name="Google Shape;477;p82"/>
          <p:cNvSpPr txBox="1"/>
          <p:nvPr>
            <p:ph type="ctrTitle"/>
          </p:nvPr>
        </p:nvSpPr>
        <p:spPr>
          <a:xfrm>
            <a:off x="467916" y="411957"/>
            <a:ext cx="6585000" cy="2159700"/>
          </a:xfrm>
          <a:prstGeom prst="rect">
            <a:avLst/>
          </a:prstGeom>
          <a:noFill/>
          <a:ln>
            <a:noFill/>
          </a:ln>
        </p:spPr>
        <p:txBody>
          <a:bodyPr anchorCtr="0" anchor="t" bIns="0" lIns="0" spcFirstLastPara="1" rIns="0" wrap="square" tIns="0">
            <a:noAutofit/>
          </a:bodyPr>
          <a:lstStyle>
            <a:lvl1pPr lvl="0" rtl="0" algn="l">
              <a:lnSpc>
                <a:spcPct val="80000"/>
              </a:lnSpc>
              <a:spcBef>
                <a:spcPts val="0"/>
              </a:spcBef>
              <a:spcAft>
                <a:spcPts val="0"/>
              </a:spcAft>
              <a:buClr>
                <a:schemeClr val="lt1"/>
              </a:buClr>
              <a:buSzPts val="4800"/>
              <a:buFont typeface="Poppins Light"/>
              <a:buNone/>
              <a:defRPr sz="4800">
                <a:solidFill>
                  <a:schemeClr val="lt1"/>
                </a:solidFill>
              </a:defRPr>
            </a:lvl1pPr>
            <a:lvl2pPr lvl="1" rtl="0" algn="l">
              <a:lnSpc>
                <a:spcPct val="100000"/>
              </a:lnSpc>
              <a:spcBef>
                <a:spcPts val="0"/>
              </a:spcBef>
              <a:spcAft>
                <a:spcPts val="0"/>
              </a:spcAft>
              <a:buClr>
                <a:schemeClr val="lt1"/>
              </a:buClr>
              <a:buSzPts val="1100"/>
              <a:buNone/>
              <a:defRPr>
                <a:solidFill>
                  <a:schemeClr val="lt1"/>
                </a:solidFill>
              </a:defRPr>
            </a:lvl2pPr>
            <a:lvl3pPr lvl="2" rtl="0" algn="l">
              <a:lnSpc>
                <a:spcPct val="100000"/>
              </a:lnSpc>
              <a:spcBef>
                <a:spcPts val="0"/>
              </a:spcBef>
              <a:spcAft>
                <a:spcPts val="0"/>
              </a:spcAft>
              <a:buClr>
                <a:schemeClr val="lt1"/>
              </a:buClr>
              <a:buSzPts val="1100"/>
              <a:buNone/>
              <a:defRPr>
                <a:solidFill>
                  <a:schemeClr val="lt1"/>
                </a:solidFill>
              </a:defRPr>
            </a:lvl3pPr>
            <a:lvl4pPr lvl="3" rtl="0" algn="l">
              <a:lnSpc>
                <a:spcPct val="100000"/>
              </a:lnSpc>
              <a:spcBef>
                <a:spcPts val="0"/>
              </a:spcBef>
              <a:spcAft>
                <a:spcPts val="0"/>
              </a:spcAft>
              <a:buClr>
                <a:schemeClr val="lt1"/>
              </a:buClr>
              <a:buSzPts val="1100"/>
              <a:buNone/>
              <a:defRPr>
                <a:solidFill>
                  <a:schemeClr val="lt1"/>
                </a:solidFill>
              </a:defRPr>
            </a:lvl4pPr>
            <a:lvl5pPr lvl="4" rtl="0" algn="l">
              <a:lnSpc>
                <a:spcPct val="100000"/>
              </a:lnSpc>
              <a:spcBef>
                <a:spcPts val="0"/>
              </a:spcBef>
              <a:spcAft>
                <a:spcPts val="0"/>
              </a:spcAft>
              <a:buClr>
                <a:schemeClr val="lt1"/>
              </a:buClr>
              <a:buSzPts val="1100"/>
              <a:buNone/>
              <a:defRPr>
                <a:solidFill>
                  <a:schemeClr val="lt1"/>
                </a:solidFill>
              </a:defRPr>
            </a:lvl5pPr>
            <a:lvl6pPr lvl="5" rtl="0" algn="l">
              <a:lnSpc>
                <a:spcPct val="100000"/>
              </a:lnSpc>
              <a:spcBef>
                <a:spcPts val="0"/>
              </a:spcBef>
              <a:spcAft>
                <a:spcPts val="0"/>
              </a:spcAft>
              <a:buClr>
                <a:schemeClr val="lt1"/>
              </a:buClr>
              <a:buSzPts val="1100"/>
              <a:buNone/>
              <a:defRPr>
                <a:solidFill>
                  <a:schemeClr val="lt1"/>
                </a:solidFill>
              </a:defRPr>
            </a:lvl6pPr>
            <a:lvl7pPr lvl="6" rtl="0" algn="l">
              <a:lnSpc>
                <a:spcPct val="100000"/>
              </a:lnSpc>
              <a:spcBef>
                <a:spcPts val="0"/>
              </a:spcBef>
              <a:spcAft>
                <a:spcPts val="0"/>
              </a:spcAft>
              <a:buClr>
                <a:schemeClr val="lt1"/>
              </a:buClr>
              <a:buSzPts val="1100"/>
              <a:buNone/>
              <a:defRPr>
                <a:solidFill>
                  <a:schemeClr val="lt1"/>
                </a:solidFill>
              </a:defRPr>
            </a:lvl7pPr>
            <a:lvl8pPr lvl="7" rtl="0" algn="l">
              <a:lnSpc>
                <a:spcPct val="100000"/>
              </a:lnSpc>
              <a:spcBef>
                <a:spcPts val="0"/>
              </a:spcBef>
              <a:spcAft>
                <a:spcPts val="0"/>
              </a:spcAft>
              <a:buClr>
                <a:schemeClr val="lt1"/>
              </a:buClr>
              <a:buSzPts val="1100"/>
              <a:buNone/>
              <a:defRPr>
                <a:solidFill>
                  <a:schemeClr val="lt1"/>
                </a:solidFill>
              </a:defRPr>
            </a:lvl8pPr>
            <a:lvl9pPr lvl="8" rtl="0" algn="l">
              <a:lnSpc>
                <a:spcPct val="100000"/>
              </a:lnSpc>
              <a:spcBef>
                <a:spcPts val="0"/>
              </a:spcBef>
              <a:spcAft>
                <a:spcPts val="0"/>
              </a:spcAft>
              <a:buClr>
                <a:schemeClr val="lt1"/>
              </a:buClr>
              <a:buSzPts val="1100"/>
              <a:buNone/>
              <a:defRPr>
                <a:solidFill>
                  <a:schemeClr val="lt1"/>
                </a:solidFill>
              </a:defRPr>
            </a:lvl9pPr>
          </a:lstStyle>
          <a:p/>
        </p:txBody>
      </p:sp>
      <p:sp>
        <p:nvSpPr>
          <p:cNvPr id="478" name="Google Shape;478;p82"/>
          <p:cNvSpPr txBox="1"/>
          <p:nvPr>
            <p:ph idx="1" type="subTitle"/>
          </p:nvPr>
        </p:nvSpPr>
        <p:spPr>
          <a:xfrm>
            <a:off x="467915" y="3699456"/>
            <a:ext cx="4104000" cy="1140900"/>
          </a:xfrm>
          <a:prstGeom prst="rect">
            <a:avLst/>
          </a:prstGeom>
          <a:noFill/>
          <a:ln>
            <a:noFill/>
          </a:ln>
        </p:spPr>
        <p:txBody>
          <a:bodyPr anchorCtr="0" anchor="b" bIns="0" lIns="0" spcFirstLastPara="1" rIns="0" wrap="square" tIns="0">
            <a:noAutofit/>
          </a:bodyPr>
          <a:lstStyle>
            <a:lvl1pPr lvl="0" rtl="0" algn="l">
              <a:lnSpc>
                <a:spcPct val="114000"/>
              </a:lnSpc>
              <a:spcBef>
                <a:spcPts val="0"/>
              </a:spcBef>
              <a:spcAft>
                <a:spcPts val="0"/>
              </a:spcAft>
              <a:buClr>
                <a:schemeClr val="lt1"/>
              </a:buClr>
              <a:buSzPts val="1000"/>
              <a:buNone/>
              <a:defRPr sz="1000">
                <a:solidFill>
                  <a:schemeClr val="lt1"/>
                </a:solidFill>
              </a:defRPr>
            </a:lvl1pPr>
            <a:lvl2pPr lvl="1" rtl="0" algn="ctr">
              <a:lnSpc>
                <a:spcPct val="114000"/>
              </a:lnSpc>
              <a:spcBef>
                <a:spcPts val="500"/>
              </a:spcBef>
              <a:spcAft>
                <a:spcPts val="0"/>
              </a:spcAft>
              <a:buClr>
                <a:schemeClr val="lt1"/>
              </a:buClr>
              <a:buSzPts val="1500"/>
              <a:buNone/>
              <a:defRPr sz="1500">
                <a:solidFill>
                  <a:schemeClr val="lt1"/>
                </a:solidFill>
              </a:defRPr>
            </a:lvl2pPr>
            <a:lvl3pPr lvl="2" rtl="0" algn="ctr">
              <a:lnSpc>
                <a:spcPct val="114000"/>
              </a:lnSpc>
              <a:spcBef>
                <a:spcPts val="500"/>
              </a:spcBef>
              <a:spcAft>
                <a:spcPts val="0"/>
              </a:spcAft>
              <a:buClr>
                <a:schemeClr val="lt1"/>
              </a:buClr>
              <a:buSzPts val="1400"/>
              <a:buNone/>
              <a:defRPr sz="1400">
                <a:solidFill>
                  <a:schemeClr val="lt1"/>
                </a:solidFill>
              </a:defRPr>
            </a:lvl3pPr>
            <a:lvl4pPr lvl="3" rtl="0" algn="ctr">
              <a:lnSpc>
                <a:spcPct val="114000"/>
              </a:lnSpc>
              <a:spcBef>
                <a:spcPts val="500"/>
              </a:spcBef>
              <a:spcAft>
                <a:spcPts val="0"/>
              </a:spcAft>
              <a:buClr>
                <a:schemeClr val="lt1"/>
              </a:buClr>
              <a:buSzPts val="1200"/>
              <a:buNone/>
              <a:defRPr sz="1200">
                <a:solidFill>
                  <a:schemeClr val="lt1"/>
                </a:solidFill>
              </a:defRPr>
            </a:lvl4pPr>
            <a:lvl5pPr lvl="4" rtl="0" algn="ctr">
              <a:lnSpc>
                <a:spcPct val="114000"/>
              </a:lnSpc>
              <a:spcBef>
                <a:spcPts val="500"/>
              </a:spcBef>
              <a:spcAft>
                <a:spcPts val="0"/>
              </a:spcAft>
              <a:buClr>
                <a:schemeClr val="lt1"/>
              </a:buClr>
              <a:buSzPts val="1200"/>
              <a:buNone/>
              <a:defRPr sz="1200">
                <a:solidFill>
                  <a:schemeClr val="lt1"/>
                </a:solidFill>
              </a:defRPr>
            </a:lvl5pPr>
            <a:lvl6pPr lvl="5" rtl="0" algn="ctr">
              <a:lnSpc>
                <a:spcPct val="90000"/>
              </a:lnSpc>
              <a:spcBef>
                <a:spcPts val="400"/>
              </a:spcBef>
              <a:spcAft>
                <a:spcPts val="0"/>
              </a:spcAft>
              <a:buClr>
                <a:schemeClr val="lt1"/>
              </a:buClr>
              <a:buSzPts val="1200"/>
              <a:buNone/>
              <a:defRPr sz="1200">
                <a:solidFill>
                  <a:schemeClr val="lt1"/>
                </a:solidFill>
              </a:defRPr>
            </a:lvl6pPr>
            <a:lvl7pPr lvl="6" rtl="0" algn="ctr">
              <a:lnSpc>
                <a:spcPct val="90000"/>
              </a:lnSpc>
              <a:spcBef>
                <a:spcPts val="400"/>
              </a:spcBef>
              <a:spcAft>
                <a:spcPts val="0"/>
              </a:spcAft>
              <a:buClr>
                <a:schemeClr val="lt1"/>
              </a:buClr>
              <a:buSzPts val="1200"/>
              <a:buNone/>
              <a:defRPr sz="1200">
                <a:solidFill>
                  <a:schemeClr val="lt1"/>
                </a:solidFill>
              </a:defRPr>
            </a:lvl7pPr>
            <a:lvl8pPr lvl="7" rtl="0" algn="ctr">
              <a:lnSpc>
                <a:spcPct val="90000"/>
              </a:lnSpc>
              <a:spcBef>
                <a:spcPts val="400"/>
              </a:spcBef>
              <a:spcAft>
                <a:spcPts val="0"/>
              </a:spcAft>
              <a:buClr>
                <a:schemeClr val="lt1"/>
              </a:buClr>
              <a:buSzPts val="1200"/>
              <a:buNone/>
              <a:defRPr sz="1200">
                <a:solidFill>
                  <a:schemeClr val="lt1"/>
                </a:solidFill>
              </a:defRPr>
            </a:lvl8pPr>
            <a:lvl9pPr lvl="8" rtl="0" algn="ctr">
              <a:lnSpc>
                <a:spcPct val="90000"/>
              </a:lnSpc>
              <a:spcBef>
                <a:spcPts val="400"/>
              </a:spcBef>
              <a:spcAft>
                <a:spcPts val="0"/>
              </a:spcAft>
              <a:buClr>
                <a:schemeClr val="lt1"/>
              </a:buClr>
              <a:buSzPts val="1200"/>
              <a:buNone/>
              <a:defRPr sz="1200">
                <a:solidFill>
                  <a:schemeClr val="lt1"/>
                </a:solidFill>
              </a:defRPr>
            </a:lvl9pPr>
          </a:lstStyle>
          <a:p/>
        </p:txBody>
      </p:sp>
      <p:pic>
        <p:nvPicPr>
          <p:cNvPr id="479" name="Google Shape;479;p82"/>
          <p:cNvPicPr preferRelativeResize="0"/>
          <p:nvPr/>
        </p:nvPicPr>
        <p:blipFill rotWithShape="1">
          <a:blip r:embed="rId2">
            <a:alphaModFix/>
          </a:blip>
          <a:srcRect b="0" l="0" r="0" t="0"/>
          <a:stretch/>
        </p:blipFill>
        <p:spPr>
          <a:xfrm>
            <a:off x="7476392" y="4507641"/>
            <a:ext cx="1352089" cy="447805"/>
          </a:xfrm>
          <a:prstGeom prst="rect">
            <a:avLst/>
          </a:prstGeom>
          <a:noFill/>
          <a:ln>
            <a:noFill/>
          </a:ln>
        </p:spPr>
      </p:pic>
      <p:sp>
        <p:nvSpPr>
          <p:cNvPr id="480" name="Google Shape;480;p82"/>
          <p:cNvSpPr txBox="1"/>
          <p:nvPr>
            <p:ph idx="12" type="sldNum"/>
          </p:nvPr>
        </p:nvSpPr>
        <p:spPr>
          <a:xfrm>
            <a:off x="8556784" y="4749851"/>
            <a:ext cx="548700" cy="393600"/>
          </a:xfrm>
          <a:prstGeom prst="rect">
            <a:avLst/>
          </a:prstGeom>
        </p:spPr>
        <p:txBody>
          <a:bodyPr anchorCtr="0" anchor="t" bIns="0" lIns="0" spcFirstLastPara="1" rIns="0" wrap="square" tIns="0">
            <a:noAutofit/>
          </a:bodyPr>
          <a:lstStyle>
            <a:lvl1pPr lvl="0" rtl="0" algn="r">
              <a:buNone/>
              <a:defRPr sz="1300"/>
            </a:lvl1pPr>
            <a:lvl2pPr lvl="1" rtl="0" algn="r">
              <a:buNone/>
              <a:defRPr sz="1300"/>
            </a:lvl2pPr>
            <a:lvl3pPr lvl="2" rtl="0" algn="r">
              <a:buNone/>
              <a:defRPr sz="1300"/>
            </a:lvl3pPr>
            <a:lvl4pPr lvl="3" rtl="0" algn="r">
              <a:buNone/>
              <a:defRPr sz="1300"/>
            </a:lvl4pPr>
            <a:lvl5pPr lvl="4" rtl="0" algn="r">
              <a:buNone/>
              <a:defRPr sz="1300"/>
            </a:lvl5pPr>
            <a:lvl6pPr lvl="5" rtl="0" algn="r">
              <a:buNone/>
              <a:defRPr sz="1300"/>
            </a:lvl6pPr>
            <a:lvl7pPr lvl="6" rtl="0" algn="r">
              <a:buNone/>
              <a:defRPr sz="1300"/>
            </a:lvl7pPr>
            <a:lvl8pPr lvl="7" rtl="0" algn="r">
              <a:buNone/>
              <a:defRPr sz="1300"/>
            </a:lvl8pPr>
            <a:lvl9pPr lvl="8" rtl="0" algn="r">
              <a:buNone/>
              <a:defRPr sz="1300"/>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mp; Subtitle">
  <p:cSld name="Title &amp; Subtitle">
    <p:spTree>
      <p:nvGrpSpPr>
        <p:cNvPr id="481" name="Shape 481"/>
        <p:cNvGrpSpPr/>
        <p:nvPr/>
      </p:nvGrpSpPr>
      <p:grpSpPr>
        <a:xfrm>
          <a:off x="0" y="0"/>
          <a:ext cx="0" cy="0"/>
          <a:chOff x="0" y="0"/>
          <a:chExt cx="0" cy="0"/>
        </a:xfrm>
      </p:grpSpPr>
      <p:sp>
        <p:nvSpPr>
          <p:cNvPr id="482" name="Google Shape;482;p83"/>
          <p:cNvSpPr txBox="1"/>
          <p:nvPr>
            <p:ph type="title"/>
          </p:nvPr>
        </p:nvSpPr>
        <p:spPr>
          <a:xfrm>
            <a:off x="252000" y="233793"/>
            <a:ext cx="7886700" cy="528300"/>
          </a:xfrm>
          <a:prstGeom prst="rect">
            <a:avLst/>
          </a:prstGeom>
          <a:noFill/>
          <a:ln>
            <a:noFill/>
          </a:ln>
        </p:spPr>
        <p:txBody>
          <a:bodyPr anchorCtr="0" anchor="t" bIns="45700" lIns="0" spcFirstLastPara="1" rIns="0" wrap="square" tIns="45700">
            <a:noAutofit/>
          </a:bodyPr>
          <a:lstStyle>
            <a:lvl1pPr lvl="0" rtl="0" algn="l">
              <a:lnSpc>
                <a:spcPct val="90000"/>
              </a:lnSpc>
              <a:spcBef>
                <a:spcPts val="0"/>
              </a:spcBef>
              <a:spcAft>
                <a:spcPts val="0"/>
              </a:spcAft>
              <a:buClr>
                <a:srgbClr val="28A9D0"/>
              </a:buClr>
              <a:buSzPts val="1600"/>
              <a:buFont typeface="Verdana"/>
              <a:buNone/>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483" name="Google Shape;483;p83"/>
          <p:cNvSpPr txBox="1"/>
          <p:nvPr>
            <p:ph idx="1" type="body"/>
          </p:nvPr>
        </p:nvSpPr>
        <p:spPr>
          <a:xfrm>
            <a:off x="251999" y="813594"/>
            <a:ext cx="7886700" cy="215400"/>
          </a:xfrm>
          <a:prstGeom prst="rect">
            <a:avLst/>
          </a:prstGeom>
          <a:noFill/>
          <a:ln>
            <a:noFill/>
          </a:ln>
        </p:spPr>
        <p:txBody>
          <a:bodyPr anchorCtr="0" anchor="t" bIns="45700" lIns="0" spcFirstLastPara="1" rIns="91425" wrap="square" tIns="45700">
            <a:noAutofit/>
          </a:bodyPr>
          <a:lstStyle>
            <a:lvl1pPr indent="-228600" lvl="0" marL="457200" rtl="0" algn="l">
              <a:lnSpc>
                <a:spcPct val="100000"/>
              </a:lnSpc>
              <a:spcBef>
                <a:spcPts val="750"/>
              </a:spcBef>
              <a:spcAft>
                <a:spcPts val="0"/>
              </a:spcAft>
              <a:buSzPts val="1080"/>
              <a:buNone/>
              <a:defRPr b="1" sz="1200">
                <a:solidFill>
                  <a:schemeClr val="dk1"/>
                </a:solidFill>
              </a:defRPr>
            </a:lvl1pPr>
            <a:lvl2pPr indent="-317500" lvl="1" marL="914400" rtl="0" algn="l">
              <a:lnSpc>
                <a:spcPct val="100000"/>
              </a:lnSpc>
              <a:spcBef>
                <a:spcPts val="375"/>
              </a:spcBef>
              <a:spcAft>
                <a:spcPts val="0"/>
              </a:spcAft>
              <a:buSzPts val="1400"/>
              <a:buChar char="•"/>
              <a:defRPr sz="1400"/>
            </a:lvl2pPr>
            <a:lvl3pPr indent="-228600" lvl="2" marL="1371600" rtl="0" algn="l">
              <a:lnSpc>
                <a:spcPct val="100000"/>
              </a:lnSpc>
              <a:spcBef>
                <a:spcPts val="375"/>
              </a:spcBef>
              <a:spcAft>
                <a:spcPts val="0"/>
              </a:spcAft>
              <a:buSzPts val="1400"/>
              <a:buNone/>
              <a:defRPr sz="1400"/>
            </a:lvl3pPr>
            <a:lvl4pPr indent="-317500" lvl="3" marL="1828800" rtl="0" algn="l">
              <a:lnSpc>
                <a:spcPct val="100000"/>
              </a:lnSpc>
              <a:spcBef>
                <a:spcPts val="375"/>
              </a:spcBef>
              <a:spcAft>
                <a:spcPts val="0"/>
              </a:spcAft>
              <a:buClr>
                <a:srgbClr val="3B3B3B"/>
              </a:buClr>
              <a:buSzPts val="1400"/>
              <a:buChar char="-"/>
              <a:defRPr sz="1400"/>
            </a:lvl4pPr>
            <a:lvl5pPr indent="-317500" lvl="4" marL="2286000" rtl="0" algn="l">
              <a:lnSpc>
                <a:spcPct val="100000"/>
              </a:lnSpc>
              <a:spcBef>
                <a:spcPts val="375"/>
              </a:spcBef>
              <a:spcAft>
                <a:spcPts val="0"/>
              </a:spcAft>
              <a:buSzPts val="1400"/>
              <a:buChar char="-"/>
              <a:defRPr sz="1400"/>
            </a:lvl5pPr>
            <a:lvl6pPr indent="-342900" lvl="5" marL="2743200" rtl="0" algn="l">
              <a:lnSpc>
                <a:spcPct val="90000"/>
              </a:lnSpc>
              <a:spcBef>
                <a:spcPts val="375"/>
              </a:spcBef>
              <a:spcAft>
                <a:spcPts val="0"/>
              </a:spcAft>
              <a:buClr>
                <a:schemeClr val="dk1"/>
              </a:buClr>
              <a:buSzPts val="1800"/>
              <a:buChar char="•"/>
              <a:defRPr/>
            </a:lvl6pPr>
            <a:lvl7pPr indent="-342900" lvl="6" marL="3200400" rtl="0" algn="l">
              <a:lnSpc>
                <a:spcPct val="90000"/>
              </a:lnSpc>
              <a:spcBef>
                <a:spcPts val="375"/>
              </a:spcBef>
              <a:spcAft>
                <a:spcPts val="0"/>
              </a:spcAft>
              <a:buClr>
                <a:schemeClr val="dk1"/>
              </a:buClr>
              <a:buSzPts val="1800"/>
              <a:buChar char="•"/>
              <a:defRPr/>
            </a:lvl7pPr>
            <a:lvl8pPr indent="-342900" lvl="7" marL="3657600" rtl="0" algn="l">
              <a:lnSpc>
                <a:spcPct val="90000"/>
              </a:lnSpc>
              <a:spcBef>
                <a:spcPts val="375"/>
              </a:spcBef>
              <a:spcAft>
                <a:spcPts val="0"/>
              </a:spcAft>
              <a:buClr>
                <a:schemeClr val="dk1"/>
              </a:buClr>
              <a:buSzPts val="1800"/>
              <a:buChar char="•"/>
              <a:defRPr/>
            </a:lvl8pPr>
            <a:lvl9pPr indent="-342900" lvl="8" marL="4114800" rtl="0" algn="l">
              <a:lnSpc>
                <a:spcPct val="90000"/>
              </a:lnSpc>
              <a:spcBef>
                <a:spcPts val="375"/>
              </a:spcBef>
              <a:spcAft>
                <a:spcPts val="0"/>
              </a:spcAft>
              <a:buClr>
                <a:schemeClr val="dk1"/>
              </a:buClr>
              <a:buSzPts val="1800"/>
              <a:buChar char="•"/>
              <a:defRPr/>
            </a:lvl9pPr>
          </a:lstStyle>
          <a:p/>
        </p:txBody>
      </p:sp>
      <p:sp>
        <p:nvSpPr>
          <p:cNvPr id="484" name="Google Shape;484;p83"/>
          <p:cNvSpPr txBox="1"/>
          <p:nvPr>
            <p:ph idx="11" type="ftr"/>
          </p:nvPr>
        </p:nvSpPr>
        <p:spPr>
          <a:xfrm>
            <a:off x="5295900" y="4839086"/>
            <a:ext cx="3362400" cy="1386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SzPts val="1400"/>
              <a:buNone/>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485" name="Google Shape;485;p83"/>
          <p:cNvSpPr txBox="1"/>
          <p:nvPr>
            <p:ph idx="12" type="sldNum"/>
          </p:nvPr>
        </p:nvSpPr>
        <p:spPr>
          <a:xfrm>
            <a:off x="8727280" y="4839086"/>
            <a:ext cx="188100" cy="138600"/>
          </a:xfrm>
          <a:prstGeom prst="rect">
            <a:avLst/>
          </a:prstGeom>
          <a:noFill/>
          <a:ln>
            <a:noFill/>
          </a:ln>
        </p:spPr>
        <p:txBody>
          <a:bodyPr anchorCtr="0" anchor="ctr" bIns="0" lIns="0" spcFirstLastPara="1" rIns="0" wrap="square" tIns="0">
            <a:noAutofit/>
          </a:bodyPr>
          <a:lstStyle>
            <a:lvl1pPr indent="0" lvl="0" marL="0" marR="0" rtl="0" algn="r">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r">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r">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r">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r">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r">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r">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r">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r">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1">
  <p:cSld name="TITLE_AND_TWO_COLUMNS_1">
    <p:spTree>
      <p:nvGrpSpPr>
        <p:cNvPr id="486" name="Shape 486"/>
        <p:cNvGrpSpPr/>
        <p:nvPr/>
      </p:nvGrpSpPr>
      <p:grpSpPr>
        <a:xfrm>
          <a:off x="0" y="0"/>
          <a:ext cx="0" cy="0"/>
          <a:chOff x="0" y="0"/>
          <a:chExt cx="0" cy="0"/>
        </a:xfrm>
      </p:grpSpPr>
      <p:sp>
        <p:nvSpPr>
          <p:cNvPr id="487" name="Google Shape;487;p84"/>
          <p:cNvSpPr txBox="1"/>
          <p:nvPr>
            <p:ph idx="12" type="sldNum"/>
          </p:nvPr>
        </p:nvSpPr>
        <p:spPr>
          <a:xfrm>
            <a:off x="8556784" y="4749851"/>
            <a:ext cx="548700" cy="393600"/>
          </a:xfrm>
          <a:prstGeom prst="rect">
            <a:avLst/>
          </a:prstGeom>
        </p:spPr>
        <p:txBody>
          <a:bodyPr anchorCtr="0" anchor="t" bIns="0" lIns="0" spcFirstLastPara="1" rIns="0" wrap="square" tIns="0">
            <a:noAutofit/>
          </a:bodyPr>
          <a:lstStyle>
            <a:lvl1pPr lvl="0" rtl="0" algn="r">
              <a:buNone/>
              <a:defRPr sz="1300"/>
            </a:lvl1pPr>
            <a:lvl2pPr lvl="1" rtl="0" algn="r">
              <a:buNone/>
              <a:defRPr sz="1300"/>
            </a:lvl2pPr>
            <a:lvl3pPr lvl="2" rtl="0" algn="r">
              <a:buNone/>
              <a:defRPr sz="1300"/>
            </a:lvl3pPr>
            <a:lvl4pPr lvl="3" rtl="0" algn="r">
              <a:buNone/>
              <a:defRPr sz="1300"/>
            </a:lvl4pPr>
            <a:lvl5pPr lvl="4" rtl="0" algn="r">
              <a:buNone/>
              <a:defRPr sz="1300"/>
            </a:lvl5pPr>
            <a:lvl6pPr lvl="5" rtl="0" algn="r">
              <a:buNone/>
              <a:defRPr sz="1300"/>
            </a:lvl6pPr>
            <a:lvl7pPr lvl="6" rtl="0" algn="r">
              <a:buNone/>
              <a:defRPr sz="1300"/>
            </a:lvl7pPr>
            <a:lvl8pPr lvl="7" rtl="0" algn="r">
              <a:buNone/>
              <a:defRPr sz="1300"/>
            </a:lvl8pPr>
            <a:lvl9pPr lvl="8" rtl="0" algn="r">
              <a:buNone/>
              <a:defRPr sz="1300"/>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type="blank">
  <p:cSld name="BLANK">
    <p:spTree>
      <p:nvGrpSpPr>
        <p:cNvPr id="488" name="Shape 488"/>
        <p:cNvGrpSpPr/>
        <p:nvPr/>
      </p:nvGrpSpPr>
      <p:grpSpPr>
        <a:xfrm>
          <a:off x="0" y="0"/>
          <a:ext cx="0" cy="0"/>
          <a:chOff x="0" y="0"/>
          <a:chExt cx="0" cy="0"/>
        </a:xfrm>
      </p:grpSpPr>
      <p:sp>
        <p:nvSpPr>
          <p:cNvPr id="489" name="Google Shape;489;p85"/>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rtl="0" algn="l">
              <a:spcBef>
                <a:spcPts val="0"/>
              </a:spcBef>
              <a:spcAft>
                <a:spcPts val="0"/>
              </a:spcAft>
              <a:buSzPts val="1100"/>
              <a:buNone/>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490" name="Google Shape;490;p85"/>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rtl="0" algn="l">
              <a:spcBef>
                <a:spcPts val="0"/>
              </a:spcBef>
              <a:buNone/>
              <a:defRPr/>
            </a:lvl1pPr>
            <a:lvl2pPr indent="0" lvl="1" marL="0" rtl="0" algn="l">
              <a:spcBef>
                <a:spcPts val="0"/>
              </a:spcBef>
              <a:buNone/>
              <a:defRPr/>
            </a:lvl2pPr>
            <a:lvl3pPr indent="0" lvl="2" marL="0" rtl="0" algn="l">
              <a:spcBef>
                <a:spcPts val="0"/>
              </a:spcBef>
              <a:buNone/>
              <a:defRPr/>
            </a:lvl3pPr>
            <a:lvl4pPr indent="0" lvl="3" marL="0" rtl="0" algn="l">
              <a:spcBef>
                <a:spcPts val="0"/>
              </a:spcBef>
              <a:buNone/>
              <a:defRPr/>
            </a:lvl4pPr>
            <a:lvl5pPr indent="0" lvl="4" marL="0" rtl="0" algn="l">
              <a:spcBef>
                <a:spcPts val="0"/>
              </a:spcBef>
              <a:buNone/>
              <a:defRPr/>
            </a:lvl5pPr>
            <a:lvl6pPr indent="0" lvl="5" marL="0" rtl="0" algn="l">
              <a:spcBef>
                <a:spcPts val="0"/>
              </a:spcBef>
              <a:buNone/>
              <a:defRPr/>
            </a:lvl6pPr>
            <a:lvl7pPr indent="0" lvl="6" marL="0" rtl="0" algn="l">
              <a:spcBef>
                <a:spcPts val="0"/>
              </a:spcBef>
              <a:buNone/>
              <a:defRPr/>
            </a:lvl7pPr>
            <a:lvl8pPr indent="0" lvl="7" marL="0" rtl="0" algn="l">
              <a:spcBef>
                <a:spcPts val="0"/>
              </a:spcBef>
              <a:buNone/>
              <a:defRPr/>
            </a:lvl8pPr>
            <a:lvl9pPr indent="0" lvl="8" marL="0" rtl="0" algn="l">
              <a:spcBef>
                <a:spcPts val="0"/>
              </a:spcBef>
              <a:buNone/>
              <a:defRPr/>
            </a:lvl9pPr>
          </a:lstStyle>
          <a:p>
            <a:pPr indent="0" lvl="0" marL="0" rtl="0" algn="l">
              <a:spcBef>
                <a:spcPts val="0"/>
              </a:spcBef>
              <a:spcAft>
                <a:spcPts val="0"/>
              </a:spcAft>
              <a:buNone/>
            </a:pPr>
            <a:fld id="{00000000-1234-1234-1234-123412341234}" type="slidenum">
              <a:rPr lang="en"/>
              <a:t>‹#›</a:t>
            </a:fld>
            <a:endParaRPr/>
          </a:p>
        </p:txBody>
      </p:sp>
      <p:sp>
        <p:nvSpPr>
          <p:cNvPr id="491" name="Google Shape;491;p85"/>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Clr>
                <a:schemeClr val="dk1"/>
              </a:buClr>
              <a:buSzPts val="1400"/>
              <a:buFont typeface="Poppins Light"/>
              <a:buNone/>
              <a:defRPr sz="700">
                <a:solidFill>
                  <a:schemeClr val="dk1"/>
                </a:solidFill>
                <a:latin typeface="Poppins Light"/>
                <a:ea typeface="Poppins Light"/>
                <a:cs typeface="Poppins Light"/>
                <a:sym typeface="Poppins Light"/>
              </a:defRPr>
            </a:lvl1pPr>
            <a:lvl2pPr lvl="1"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2pPr>
            <a:lvl3pPr lvl="2"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3pPr>
            <a:lvl4pPr lvl="3"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4pPr>
            <a:lvl5pPr lvl="4"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5pPr>
            <a:lvl6pPr lvl="5"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6pPr>
            <a:lvl7pPr lvl="6"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7pPr>
            <a:lvl8pPr lvl="7"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8pPr>
            <a:lvl9pPr lvl="8"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9pPr>
          </a:lstStyle>
          <a:p/>
        </p:txBody>
      </p:sp>
    </p:spTree>
  </p:cSld>
  <p:clrMapOvr>
    <a:masterClrMapping/>
  </p:clrMapOvr>
</p:sldLayout>
</file>

<file path=ppt/slideLayouts/slideLayout8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Titre seul">
  <p:cSld name="1_Titre seul">
    <p:spTree>
      <p:nvGrpSpPr>
        <p:cNvPr id="492" name="Shape 492"/>
        <p:cNvGrpSpPr/>
        <p:nvPr/>
      </p:nvGrpSpPr>
      <p:grpSpPr>
        <a:xfrm>
          <a:off x="0" y="0"/>
          <a:ext cx="0" cy="0"/>
          <a:chOff x="0" y="0"/>
          <a:chExt cx="0" cy="0"/>
        </a:xfrm>
      </p:grpSpPr>
      <p:sp>
        <p:nvSpPr>
          <p:cNvPr id="493" name="Google Shape;493;p86"/>
          <p:cNvSpPr txBox="1"/>
          <p:nvPr>
            <p:ph type="title"/>
          </p:nvPr>
        </p:nvSpPr>
        <p:spPr>
          <a:xfrm>
            <a:off x="252000" y="233792"/>
            <a:ext cx="7886700" cy="725400"/>
          </a:xfrm>
          <a:prstGeom prst="rect">
            <a:avLst/>
          </a:prstGeom>
          <a:noFill/>
          <a:ln>
            <a:noFill/>
          </a:ln>
        </p:spPr>
        <p:txBody>
          <a:bodyPr anchorCtr="0" anchor="t" bIns="45700" lIns="0" spcFirstLastPara="1" rIns="0" wrap="square" tIns="45700">
            <a:noAutofit/>
          </a:bodyPr>
          <a:lstStyle>
            <a:lvl1pPr lvl="0" rtl="0" algn="l">
              <a:lnSpc>
                <a:spcPct val="90000"/>
              </a:lnSpc>
              <a:spcBef>
                <a:spcPts val="0"/>
              </a:spcBef>
              <a:spcAft>
                <a:spcPts val="0"/>
              </a:spcAft>
              <a:buClr>
                <a:srgbClr val="28A9D0"/>
              </a:buClr>
              <a:buSzPts val="1800"/>
              <a:buNone/>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494" name="Google Shape;494;p86"/>
          <p:cNvSpPr txBox="1"/>
          <p:nvPr>
            <p:ph idx="11" type="ftr"/>
          </p:nvPr>
        </p:nvSpPr>
        <p:spPr>
          <a:xfrm>
            <a:off x="5295900" y="4839086"/>
            <a:ext cx="3362400" cy="1386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SzPts val="1400"/>
              <a:buNone/>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495" name="Google Shape;495;p86"/>
          <p:cNvSpPr txBox="1"/>
          <p:nvPr>
            <p:ph idx="12" type="sldNum"/>
          </p:nvPr>
        </p:nvSpPr>
        <p:spPr>
          <a:xfrm>
            <a:off x="8727280" y="4839086"/>
            <a:ext cx="188100" cy="138600"/>
          </a:xfrm>
          <a:prstGeom prst="rect">
            <a:avLst/>
          </a:prstGeom>
          <a:noFill/>
          <a:ln>
            <a:noFill/>
          </a:ln>
        </p:spPr>
        <p:txBody>
          <a:bodyPr anchorCtr="0" anchor="ctr" bIns="0" lIns="0" spcFirstLastPara="1" rIns="0" wrap="square" tIns="0">
            <a:noAutofit/>
          </a:bodyPr>
          <a:lstStyle>
            <a:lvl1pPr indent="0" lvl="0"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1pPr>
            <a:lvl2pPr indent="0" lvl="1"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2pPr>
            <a:lvl3pPr indent="0" lvl="2"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3pPr>
            <a:lvl4pPr indent="0" lvl="3"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4pPr>
            <a:lvl5pPr indent="0" lvl="4"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5pPr>
            <a:lvl6pPr indent="0" lvl="5"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6pPr>
            <a:lvl7pPr indent="0" lvl="6"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7pPr>
            <a:lvl8pPr indent="0" lvl="7"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8pPr>
            <a:lvl9pPr indent="0" lvl="8"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1">
  <p:cSld name="Title Only 1">
    <p:spTree>
      <p:nvGrpSpPr>
        <p:cNvPr id="496" name="Shape 496"/>
        <p:cNvGrpSpPr/>
        <p:nvPr/>
      </p:nvGrpSpPr>
      <p:grpSpPr>
        <a:xfrm>
          <a:off x="0" y="0"/>
          <a:ext cx="0" cy="0"/>
          <a:chOff x="0" y="0"/>
          <a:chExt cx="0" cy="0"/>
        </a:xfrm>
      </p:grpSpPr>
      <p:pic>
        <p:nvPicPr>
          <p:cNvPr id="497" name="Google Shape;497;p87"/>
          <p:cNvPicPr preferRelativeResize="0"/>
          <p:nvPr/>
        </p:nvPicPr>
        <p:blipFill rotWithShape="1">
          <a:blip r:embed="rId2">
            <a:alphaModFix/>
          </a:blip>
          <a:srcRect b="0" l="0" r="0" t="0"/>
          <a:stretch/>
        </p:blipFill>
        <p:spPr>
          <a:xfrm>
            <a:off x="1192" y="1192"/>
            <a:ext cx="1190" cy="1190"/>
          </a:xfrm>
          <a:prstGeom prst="rect">
            <a:avLst/>
          </a:prstGeom>
          <a:noFill/>
          <a:ln>
            <a:noFill/>
          </a:ln>
        </p:spPr>
      </p:pic>
      <p:sp>
        <p:nvSpPr>
          <p:cNvPr id="498" name="Google Shape;498;p87"/>
          <p:cNvSpPr txBox="1"/>
          <p:nvPr>
            <p:ph type="title"/>
          </p:nvPr>
        </p:nvSpPr>
        <p:spPr>
          <a:xfrm>
            <a:off x="356616" y="102143"/>
            <a:ext cx="8421600" cy="638400"/>
          </a:xfrm>
          <a:prstGeom prst="rect">
            <a:avLst/>
          </a:prstGeom>
          <a:noFill/>
          <a:ln>
            <a:noFill/>
          </a:ln>
        </p:spPr>
        <p:txBody>
          <a:bodyPr anchorCtr="0" anchor="ctr" bIns="68575" lIns="68575" spcFirstLastPara="1" rIns="68575" wrap="square" tIns="68575">
            <a:noAutofit/>
          </a:bodyPr>
          <a:lstStyle>
            <a:lvl1pPr lvl="0" rtl="0" algn="l">
              <a:lnSpc>
                <a:spcPct val="100000"/>
              </a:lnSpc>
              <a:spcBef>
                <a:spcPts val="0"/>
              </a:spcBef>
              <a:spcAft>
                <a:spcPts val="0"/>
              </a:spcAft>
              <a:buClr>
                <a:srgbClr val="26294D"/>
              </a:buClr>
              <a:buSzPts val="1400"/>
              <a:buFont typeface="Verdana"/>
              <a:buNone/>
              <a:defRPr sz="1100"/>
            </a:lvl1pPr>
            <a:lvl2pPr lvl="1" rtl="0" algn="l">
              <a:lnSpc>
                <a:spcPct val="100000"/>
              </a:lnSpc>
              <a:spcBef>
                <a:spcPts val="0"/>
              </a:spcBef>
              <a:spcAft>
                <a:spcPts val="0"/>
              </a:spcAft>
              <a:buSzPts val="1100"/>
              <a:buNone/>
              <a:defRPr sz="1100"/>
            </a:lvl2pPr>
            <a:lvl3pPr lvl="2" rtl="0" algn="l">
              <a:lnSpc>
                <a:spcPct val="100000"/>
              </a:lnSpc>
              <a:spcBef>
                <a:spcPts val="0"/>
              </a:spcBef>
              <a:spcAft>
                <a:spcPts val="0"/>
              </a:spcAft>
              <a:buSzPts val="1100"/>
              <a:buNone/>
              <a:defRPr sz="1100"/>
            </a:lvl3pPr>
            <a:lvl4pPr lvl="3" rtl="0" algn="l">
              <a:lnSpc>
                <a:spcPct val="100000"/>
              </a:lnSpc>
              <a:spcBef>
                <a:spcPts val="0"/>
              </a:spcBef>
              <a:spcAft>
                <a:spcPts val="0"/>
              </a:spcAft>
              <a:buSzPts val="1100"/>
              <a:buNone/>
              <a:defRPr sz="1100"/>
            </a:lvl4pPr>
            <a:lvl5pPr lvl="4" rtl="0" algn="l">
              <a:lnSpc>
                <a:spcPct val="100000"/>
              </a:lnSpc>
              <a:spcBef>
                <a:spcPts val="0"/>
              </a:spcBef>
              <a:spcAft>
                <a:spcPts val="0"/>
              </a:spcAft>
              <a:buSzPts val="1100"/>
              <a:buNone/>
              <a:defRPr sz="1100"/>
            </a:lvl5pPr>
            <a:lvl6pPr lvl="5" rtl="0" algn="l">
              <a:lnSpc>
                <a:spcPct val="100000"/>
              </a:lnSpc>
              <a:spcBef>
                <a:spcPts val="0"/>
              </a:spcBef>
              <a:spcAft>
                <a:spcPts val="0"/>
              </a:spcAft>
              <a:buSzPts val="1100"/>
              <a:buNone/>
              <a:defRPr sz="1100"/>
            </a:lvl6pPr>
            <a:lvl7pPr lvl="6" rtl="0" algn="l">
              <a:lnSpc>
                <a:spcPct val="100000"/>
              </a:lnSpc>
              <a:spcBef>
                <a:spcPts val="0"/>
              </a:spcBef>
              <a:spcAft>
                <a:spcPts val="0"/>
              </a:spcAft>
              <a:buSzPts val="1100"/>
              <a:buNone/>
              <a:defRPr sz="1100"/>
            </a:lvl7pPr>
            <a:lvl8pPr lvl="7" rtl="0" algn="l">
              <a:lnSpc>
                <a:spcPct val="100000"/>
              </a:lnSpc>
              <a:spcBef>
                <a:spcPts val="0"/>
              </a:spcBef>
              <a:spcAft>
                <a:spcPts val="0"/>
              </a:spcAft>
              <a:buSzPts val="1100"/>
              <a:buNone/>
              <a:defRPr sz="1100"/>
            </a:lvl8pPr>
            <a:lvl9pPr lvl="8" rtl="0" algn="l">
              <a:lnSpc>
                <a:spcPct val="100000"/>
              </a:lnSpc>
              <a:spcBef>
                <a:spcPts val="0"/>
              </a:spcBef>
              <a:spcAft>
                <a:spcPts val="0"/>
              </a:spcAft>
              <a:buSzPts val="1100"/>
              <a:buNone/>
              <a:defRPr sz="1100"/>
            </a:lvl9pPr>
          </a:lstStyle>
          <a:p/>
        </p:txBody>
      </p:sp>
      <p:sp>
        <p:nvSpPr>
          <p:cNvPr id="499" name="Google Shape;499;p87"/>
          <p:cNvSpPr txBox="1"/>
          <p:nvPr>
            <p:ph idx="1" type="body"/>
          </p:nvPr>
        </p:nvSpPr>
        <p:spPr>
          <a:xfrm>
            <a:off x="356616" y="1029446"/>
            <a:ext cx="8421600" cy="3621000"/>
          </a:xfrm>
          <a:prstGeom prst="rect">
            <a:avLst/>
          </a:prstGeom>
          <a:noFill/>
          <a:ln>
            <a:noFill/>
          </a:ln>
        </p:spPr>
        <p:txBody>
          <a:bodyPr anchorCtr="0" anchor="t" bIns="34275" lIns="61700" spcFirstLastPara="1" rIns="61700" wrap="square" tIns="34275">
            <a:noAutofit/>
          </a:bodyPr>
          <a:lstStyle>
            <a:lvl1pPr indent="-304800" lvl="0" marL="457200" rtl="0" algn="l">
              <a:lnSpc>
                <a:spcPct val="100000"/>
              </a:lnSpc>
              <a:spcBef>
                <a:spcPts val="900"/>
              </a:spcBef>
              <a:spcAft>
                <a:spcPts val="0"/>
              </a:spcAft>
              <a:buClr>
                <a:schemeClr val="dk2"/>
              </a:buClr>
              <a:buSzPts val="1200"/>
              <a:buChar char="•"/>
              <a:defRPr sz="1100">
                <a:solidFill>
                  <a:schemeClr val="dk2"/>
                </a:solidFill>
              </a:defRPr>
            </a:lvl1pPr>
            <a:lvl2pPr indent="-298450" lvl="1" marL="914400" rtl="0" algn="l">
              <a:lnSpc>
                <a:spcPct val="100000"/>
              </a:lnSpc>
              <a:spcBef>
                <a:spcPts val="500"/>
              </a:spcBef>
              <a:spcAft>
                <a:spcPts val="0"/>
              </a:spcAft>
              <a:buClr>
                <a:schemeClr val="dk2"/>
              </a:buClr>
              <a:buSzPts val="1100"/>
              <a:buChar char="•"/>
              <a:defRPr sz="1100">
                <a:solidFill>
                  <a:schemeClr val="dk2"/>
                </a:solidFill>
              </a:defRPr>
            </a:lvl2pPr>
            <a:lvl3pPr indent="-285750" lvl="2" marL="1371600" rtl="0" algn="l">
              <a:lnSpc>
                <a:spcPct val="100000"/>
              </a:lnSpc>
              <a:spcBef>
                <a:spcPts val="500"/>
              </a:spcBef>
              <a:spcAft>
                <a:spcPts val="0"/>
              </a:spcAft>
              <a:buClr>
                <a:schemeClr val="dk2"/>
              </a:buClr>
              <a:buSzPts val="900"/>
              <a:buChar char="•"/>
              <a:defRPr sz="1100">
                <a:solidFill>
                  <a:schemeClr val="dk2"/>
                </a:solidFill>
              </a:defRPr>
            </a:lvl3pPr>
            <a:lvl4pPr indent="-279400" lvl="3" marL="1828800" rtl="0" algn="l">
              <a:lnSpc>
                <a:spcPct val="100000"/>
              </a:lnSpc>
              <a:spcBef>
                <a:spcPts val="500"/>
              </a:spcBef>
              <a:spcAft>
                <a:spcPts val="0"/>
              </a:spcAft>
              <a:buClr>
                <a:schemeClr val="dk2"/>
              </a:buClr>
              <a:buSzPts val="800"/>
              <a:buChar char="•"/>
              <a:defRPr sz="1100">
                <a:solidFill>
                  <a:schemeClr val="dk2"/>
                </a:solidFill>
              </a:defRPr>
            </a:lvl4pPr>
            <a:lvl5pPr indent="-279400" lvl="4" marL="2286000" rtl="0" algn="l">
              <a:lnSpc>
                <a:spcPct val="100000"/>
              </a:lnSpc>
              <a:spcBef>
                <a:spcPts val="500"/>
              </a:spcBef>
              <a:spcAft>
                <a:spcPts val="0"/>
              </a:spcAft>
              <a:buClr>
                <a:schemeClr val="dk2"/>
              </a:buClr>
              <a:buSzPts val="800"/>
              <a:buChar char="•"/>
              <a:defRPr sz="1100">
                <a:solidFill>
                  <a:schemeClr val="dk2"/>
                </a:solidFill>
              </a:defRPr>
            </a:lvl5pPr>
            <a:lvl6pPr indent="-317500" lvl="5" marL="2743200" rtl="0" algn="l">
              <a:lnSpc>
                <a:spcPct val="90000"/>
              </a:lnSpc>
              <a:spcBef>
                <a:spcPts val="400"/>
              </a:spcBef>
              <a:spcAft>
                <a:spcPts val="0"/>
              </a:spcAft>
              <a:buClr>
                <a:schemeClr val="dk1"/>
              </a:buClr>
              <a:buSzPts val="1400"/>
              <a:buChar char="•"/>
              <a:defRPr sz="1100"/>
            </a:lvl6pPr>
            <a:lvl7pPr indent="-317500" lvl="6" marL="3200400" rtl="0" algn="l">
              <a:lnSpc>
                <a:spcPct val="90000"/>
              </a:lnSpc>
              <a:spcBef>
                <a:spcPts val="400"/>
              </a:spcBef>
              <a:spcAft>
                <a:spcPts val="0"/>
              </a:spcAft>
              <a:buClr>
                <a:schemeClr val="dk1"/>
              </a:buClr>
              <a:buSzPts val="1400"/>
              <a:buChar char="•"/>
              <a:defRPr sz="1100"/>
            </a:lvl7pPr>
            <a:lvl8pPr indent="-317500" lvl="7" marL="3657600" rtl="0" algn="l">
              <a:lnSpc>
                <a:spcPct val="90000"/>
              </a:lnSpc>
              <a:spcBef>
                <a:spcPts val="400"/>
              </a:spcBef>
              <a:spcAft>
                <a:spcPts val="0"/>
              </a:spcAft>
              <a:buClr>
                <a:schemeClr val="dk1"/>
              </a:buClr>
              <a:buSzPts val="1400"/>
              <a:buChar char="•"/>
              <a:defRPr sz="1100"/>
            </a:lvl8pPr>
            <a:lvl9pPr indent="-317500" lvl="8" marL="4114800" rtl="0" algn="l">
              <a:lnSpc>
                <a:spcPct val="90000"/>
              </a:lnSpc>
              <a:spcBef>
                <a:spcPts val="400"/>
              </a:spcBef>
              <a:spcAft>
                <a:spcPts val="0"/>
              </a:spcAft>
              <a:buClr>
                <a:schemeClr val="dk1"/>
              </a:buClr>
              <a:buSzPts val="1400"/>
              <a:buChar char="•"/>
              <a:defRPr sz="1100"/>
            </a:lvl9pPr>
          </a:lstStyle>
          <a:p/>
        </p:txBody>
      </p:sp>
      <p:sp>
        <p:nvSpPr>
          <p:cNvPr id="500" name="Google Shape;500;p87"/>
          <p:cNvSpPr txBox="1"/>
          <p:nvPr>
            <p:ph idx="12" type="sldNum"/>
          </p:nvPr>
        </p:nvSpPr>
        <p:spPr>
          <a:xfrm>
            <a:off x="252000" y="4788000"/>
            <a:ext cx="720000" cy="180000"/>
          </a:xfrm>
          <a:prstGeom prst="rect">
            <a:avLst/>
          </a:prstGeom>
          <a:noFill/>
          <a:ln>
            <a:noFill/>
          </a:ln>
        </p:spPr>
        <p:txBody>
          <a:bodyPr anchorCtr="0" anchor="t" bIns="0" lIns="0" spcFirstLastPara="1" rIns="0" wrap="square" tIns="0">
            <a:noAutofit/>
          </a:bodyPr>
          <a:lstStyle>
            <a:lvl1pPr indent="0" lvl="0"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1pPr>
            <a:lvl2pPr indent="0" lvl="1"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2pPr>
            <a:lvl3pPr indent="0" lvl="2"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3pPr>
            <a:lvl4pPr indent="0" lvl="3"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4pPr>
            <a:lvl5pPr indent="0" lvl="4"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5pPr>
            <a:lvl6pPr indent="0" lvl="5"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6pPr>
            <a:lvl7pPr indent="0" lvl="6"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7pPr>
            <a:lvl8pPr indent="0" lvl="7"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8pPr>
            <a:lvl9pPr indent="0" lvl="8"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9pPr>
          </a:lstStyle>
          <a:p>
            <a:pPr indent="0" lvl="0" marL="0" rtl="0" algn="l">
              <a:spcBef>
                <a:spcPts val="0"/>
              </a:spcBef>
              <a:spcAft>
                <a:spcPts val="0"/>
              </a:spcAft>
              <a:buNone/>
            </a:pPr>
            <a:r>
              <a:rPr lang="en"/>
              <a:t>page </a:t>
            </a:r>
            <a:fld id="{00000000-1234-1234-1234-123412341234}" type="slidenum">
              <a:rPr lang="en"/>
              <a:t>‹#›</a:t>
            </a:fld>
            <a:endParaRPr/>
          </a:p>
        </p:txBody>
      </p:sp>
    </p:spTree>
  </p:cSld>
  <p:clrMapOvr>
    <a:masterClrMapping/>
  </p:clrMapOvr>
  <p:extLst>
    <p:ext uri="{DCECCB84-F9BA-43D5-87BE-67443E8EF086}">
      <p15:sldGuideLst>
        <p15:guide id="1" pos="216">
          <p15:clr>
            <a:srgbClr val="CCCCCC"/>
          </p15:clr>
        </p15:guide>
        <p15:guide id="2" pos="5544">
          <p15:clr>
            <a:srgbClr val="CCCCCC"/>
          </p15:clr>
        </p15:guide>
      </p15:sldGuideLst>
    </p:ext>
  </p:extLst>
</p:sldLayout>
</file>

<file path=ppt/slideLayouts/slideLayout8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type="tx">
  <p:cSld name="TITLE_AND_BODY">
    <p:spTree>
      <p:nvGrpSpPr>
        <p:cNvPr id="501" name="Shape 501"/>
        <p:cNvGrpSpPr/>
        <p:nvPr/>
      </p:nvGrpSpPr>
      <p:grpSpPr>
        <a:xfrm>
          <a:off x="0" y="0"/>
          <a:ext cx="0" cy="0"/>
          <a:chOff x="0" y="0"/>
          <a:chExt cx="0" cy="0"/>
        </a:xfrm>
      </p:grpSpPr>
      <p:sp>
        <p:nvSpPr>
          <p:cNvPr id="502" name="Google Shape;502;p88"/>
          <p:cNvSpPr txBox="1"/>
          <p:nvPr>
            <p:ph type="title"/>
          </p:nvPr>
        </p:nvSpPr>
        <p:spPr>
          <a:xfrm>
            <a:off x="311700" y="445025"/>
            <a:ext cx="8520600" cy="572700"/>
          </a:xfrm>
          <a:prstGeom prst="rect">
            <a:avLst/>
          </a:prstGeom>
          <a:noFill/>
          <a:ln>
            <a:noFill/>
          </a:ln>
        </p:spPr>
        <p:txBody>
          <a:bodyPr anchorCtr="0" anchor="t" bIns="91425" lIns="91425" spcFirstLastPara="1" rIns="91425" wrap="square" tIns="91425">
            <a:normAutofit/>
          </a:bodyPr>
          <a:lstStyle>
            <a:lvl1pPr lvl="0" rtl="0" algn="l">
              <a:lnSpc>
                <a:spcPct val="90000"/>
              </a:lnSpc>
              <a:spcBef>
                <a:spcPts val="0"/>
              </a:spcBef>
              <a:spcAft>
                <a:spcPts val="0"/>
              </a:spcAft>
              <a:buClr>
                <a:srgbClr val="28A9D0"/>
              </a:buClr>
              <a:buSzPts val="2800"/>
              <a:buFont typeface="Verdana"/>
              <a:buNone/>
              <a:defRPr/>
            </a:lvl1pPr>
            <a:lvl2pPr lvl="1" rtl="0" algn="l">
              <a:lnSpc>
                <a:spcPct val="100000"/>
              </a:lnSpc>
              <a:spcBef>
                <a:spcPts val="0"/>
              </a:spcBef>
              <a:spcAft>
                <a:spcPts val="0"/>
              </a:spcAft>
              <a:buSzPts val="2800"/>
              <a:buNone/>
              <a:defRPr/>
            </a:lvl2pPr>
            <a:lvl3pPr lvl="2" rtl="0" algn="l">
              <a:lnSpc>
                <a:spcPct val="100000"/>
              </a:lnSpc>
              <a:spcBef>
                <a:spcPts val="0"/>
              </a:spcBef>
              <a:spcAft>
                <a:spcPts val="0"/>
              </a:spcAft>
              <a:buSzPts val="2800"/>
              <a:buNone/>
              <a:defRPr/>
            </a:lvl3pPr>
            <a:lvl4pPr lvl="3" rtl="0" algn="l">
              <a:lnSpc>
                <a:spcPct val="100000"/>
              </a:lnSpc>
              <a:spcBef>
                <a:spcPts val="0"/>
              </a:spcBef>
              <a:spcAft>
                <a:spcPts val="0"/>
              </a:spcAft>
              <a:buSzPts val="2800"/>
              <a:buNone/>
              <a:defRPr/>
            </a:lvl4pPr>
            <a:lvl5pPr lvl="4" rtl="0" algn="l">
              <a:lnSpc>
                <a:spcPct val="100000"/>
              </a:lnSpc>
              <a:spcBef>
                <a:spcPts val="0"/>
              </a:spcBef>
              <a:spcAft>
                <a:spcPts val="0"/>
              </a:spcAft>
              <a:buSzPts val="2800"/>
              <a:buNone/>
              <a:defRPr/>
            </a:lvl5pPr>
            <a:lvl6pPr lvl="5" rtl="0" algn="l">
              <a:lnSpc>
                <a:spcPct val="100000"/>
              </a:lnSpc>
              <a:spcBef>
                <a:spcPts val="0"/>
              </a:spcBef>
              <a:spcAft>
                <a:spcPts val="0"/>
              </a:spcAft>
              <a:buSzPts val="2800"/>
              <a:buNone/>
              <a:defRPr/>
            </a:lvl6pPr>
            <a:lvl7pPr lvl="6" rtl="0" algn="l">
              <a:lnSpc>
                <a:spcPct val="100000"/>
              </a:lnSpc>
              <a:spcBef>
                <a:spcPts val="0"/>
              </a:spcBef>
              <a:spcAft>
                <a:spcPts val="0"/>
              </a:spcAft>
              <a:buSzPts val="2800"/>
              <a:buNone/>
              <a:defRPr/>
            </a:lvl7pPr>
            <a:lvl8pPr lvl="7" rtl="0" algn="l">
              <a:lnSpc>
                <a:spcPct val="100000"/>
              </a:lnSpc>
              <a:spcBef>
                <a:spcPts val="0"/>
              </a:spcBef>
              <a:spcAft>
                <a:spcPts val="0"/>
              </a:spcAft>
              <a:buSzPts val="2800"/>
              <a:buNone/>
              <a:defRPr/>
            </a:lvl8pPr>
            <a:lvl9pPr lvl="8" rtl="0" algn="l">
              <a:lnSpc>
                <a:spcPct val="100000"/>
              </a:lnSpc>
              <a:spcBef>
                <a:spcPts val="0"/>
              </a:spcBef>
              <a:spcAft>
                <a:spcPts val="0"/>
              </a:spcAft>
              <a:buSzPts val="2800"/>
              <a:buNone/>
              <a:defRPr/>
            </a:lvl9pPr>
          </a:lstStyle>
          <a:p/>
        </p:txBody>
      </p:sp>
      <p:sp>
        <p:nvSpPr>
          <p:cNvPr id="503" name="Google Shape;503;p88"/>
          <p:cNvSpPr txBox="1"/>
          <p:nvPr>
            <p:ph idx="1" type="body"/>
          </p:nvPr>
        </p:nvSpPr>
        <p:spPr>
          <a:xfrm>
            <a:off x="311700" y="1152475"/>
            <a:ext cx="8520600" cy="3416400"/>
          </a:xfrm>
          <a:prstGeom prst="rect">
            <a:avLst/>
          </a:prstGeom>
          <a:noFill/>
          <a:ln>
            <a:noFill/>
          </a:ln>
        </p:spPr>
        <p:txBody>
          <a:bodyPr anchorCtr="0" anchor="t" bIns="91425" lIns="91425" spcFirstLastPara="1" rIns="91425" wrap="square" tIns="91425">
            <a:normAutofit/>
          </a:bodyPr>
          <a:lstStyle>
            <a:lvl1pPr indent="-342900" lvl="0" marL="457200" rtl="0" algn="l">
              <a:lnSpc>
                <a:spcPct val="100000"/>
              </a:lnSpc>
              <a:spcBef>
                <a:spcPts val="0"/>
              </a:spcBef>
              <a:spcAft>
                <a:spcPts val="0"/>
              </a:spcAft>
              <a:buSzPts val="1800"/>
              <a:buChar char="●"/>
              <a:defRPr/>
            </a:lvl1pPr>
            <a:lvl2pPr indent="-317500" lvl="1" marL="914400" rtl="0" algn="l">
              <a:lnSpc>
                <a:spcPct val="100000"/>
              </a:lnSpc>
              <a:spcBef>
                <a:spcPts val="0"/>
              </a:spcBef>
              <a:spcAft>
                <a:spcPts val="0"/>
              </a:spcAft>
              <a:buSzPts val="1400"/>
              <a:buChar char="○"/>
              <a:defRPr/>
            </a:lvl2pPr>
            <a:lvl3pPr indent="-317500" lvl="2" marL="1371600" rtl="0" algn="l">
              <a:lnSpc>
                <a:spcPct val="100000"/>
              </a:lnSpc>
              <a:spcBef>
                <a:spcPts val="0"/>
              </a:spcBef>
              <a:spcAft>
                <a:spcPts val="0"/>
              </a:spcAft>
              <a:buSzPts val="1400"/>
              <a:buChar char="■"/>
              <a:defRPr/>
            </a:lvl3pPr>
            <a:lvl4pPr indent="-317500" lvl="3" marL="1828800" rtl="0" algn="l">
              <a:lnSpc>
                <a:spcPct val="100000"/>
              </a:lnSpc>
              <a:spcBef>
                <a:spcPts val="0"/>
              </a:spcBef>
              <a:spcAft>
                <a:spcPts val="0"/>
              </a:spcAft>
              <a:buClr>
                <a:srgbClr val="3B3B3B"/>
              </a:buClr>
              <a:buSzPts val="1400"/>
              <a:buChar char="●"/>
              <a:defRPr/>
            </a:lvl4pPr>
            <a:lvl5pPr indent="-317500" lvl="4" marL="2286000" rtl="0" algn="l">
              <a:lnSpc>
                <a:spcPct val="100000"/>
              </a:lnSpc>
              <a:spcBef>
                <a:spcPts val="0"/>
              </a:spcBef>
              <a:spcAft>
                <a:spcPts val="0"/>
              </a:spcAft>
              <a:buSzPts val="1400"/>
              <a:buChar char="○"/>
              <a:defRPr/>
            </a:lvl5pPr>
            <a:lvl6pPr indent="-317500" lvl="5" marL="2743200" rtl="0" algn="l">
              <a:lnSpc>
                <a:spcPct val="90000"/>
              </a:lnSpc>
              <a:spcBef>
                <a:spcPts val="0"/>
              </a:spcBef>
              <a:spcAft>
                <a:spcPts val="0"/>
              </a:spcAft>
              <a:buClr>
                <a:schemeClr val="dk1"/>
              </a:buClr>
              <a:buSzPts val="1400"/>
              <a:buChar char="■"/>
              <a:defRPr/>
            </a:lvl6pPr>
            <a:lvl7pPr indent="-317500" lvl="6" marL="3200400" rtl="0" algn="l">
              <a:lnSpc>
                <a:spcPct val="90000"/>
              </a:lnSpc>
              <a:spcBef>
                <a:spcPts val="0"/>
              </a:spcBef>
              <a:spcAft>
                <a:spcPts val="0"/>
              </a:spcAft>
              <a:buClr>
                <a:schemeClr val="dk1"/>
              </a:buClr>
              <a:buSzPts val="1400"/>
              <a:buChar char="●"/>
              <a:defRPr/>
            </a:lvl7pPr>
            <a:lvl8pPr indent="-317500" lvl="7" marL="3657600" rtl="0" algn="l">
              <a:lnSpc>
                <a:spcPct val="90000"/>
              </a:lnSpc>
              <a:spcBef>
                <a:spcPts val="0"/>
              </a:spcBef>
              <a:spcAft>
                <a:spcPts val="0"/>
              </a:spcAft>
              <a:buClr>
                <a:schemeClr val="dk1"/>
              </a:buClr>
              <a:buSzPts val="1400"/>
              <a:buChar char="○"/>
              <a:defRPr/>
            </a:lvl8pPr>
            <a:lvl9pPr indent="-317500" lvl="8" marL="4114800" rtl="0" algn="l">
              <a:lnSpc>
                <a:spcPct val="90000"/>
              </a:lnSpc>
              <a:spcBef>
                <a:spcPts val="0"/>
              </a:spcBef>
              <a:spcAft>
                <a:spcPts val="0"/>
              </a:spcAft>
              <a:buClr>
                <a:schemeClr val="dk1"/>
              </a:buClr>
              <a:buSzPts val="1400"/>
              <a:buChar char="■"/>
              <a:defRPr/>
            </a:lvl9pPr>
          </a:lstStyle>
          <a:p/>
        </p:txBody>
      </p:sp>
      <p:sp>
        <p:nvSpPr>
          <p:cNvPr id="504" name="Google Shape;504;p88"/>
          <p:cNvSpPr txBox="1"/>
          <p:nvPr>
            <p:ph idx="12" type="sldNum"/>
          </p:nvPr>
        </p:nvSpPr>
        <p:spPr>
          <a:xfrm>
            <a:off x="8472458" y="4663217"/>
            <a:ext cx="548700" cy="393600"/>
          </a:xfrm>
          <a:prstGeom prst="rect">
            <a:avLst/>
          </a:prstGeom>
          <a:noFill/>
          <a:ln>
            <a:noFill/>
          </a:ln>
        </p:spPr>
        <p:txBody>
          <a:bodyPr anchorCtr="0" anchor="ctr" bIns="91425" lIns="91425" spcFirstLastPara="1" rIns="91425" wrap="square" tIns="91425">
            <a:normAutofit/>
          </a:bodyPr>
          <a:lstStyle>
            <a:lvl1pPr indent="0" lvl="0" marL="0" marR="0" rtl="0" algn="r">
              <a:lnSpc>
                <a:spcPct val="100000"/>
              </a:lnSpc>
              <a:spcBef>
                <a:spcPts val="0"/>
              </a:spcBef>
              <a:spcAft>
                <a:spcPts val="0"/>
              </a:spcAft>
              <a:buClr>
                <a:srgbClr val="A5A5A5"/>
              </a:buClr>
              <a:buSzPts val="700"/>
              <a:buFont typeface="Verdana"/>
              <a:buNone/>
              <a:defRPr b="0" i="0" sz="700" u="none" cap="none" strike="noStrike">
                <a:solidFill>
                  <a:srgbClr val="A5A5A5"/>
                </a:solidFill>
                <a:latin typeface="Verdana"/>
                <a:ea typeface="Verdana"/>
                <a:cs typeface="Verdana"/>
                <a:sym typeface="Verdana"/>
              </a:defRPr>
            </a:lvl1pPr>
            <a:lvl2pPr indent="0" lvl="1" marL="0" marR="0" rtl="0" algn="r">
              <a:lnSpc>
                <a:spcPct val="100000"/>
              </a:lnSpc>
              <a:spcBef>
                <a:spcPts val="0"/>
              </a:spcBef>
              <a:spcAft>
                <a:spcPts val="0"/>
              </a:spcAft>
              <a:buClr>
                <a:srgbClr val="A5A5A5"/>
              </a:buClr>
              <a:buSzPts val="700"/>
              <a:buFont typeface="Verdana"/>
              <a:buNone/>
              <a:defRPr b="0" i="0" sz="700" u="none" cap="none" strike="noStrike">
                <a:solidFill>
                  <a:srgbClr val="A5A5A5"/>
                </a:solidFill>
                <a:latin typeface="Verdana"/>
                <a:ea typeface="Verdana"/>
                <a:cs typeface="Verdana"/>
                <a:sym typeface="Verdana"/>
              </a:defRPr>
            </a:lvl2pPr>
            <a:lvl3pPr indent="0" lvl="2" marL="0" marR="0" rtl="0" algn="r">
              <a:lnSpc>
                <a:spcPct val="100000"/>
              </a:lnSpc>
              <a:spcBef>
                <a:spcPts val="0"/>
              </a:spcBef>
              <a:spcAft>
                <a:spcPts val="0"/>
              </a:spcAft>
              <a:buClr>
                <a:srgbClr val="A5A5A5"/>
              </a:buClr>
              <a:buSzPts val="700"/>
              <a:buFont typeface="Verdana"/>
              <a:buNone/>
              <a:defRPr b="0" i="0" sz="700" u="none" cap="none" strike="noStrike">
                <a:solidFill>
                  <a:srgbClr val="A5A5A5"/>
                </a:solidFill>
                <a:latin typeface="Verdana"/>
                <a:ea typeface="Verdana"/>
                <a:cs typeface="Verdana"/>
                <a:sym typeface="Verdana"/>
              </a:defRPr>
            </a:lvl3pPr>
            <a:lvl4pPr indent="0" lvl="3" marL="0" marR="0" rtl="0" algn="r">
              <a:lnSpc>
                <a:spcPct val="100000"/>
              </a:lnSpc>
              <a:spcBef>
                <a:spcPts val="0"/>
              </a:spcBef>
              <a:spcAft>
                <a:spcPts val="0"/>
              </a:spcAft>
              <a:buClr>
                <a:srgbClr val="A5A5A5"/>
              </a:buClr>
              <a:buSzPts val="700"/>
              <a:buFont typeface="Verdana"/>
              <a:buNone/>
              <a:defRPr b="0" i="0" sz="700" u="none" cap="none" strike="noStrike">
                <a:solidFill>
                  <a:srgbClr val="A5A5A5"/>
                </a:solidFill>
                <a:latin typeface="Verdana"/>
                <a:ea typeface="Verdana"/>
                <a:cs typeface="Verdana"/>
                <a:sym typeface="Verdana"/>
              </a:defRPr>
            </a:lvl4pPr>
            <a:lvl5pPr indent="0" lvl="4" marL="0" marR="0" rtl="0" algn="r">
              <a:lnSpc>
                <a:spcPct val="100000"/>
              </a:lnSpc>
              <a:spcBef>
                <a:spcPts val="0"/>
              </a:spcBef>
              <a:spcAft>
                <a:spcPts val="0"/>
              </a:spcAft>
              <a:buClr>
                <a:srgbClr val="A5A5A5"/>
              </a:buClr>
              <a:buSzPts val="700"/>
              <a:buFont typeface="Verdana"/>
              <a:buNone/>
              <a:defRPr b="0" i="0" sz="700" u="none" cap="none" strike="noStrike">
                <a:solidFill>
                  <a:srgbClr val="A5A5A5"/>
                </a:solidFill>
                <a:latin typeface="Verdana"/>
                <a:ea typeface="Verdana"/>
                <a:cs typeface="Verdana"/>
                <a:sym typeface="Verdana"/>
              </a:defRPr>
            </a:lvl5pPr>
            <a:lvl6pPr indent="0" lvl="5" marL="0" marR="0" rtl="0" algn="r">
              <a:lnSpc>
                <a:spcPct val="100000"/>
              </a:lnSpc>
              <a:spcBef>
                <a:spcPts val="0"/>
              </a:spcBef>
              <a:spcAft>
                <a:spcPts val="0"/>
              </a:spcAft>
              <a:buClr>
                <a:srgbClr val="A5A5A5"/>
              </a:buClr>
              <a:buSzPts val="700"/>
              <a:buFont typeface="Verdana"/>
              <a:buNone/>
              <a:defRPr b="0" i="0" sz="700" u="none" cap="none" strike="noStrike">
                <a:solidFill>
                  <a:srgbClr val="A5A5A5"/>
                </a:solidFill>
                <a:latin typeface="Verdana"/>
                <a:ea typeface="Verdana"/>
                <a:cs typeface="Verdana"/>
                <a:sym typeface="Verdana"/>
              </a:defRPr>
            </a:lvl6pPr>
            <a:lvl7pPr indent="0" lvl="6" marL="0" marR="0" rtl="0" algn="r">
              <a:lnSpc>
                <a:spcPct val="100000"/>
              </a:lnSpc>
              <a:spcBef>
                <a:spcPts val="0"/>
              </a:spcBef>
              <a:spcAft>
                <a:spcPts val="0"/>
              </a:spcAft>
              <a:buClr>
                <a:srgbClr val="A5A5A5"/>
              </a:buClr>
              <a:buSzPts val="700"/>
              <a:buFont typeface="Verdana"/>
              <a:buNone/>
              <a:defRPr b="0" i="0" sz="700" u="none" cap="none" strike="noStrike">
                <a:solidFill>
                  <a:srgbClr val="A5A5A5"/>
                </a:solidFill>
                <a:latin typeface="Verdana"/>
                <a:ea typeface="Verdana"/>
                <a:cs typeface="Verdana"/>
                <a:sym typeface="Verdana"/>
              </a:defRPr>
            </a:lvl7pPr>
            <a:lvl8pPr indent="0" lvl="7" marL="0" marR="0" rtl="0" algn="r">
              <a:lnSpc>
                <a:spcPct val="100000"/>
              </a:lnSpc>
              <a:spcBef>
                <a:spcPts val="0"/>
              </a:spcBef>
              <a:spcAft>
                <a:spcPts val="0"/>
              </a:spcAft>
              <a:buClr>
                <a:srgbClr val="A5A5A5"/>
              </a:buClr>
              <a:buSzPts val="700"/>
              <a:buFont typeface="Verdana"/>
              <a:buNone/>
              <a:defRPr b="0" i="0" sz="700" u="none" cap="none" strike="noStrike">
                <a:solidFill>
                  <a:srgbClr val="A5A5A5"/>
                </a:solidFill>
                <a:latin typeface="Verdana"/>
                <a:ea typeface="Verdana"/>
                <a:cs typeface="Verdana"/>
                <a:sym typeface="Verdana"/>
              </a:defRPr>
            </a:lvl8pPr>
            <a:lvl9pPr indent="0" lvl="8" marL="0" marR="0" rtl="0" algn="r">
              <a:lnSpc>
                <a:spcPct val="100000"/>
              </a:lnSpc>
              <a:spcBef>
                <a:spcPts val="0"/>
              </a:spcBef>
              <a:spcAft>
                <a:spcPts val="0"/>
              </a:spcAft>
              <a:buClr>
                <a:srgbClr val="A5A5A5"/>
              </a:buClr>
              <a:buSzPts val="700"/>
              <a:buFont typeface="Verdana"/>
              <a:buNone/>
              <a:defRPr b="0" i="0" sz="700" u="none" cap="none" strike="noStrike">
                <a:solidFill>
                  <a:srgbClr val="A5A5A5"/>
                </a:solidFill>
                <a:latin typeface="Verdana"/>
                <a:ea typeface="Verdana"/>
                <a:cs typeface="Verdana"/>
                <a:sym typeface="Verdana"/>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2" type="titleOnly">
  <p:cSld name="TITLE_ONLY">
    <p:spTree>
      <p:nvGrpSpPr>
        <p:cNvPr id="505" name="Shape 505"/>
        <p:cNvGrpSpPr/>
        <p:nvPr/>
      </p:nvGrpSpPr>
      <p:grpSpPr>
        <a:xfrm>
          <a:off x="0" y="0"/>
          <a:ext cx="0" cy="0"/>
          <a:chOff x="0" y="0"/>
          <a:chExt cx="0" cy="0"/>
        </a:xfrm>
      </p:grpSpPr>
      <p:sp>
        <p:nvSpPr>
          <p:cNvPr id="506" name="Google Shape;506;p89"/>
          <p:cNvSpPr txBox="1"/>
          <p:nvPr>
            <p:ph type="title"/>
          </p:nvPr>
        </p:nvSpPr>
        <p:spPr>
          <a:xfrm>
            <a:off x="252000" y="198000"/>
            <a:ext cx="6480000" cy="432000"/>
          </a:xfrm>
          <a:prstGeom prst="rect">
            <a:avLst/>
          </a:prstGeom>
          <a:noFill/>
          <a:ln>
            <a:noFill/>
          </a:ln>
        </p:spPr>
        <p:txBody>
          <a:bodyPr anchorCtr="0" anchor="t" bIns="0" lIns="0" spcFirstLastPara="1" rIns="0" wrap="square" tIns="0">
            <a:noAutofit/>
          </a:bodyPr>
          <a:lstStyle>
            <a:lvl1pPr lvl="0" rtl="0" algn="l">
              <a:lnSpc>
                <a:spcPct val="90000"/>
              </a:lnSpc>
              <a:spcBef>
                <a:spcPts val="0"/>
              </a:spcBef>
              <a:spcAft>
                <a:spcPts val="0"/>
              </a:spcAft>
              <a:buClr>
                <a:schemeClr val="accent5"/>
              </a:buClr>
              <a:buSzPts val="18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507" name="Google Shape;507;p89"/>
          <p:cNvSpPr txBox="1"/>
          <p:nvPr>
            <p:ph idx="12" type="sldNum"/>
          </p:nvPr>
        </p:nvSpPr>
        <p:spPr>
          <a:xfrm>
            <a:off x="175800" y="4864200"/>
            <a:ext cx="720000" cy="180000"/>
          </a:xfrm>
          <a:prstGeom prst="rect">
            <a:avLst/>
          </a:prstGeom>
          <a:noFill/>
          <a:ln>
            <a:noFill/>
          </a:ln>
        </p:spPr>
        <p:txBody>
          <a:bodyPr anchorCtr="0" anchor="t"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r>
              <a:rPr lang="en"/>
              <a:t>page </a:t>
            </a:r>
            <a:fld id="{00000000-1234-1234-1234-123412341234}" type="slidenum">
              <a:rPr lang="en"/>
              <a:t>‹#›</a:t>
            </a:fld>
            <a:endParaRPr/>
          </a:p>
        </p:txBody>
      </p:sp>
    </p:spTree>
  </p:cSld>
  <p:clrMapOvr>
    <a:masterClrMapping/>
  </p:clrMapOvr>
</p:sldLayout>
</file>

<file path=ppt/slideLayouts/slideLayout8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2 1">
  <p:cSld name="TITLE_ONLY 2">
    <p:spTree>
      <p:nvGrpSpPr>
        <p:cNvPr id="508" name="Shape 508"/>
        <p:cNvGrpSpPr/>
        <p:nvPr/>
      </p:nvGrpSpPr>
      <p:grpSpPr>
        <a:xfrm>
          <a:off x="0" y="0"/>
          <a:ext cx="0" cy="0"/>
          <a:chOff x="0" y="0"/>
          <a:chExt cx="0" cy="0"/>
        </a:xfrm>
      </p:grpSpPr>
      <p:sp>
        <p:nvSpPr>
          <p:cNvPr id="509" name="Google Shape;509;p90"/>
          <p:cNvSpPr/>
          <p:nvPr/>
        </p:nvSpPr>
        <p:spPr>
          <a:xfrm rot="10800000">
            <a:off x="-10148" y="1"/>
            <a:ext cx="1244281" cy="1969853"/>
          </a:xfrm>
          <a:custGeom>
            <a:rect b="b" l="l" r="r" t="t"/>
            <a:pathLst>
              <a:path extrusionOk="0" h="1969853" w="1244281">
                <a:moveTo>
                  <a:pt x="557396" y="0"/>
                </a:moveTo>
                <a:lnTo>
                  <a:pt x="1244281" y="0"/>
                </a:lnTo>
                <a:lnTo>
                  <a:pt x="1244281" y="1951427"/>
                </a:lnTo>
                <a:lnTo>
                  <a:pt x="1158557" y="1964451"/>
                </a:lnTo>
                <a:cubicBezTo>
                  <a:pt x="1123222" y="1968023"/>
                  <a:pt x="1087370" y="1969853"/>
                  <a:pt x="1051089" y="1969853"/>
                </a:cubicBezTo>
                <a:cubicBezTo>
                  <a:pt x="470589" y="1969853"/>
                  <a:pt x="0" y="1501402"/>
                  <a:pt x="0" y="923539"/>
                </a:cubicBezTo>
                <a:cubicBezTo>
                  <a:pt x="0" y="526258"/>
                  <a:pt x="222427" y="180692"/>
                  <a:pt x="550078" y="3510"/>
                </a:cubicBezTo>
                <a:close/>
              </a:path>
            </a:pathLst>
          </a:custGeom>
          <a:solidFill>
            <a:schemeClr val="accent6">
              <a:alpha val="6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510" name="Google Shape;510;p90"/>
          <p:cNvSpPr txBox="1"/>
          <p:nvPr>
            <p:ph type="title"/>
          </p:nvPr>
        </p:nvSpPr>
        <p:spPr>
          <a:xfrm>
            <a:off x="252000" y="198000"/>
            <a:ext cx="6480000" cy="432000"/>
          </a:xfrm>
          <a:prstGeom prst="rect">
            <a:avLst/>
          </a:prstGeom>
          <a:noFill/>
          <a:ln>
            <a:noFill/>
          </a:ln>
        </p:spPr>
        <p:txBody>
          <a:bodyPr anchorCtr="0" anchor="t" bIns="0" lIns="0" spcFirstLastPara="1" rIns="0" wrap="square" tIns="0">
            <a:noAutofit/>
          </a:bodyPr>
          <a:lstStyle>
            <a:lvl1pPr lvl="0" rtl="0" algn="l">
              <a:lnSpc>
                <a:spcPct val="90000"/>
              </a:lnSpc>
              <a:spcBef>
                <a:spcPts val="0"/>
              </a:spcBef>
              <a:spcAft>
                <a:spcPts val="0"/>
              </a:spcAft>
              <a:buClr>
                <a:schemeClr val="accent5"/>
              </a:buClr>
              <a:buSzPts val="1800"/>
              <a:buNone/>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511" name="Google Shape;511;p90"/>
          <p:cNvSpPr txBox="1"/>
          <p:nvPr>
            <p:ph idx="12" type="sldNum"/>
          </p:nvPr>
        </p:nvSpPr>
        <p:spPr>
          <a:xfrm>
            <a:off x="252000" y="4908075"/>
            <a:ext cx="720000" cy="180000"/>
          </a:xfrm>
          <a:prstGeom prst="rect">
            <a:avLst/>
          </a:prstGeom>
          <a:noFill/>
          <a:ln>
            <a:noFill/>
          </a:ln>
        </p:spPr>
        <p:txBody>
          <a:bodyPr anchorCtr="0" anchor="t" bIns="0" lIns="0" spcFirstLastPara="1" rIns="0" wrap="square" tIns="0">
            <a:noAutofit/>
          </a:bodyPr>
          <a:lstStyle>
            <a:lvl1pPr indent="0" lvl="0"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1pPr>
            <a:lvl2pPr indent="0" lvl="1"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2pPr>
            <a:lvl3pPr indent="0" lvl="2"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3pPr>
            <a:lvl4pPr indent="0" lvl="3"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4pPr>
            <a:lvl5pPr indent="0" lvl="4"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5pPr>
            <a:lvl6pPr indent="0" lvl="5"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6pPr>
            <a:lvl7pPr indent="0" lvl="6"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7pPr>
            <a:lvl8pPr indent="0" lvl="7"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8pPr>
            <a:lvl9pPr indent="0" lvl="8" marL="0" marR="0" rtl="0" algn="l">
              <a:lnSpc>
                <a:spcPct val="100000"/>
              </a:lnSpc>
              <a:spcBef>
                <a:spcPts val="0"/>
              </a:spcBef>
              <a:spcAft>
                <a:spcPts val="0"/>
              </a:spcAft>
              <a:buClr>
                <a:srgbClr val="000000"/>
              </a:buClr>
              <a:buSzPts val="1000"/>
              <a:buFont typeface="Arial"/>
              <a:buNone/>
              <a:defRPr b="0" i="0" sz="1000" u="none" cap="none" strike="noStrike">
                <a:solidFill>
                  <a:srgbClr val="A5A5A5"/>
                </a:solidFill>
                <a:latin typeface="Avenir"/>
                <a:ea typeface="Avenir"/>
                <a:cs typeface="Avenir"/>
                <a:sym typeface="Avenir"/>
              </a:defRPr>
            </a:lvl9pPr>
          </a:lstStyle>
          <a:p>
            <a:pPr indent="0" lvl="0" marL="0" rtl="0" algn="l">
              <a:spcBef>
                <a:spcPts val="0"/>
              </a:spcBef>
              <a:spcAft>
                <a:spcPts val="0"/>
              </a:spcAft>
              <a:buNone/>
            </a:pPr>
            <a:r>
              <a:rPr lang="en"/>
              <a:t>page </a:t>
            </a:r>
            <a:fld id="{00000000-1234-1234-1234-123412341234}" type="slidenum">
              <a:rPr lang="en"/>
              <a:t>‹#›</a:t>
            </a:fld>
            <a:endParaRPr/>
          </a:p>
        </p:txBody>
      </p:sp>
    </p:spTree>
  </p:cSld>
  <p:clrMapOvr>
    <a:masterClrMapping/>
  </p:clrMapOvr>
</p:sldLayout>
</file>

<file path=ppt/slideLayouts/slideLayout8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Template" showMasterSp="0">
  <p:cSld name="Title Slide">
    <p:bg>
      <p:bgPr>
        <a:solidFill>
          <a:schemeClr val="accent1"/>
        </a:solidFill>
      </p:bgPr>
    </p:bg>
    <p:spTree>
      <p:nvGrpSpPr>
        <p:cNvPr id="512" name="Shape 512"/>
        <p:cNvGrpSpPr/>
        <p:nvPr/>
      </p:nvGrpSpPr>
      <p:grpSpPr>
        <a:xfrm>
          <a:off x="0" y="0"/>
          <a:ext cx="0" cy="0"/>
          <a:chOff x="0" y="0"/>
          <a:chExt cx="0" cy="0"/>
        </a:xfrm>
      </p:grpSpPr>
      <p:pic>
        <p:nvPicPr>
          <p:cNvPr id="513" name="Google Shape;513;p91"/>
          <p:cNvPicPr preferRelativeResize="0"/>
          <p:nvPr/>
        </p:nvPicPr>
        <p:blipFill rotWithShape="1">
          <a:blip r:embed="rId2">
            <a:alphaModFix/>
          </a:blip>
          <a:srcRect b="0" l="0" r="0" t="0"/>
          <a:stretch/>
        </p:blipFill>
        <p:spPr>
          <a:xfrm>
            <a:off x="1" y="1"/>
            <a:ext cx="9144000" cy="5143500"/>
          </a:xfrm>
          <a:prstGeom prst="rect">
            <a:avLst/>
          </a:prstGeom>
          <a:noFill/>
          <a:ln>
            <a:noFill/>
          </a:ln>
        </p:spPr>
      </p:pic>
      <p:sp>
        <p:nvSpPr>
          <p:cNvPr id="514" name="Google Shape;514;p91"/>
          <p:cNvSpPr txBox="1"/>
          <p:nvPr>
            <p:ph type="ctrTitle"/>
          </p:nvPr>
        </p:nvSpPr>
        <p:spPr>
          <a:xfrm>
            <a:off x="467925" y="2451675"/>
            <a:ext cx="3712200" cy="1615500"/>
          </a:xfrm>
          <a:prstGeom prst="rect">
            <a:avLst/>
          </a:prstGeom>
          <a:noFill/>
          <a:ln>
            <a:noFill/>
          </a:ln>
        </p:spPr>
        <p:txBody>
          <a:bodyPr anchorCtr="0" anchor="t" bIns="0" lIns="0" spcFirstLastPara="1" rIns="0" wrap="square" tIns="0">
            <a:noAutofit/>
          </a:bodyPr>
          <a:lstStyle>
            <a:lvl1pPr lvl="0" rtl="0" algn="l">
              <a:lnSpc>
                <a:spcPct val="80000"/>
              </a:lnSpc>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1pPr>
            <a:lvl2pPr lvl="1"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2pPr>
            <a:lvl3pPr lvl="2"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3pPr>
            <a:lvl4pPr lvl="3"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4pPr>
            <a:lvl5pPr lvl="4"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5pPr>
            <a:lvl6pPr lvl="5"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6pPr>
            <a:lvl7pPr lvl="6"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7pPr>
            <a:lvl8pPr lvl="7"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8pPr>
            <a:lvl9pPr lvl="8" rtl="0">
              <a:spcBef>
                <a:spcPts val="0"/>
              </a:spcBef>
              <a:spcAft>
                <a:spcPts val="0"/>
              </a:spcAft>
              <a:buClr>
                <a:schemeClr val="lt1"/>
              </a:buClr>
              <a:buSzPts val="4000"/>
              <a:buFont typeface="Poppins Medium"/>
              <a:buNone/>
              <a:defRPr sz="4000">
                <a:solidFill>
                  <a:schemeClr val="lt1"/>
                </a:solidFill>
                <a:latin typeface="Poppins Medium"/>
                <a:ea typeface="Poppins Medium"/>
                <a:cs typeface="Poppins Medium"/>
                <a:sym typeface="Poppins Medium"/>
              </a:defRPr>
            </a:lvl9pPr>
          </a:lstStyle>
          <a:p/>
        </p:txBody>
      </p:sp>
      <p:sp>
        <p:nvSpPr>
          <p:cNvPr id="515" name="Google Shape;515;p91"/>
          <p:cNvSpPr txBox="1"/>
          <p:nvPr>
            <p:ph idx="1" type="subTitle"/>
          </p:nvPr>
        </p:nvSpPr>
        <p:spPr>
          <a:xfrm>
            <a:off x="467925" y="4067175"/>
            <a:ext cx="3371100" cy="354000"/>
          </a:xfrm>
          <a:prstGeom prst="rect">
            <a:avLst/>
          </a:prstGeom>
          <a:noFill/>
          <a:ln>
            <a:noFill/>
          </a:ln>
        </p:spPr>
        <p:txBody>
          <a:bodyPr anchorCtr="0" anchor="b" bIns="0" lIns="0" spcFirstLastPara="1" rIns="0" wrap="square" tIns="0">
            <a:noAutofit/>
          </a:bodyPr>
          <a:lstStyle>
            <a:lvl1pPr lvl="0" rtl="0" algn="l">
              <a:lnSpc>
                <a:spcPct val="114000"/>
              </a:lnSpc>
              <a:spcBef>
                <a:spcPts val="5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1pPr>
            <a:lvl2pPr lvl="1" rtl="0" algn="ctr">
              <a:lnSpc>
                <a:spcPct val="114000"/>
              </a:lnSpc>
              <a:spcBef>
                <a:spcPts val="5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2pPr>
            <a:lvl3pPr lvl="2" rtl="0" algn="ctr">
              <a:lnSpc>
                <a:spcPct val="114000"/>
              </a:lnSpc>
              <a:spcBef>
                <a:spcPts val="5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3pPr>
            <a:lvl4pPr lvl="3" rtl="0" algn="ctr">
              <a:lnSpc>
                <a:spcPct val="114000"/>
              </a:lnSpc>
              <a:spcBef>
                <a:spcPts val="5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4pPr>
            <a:lvl5pPr lvl="4" rtl="0" algn="ctr">
              <a:lnSpc>
                <a:spcPct val="114000"/>
              </a:lnSpc>
              <a:spcBef>
                <a:spcPts val="5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5pPr>
            <a:lvl6pPr lvl="5" rtl="0" algn="ctr">
              <a:lnSpc>
                <a:spcPct val="90000"/>
              </a:lnSpc>
              <a:spcBef>
                <a:spcPts val="4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6pPr>
            <a:lvl7pPr lvl="6" rtl="0" algn="ctr">
              <a:lnSpc>
                <a:spcPct val="90000"/>
              </a:lnSpc>
              <a:spcBef>
                <a:spcPts val="4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7pPr>
            <a:lvl8pPr lvl="7" rtl="0" algn="ctr">
              <a:lnSpc>
                <a:spcPct val="90000"/>
              </a:lnSpc>
              <a:spcBef>
                <a:spcPts val="4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8pPr>
            <a:lvl9pPr lvl="8" rtl="0" algn="ctr">
              <a:lnSpc>
                <a:spcPct val="90000"/>
              </a:lnSpc>
              <a:spcBef>
                <a:spcPts val="400"/>
              </a:spcBef>
              <a:spcAft>
                <a:spcPts val="0"/>
              </a:spcAft>
              <a:buClr>
                <a:schemeClr val="lt1"/>
              </a:buClr>
              <a:buSzPts val="1400"/>
              <a:buFont typeface="Poppins ExtraLight"/>
              <a:buNone/>
              <a:defRPr sz="1400">
                <a:solidFill>
                  <a:schemeClr val="lt1"/>
                </a:solidFill>
                <a:latin typeface="Poppins ExtraLight"/>
                <a:ea typeface="Poppins ExtraLight"/>
                <a:cs typeface="Poppins ExtraLight"/>
                <a:sym typeface="Poppins ExtraLight"/>
              </a:defRPr>
            </a:lvl9pPr>
          </a:lstStyle>
          <a:p/>
        </p:txBody>
      </p:sp>
      <p:sp>
        <p:nvSpPr>
          <p:cNvPr id="516" name="Google Shape;516;p91"/>
          <p:cNvSpPr txBox="1"/>
          <p:nvPr/>
        </p:nvSpPr>
        <p:spPr>
          <a:xfrm>
            <a:off x="0" y="-534925"/>
            <a:ext cx="7980300" cy="354000"/>
          </a:xfrm>
          <a:prstGeom prst="rect">
            <a:avLst/>
          </a:prstGeom>
          <a:solidFill>
            <a:schemeClr val="accent1"/>
          </a:solid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1100">
                <a:solidFill>
                  <a:srgbClr val="212121"/>
                </a:solidFill>
              </a:rPr>
              <a:t> Notice : Images need to be sent to back manually. Logos need to be placed on top of the images.</a:t>
            </a:r>
            <a:endParaRPr>
              <a:latin typeface="Poppins Light"/>
              <a:ea typeface="Poppins Light"/>
              <a:cs typeface="Poppins Light"/>
              <a:sym typeface="Poppins Light"/>
            </a:endParaRPr>
          </a:p>
        </p:txBody>
      </p:sp>
      <p:pic>
        <p:nvPicPr>
          <p:cNvPr id="517" name="Google Shape;517;p91"/>
          <p:cNvPicPr preferRelativeResize="0"/>
          <p:nvPr/>
        </p:nvPicPr>
        <p:blipFill rotWithShape="1">
          <a:blip r:embed="rId3">
            <a:alphaModFix/>
          </a:blip>
          <a:srcRect b="0" l="15223" r="15230" t="0"/>
          <a:stretch/>
        </p:blipFill>
        <p:spPr>
          <a:xfrm>
            <a:off x="4379200" y="497150"/>
            <a:ext cx="4269300" cy="3989700"/>
          </a:xfrm>
          <a:prstGeom prst="roundRect">
            <a:avLst>
              <a:gd fmla="val 1767" name="adj"/>
            </a:avLst>
          </a:prstGeom>
          <a:noFill/>
          <a:ln>
            <a:noFill/>
          </a:ln>
        </p:spPr>
      </p:pic>
    </p:spTree>
  </p:cSld>
  <p:clrMapOvr>
    <a:masterClrMapping/>
  </p:clrMapOvr>
</p:sldLayout>
</file>

<file path=ppt/slideLayouts/slideLayout8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ummary" type="secHead">
  <p:cSld name="SECTION_HEADER">
    <p:spTree>
      <p:nvGrpSpPr>
        <p:cNvPr id="518" name="Shape 518"/>
        <p:cNvGrpSpPr/>
        <p:nvPr/>
      </p:nvGrpSpPr>
      <p:grpSpPr>
        <a:xfrm>
          <a:off x="0" y="0"/>
          <a:ext cx="0" cy="0"/>
          <a:chOff x="0" y="0"/>
          <a:chExt cx="0" cy="0"/>
        </a:xfrm>
      </p:grpSpPr>
      <p:sp>
        <p:nvSpPr>
          <p:cNvPr id="519" name="Google Shape;519;p92"/>
          <p:cNvSpPr txBox="1"/>
          <p:nvPr>
            <p:ph type="title"/>
          </p:nvPr>
        </p:nvSpPr>
        <p:spPr>
          <a:xfrm>
            <a:off x="311700" y="349125"/>
            <a:ext cx="8520600" cy="841800"/>
          </a:xfrm>
          <a:prstGeom prst="rect">
            <a:avLst/>
          </a:prstGeom>
          <a:noFill/>
          <a:ln>
            <a:noFill/>
          </a:ln>
        </p:spPr>
        <p:txBody>
          <a:bodyPr anchorCtr="0" anchor="ctr" bIns="91425" lIns="91425" spcFirstLastPara="1" rIns="91425" wrap="square" tIns="91425">
            <a:normAutofit/>
          </a:bodyPr>
          <a:lstStyle>
            <a:lvl1pPr lvl="0" rtl="0" algn="l">
              <a:lnSpc>
                <a:spcPct val="100000"/>
              </a:lnSpc>
              <a:spcBef>
                <a:spcPts val="0"/>
              </a:spcBef>
              <a:spcAft>
                <a:spcPts val="0"/>
              </a:spcAft>
              <a:buClr>
                <a:srgbClr val="FF6542"/>
              </a:buClr>
              <a:buSzPts val="2600"/>
              <a:buFont typeface="Poppins Light"/>
              <a:buNone/>
              <a:defRPr>
                <a:solidFill>
                  <a:srgbClr val="FF6542"/>
                </a:solidFill>
                <a:latin typeface="Poppins Light"/>
                <a:ea typeface="Poppins Light"/>
                <a:cs typeface="Poppins Light"/>
                <a:sym typeface="Poppins Light"/>
              </a:defRPr>
            </a:lvl1pPr>
            <a:lvl2pPr lvl="1"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2pPr>
            <a:lvl3pPr lvl="2"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3pPr>
            <a:lvl4pPr lvl="3"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4pPr>
            <a:lvl5pPr lvl="4"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5pPr>
            <a:lvl6pPr lvl="5"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6pPr>
            <a:lvl7pPr lvl="6"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7pPr>
            <a:lvl8pPr lvl="7"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8pPr>
            <a:lvl9pPr lvl="8" rtl="0" algn="l">
              <a:lnSpc>
                <a:spcPct val="100000"/>
              </a:lnSpc>
              <a:spcBef>
                <a:spcPts val="0"/>
              </a:spcBef>
              <a:spcAft>
                <a:spcPts val="0"/>
              </a:spcAft>
              <a:buClr>
                <a:srgbClr val="FF6542"/>
              </a:buClr>
              <a:buSzPts val="2600"/>
              <a:buFont typeface="Poppins Light"/>
              <a:buNone/>
              <a:defRPr sz="2600">
                <a:solidFill>
                  <a:srgbClr val="FF6542"/>
                </a:solidFill>
                <a:latin typeface="Poppins Light"/>
                <a:ea typeface="Poppins Light"/>
                <a:cs typeface="Poppins Light"/>
                <a:sym typeface="Poppins Light"/>
              </a:defRPr>
            </a:lvl9pPr>
          </a:lstStyle>
          <a:p/>
        </p:txBody>
      </p:sp>
      <p:pic>
        <p:nvPicPr>
          <p:cNvPr id="520" name="Google Shape;520;p92"/>
          <p:cNvPicPr preferRelativeResize="0"/>
          <p:nvPr/>
        </p:nvPicPr>
        <p:blipFill rotWithShape="1">
          <a:blip r:embed="rId2">
            <a:alphaModFix/>
          </a:blip>
          <a:srcRect b="0" l="0" r="0" t="0"/>
          <a:stretch/>
        </p:blipFill>
        <p:spPr>
          <a:xfrm>
            <a:off x="7890516" y="4692850"/>
            <a:ext cx="1065836" cy="352850"/>
          </a:xfrm>
          <a:prstGeom prst="rect">
            <a:avLst/>
          </a:prstGeom>
          <a:noFill/>
          <a:ln>
            <a:noFill/>
          </a:ln>
        </p:spPr>
      </p:pic>
      <p:sp>
        <p:nvSpPr>
          <p:cNvPr id="521" name="Google Shape;521;p92"/>
          <p:cNvSpPr txBox="1"/>
          <p:nvPr>
            <p:ph idx="12" type="sldNum"/>
          </p:nvPr>
        </p:nvSpPr>
        <p:spPr>
          <a:xfrm>
            <a:off x="432000" y="4788000"/>
            <a:ext cx="548700" cy="153900"/>
          </a:xfrm>
          <a:prstGeom prst="rect">
            <a:avLst/>
          </a:prstGeom>
          <a:noFill/>
          <a:ln>
            <a:noFill/>
          </a:ln>
        </p:spPr>
        <p:txBody>
          <a:bodyPr anchorCtr="0" anchor="ctr" bIns="0" lIns="0" spcFirstLastPara="1" rIns="0" wrap="square" tIns="0">
            <a:normAutofit/>
          </a:bodyPr>
          <a:lstStyle>
            <a:lvl1pPr indent="0" lvl="0"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1pPr>
            <a:lvl2pPr indent="0" lvl="1"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2pPr>
            <a:lvl3pPr indent="0" lvl="2"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3pPr>
            <a:lvl4pPr indent="0" lvl="3"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4pPr>
            <a:lvl5pPr indent="0" lvl="4"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5pPr>
            <a:lvl6pPr indent="0" lvl="5"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6pPr>
            <a:lvl7pPr indent="0" lvl="6"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7pPr>
            <a:lvl8pPr indent="0" lvl="7"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8pPr>
            <a:lvl9pPr indent="0" lvl="8" marL="0" rtl="0" algn="l">
              <a:lnSpc>
                <a:spcPct val="100000"/>
              </a:lnSpc>
              <a:spcBef>
                <a:spcPts val="0"/>
              </a:spcBef>
              <a:spcAft>
                <a:spcPts val="0"/>
              </a:spcAft>
              <a:buSzPts val="1000"/>
              <a:buNone/>
              <a:defRPr b="0" i="0" sz="1000" u="none" cap="none" strike="noStrike">
                <a:solidFill>
                  <a:srgbClr val="FF6542"/>
                </a:solidFill>
                <a:latin typeface="Poppins"/>
                <a:ea typeface="Poppins"/>
                <a:cs typeface="Poppins"/>
                <a:sym typeface="Poppins"/>
              </a:defRPr>
            </a:lvl9pPr>
          </a:lstStyle>
          <a:p>
            <a:pPr indent="0" lvl="0" marL="0" rtl="0" algn="l">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re et contenu" type="obj">
  <p:cSld name="OBJECT">
    <p:spTree>
      <p:nvGrpSpPr>
        <p:cNvPr id="522" name="Shape 522"/>
        <p:cNvGrpSpPr/>
        <p:nvPr/>
      </p:nvGrpSpPr>
      <p:grpSpPr>
        <a:xfrm>
          <a:off x="0" y="0"/>
          <a:ext cx="0" cy="0"/>
          <a:chOff x="0" y="0"/>
          <a:chExt cx="0" cy="0"/>
        </a:xfrm>
      </p:grpSpPr>
      <p:sp>
        <p:nvSpPr>
          <p:cNvPr id="523" name="Google Shape;523;p93"/>
          <p:cNvSpPr txBox="1"/>
          <p:nvPr>
            <p:ph type="title"/>
          </p:nvPr>
        </p:nvSpPr>
        <p:spPr>
          <a:xfrm>
            <a:off x="252000" y="233792"/>
            <a:ext cx="7886700" cy="725400"/>
          </a:xfrm>
          <a:prstGeom prst="rect">
            <a:avLst/>
          </a:prstGeom>
          <a:noFill/>
          <a:ln>
            <a:noFill/>
          </a:ln>
        </p:spPr>
        <p:txBody>
          <a:bodyPr anchorCtr="0" anchor="t" bIns="45700" lIns="0" spcFirstLastPara="1" rIns="0" wrap="square" tIns="45700">
            <a:noAutofit/>
          </a:bodyPr>
          <a:lstStyle>
            <a:lvl1pPr lvl="0" rtl="0" algn="l">
              <a:lnSpc>
                <a:spcPct val="90000"/>
              </a:lnSpc>
              <a:spcBef>
                <a:spcPts val="0"/>
              </a:spcBef>
              <a:spcAft>
                <a:spcPts val="0"/>
              </a:spcAft>
              <a:buClr>
                <a:srgbClr val="28A9D0"/>
              </a:buClr>
              <a:buSzPts val="1800"/>
              <a:buNone/>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524" name="Google Shape;524;p93"/>
          <p:cNvSpPr txBox="1"/>
          <p:nvPr>
            <p:ph idx="1" type="body"/>
          </p:nvPr>
        </p:nvSpPr>
        <p:spPr>
          <a:xfrm>
            <a:off x="251999" y="1369219"/>
            <a:ext cx="8640300" cy="3263400"/>
          </a:xfrm>
          <a:prstGeom prst="rect">
            <a:avLst/>
          </a:prstGeom>
          <a:noFill/>
          <a:ln>
            <a:noFill/>
          </a:ln>
        </p:spPr>
        <p:txBody>
          <a:bodyPr anchorCtr="0" anchor="t" bIns="45700" lIns="0" spcFirstLastPara="1" rIns="91425" wrap="square" tIns="45700">
            <a:normAutofit/>
          </a:bodyPr>
          <a:lstStyle>
            <a:lvl1pPr indent="-297180" lvl="0" marL="457200" rtl="0" algn="l">
              <a:lnSpc>
                <a:spcPct val="100000"/>
              </a:lnSpc>
              <a:spcBef>
                <a:spcPts val="1200"/>
              </a:spcBef>
              <a:spcAft>
                <a:spcPts val="0"/>
              </a:spcAft>
              <a:buSzPts val="1080"/>
              <a:buChar char="●"/>
              <a:defRPr b="0">
                <a:solidFill>
                  <a:srgbClr val="3B3B3B"/>
                </a:solidFill>
              </a:defRPr>
            </a:lvl1pPr>
            <a:lvl2pPr indent="-298450" lvl="1" marL="914400" rtl="0" algn="l">
              <a:lnSpc>
                <a:spcPct val="100000"/>
              </a:lnSpc>
              <a:spcBef>
                <a:spcPts val="375"/>
              </a:spcBef>
              <a:spcAft>
                <a:spcPts val="0"/>
              </a:spcAft>
              <a:buSzPts val="1100"/>
              <a:buChar char="•"/>
              <a:defRPr sz="1100">
                <a:solidFill>
                  <a:srgbClr val="3B3B3B"/>
                </a:solidFill>
              </a:defRPr>
            </a:lvl2pPr>
            <a:lvl3pPr indent="-228600" lvl="2" marL="1371600" rtl="0" algn="l">
              <a:lnSpc>
                <a:spcPct val="100000"/>
              </a:lnSpc>
              <a:spcBef>
                <a:spcPts val="375"/>
              </a:spcBef>
              <a:spcAft>
                <a:spcPts val="0"/>
              </a:spcAft>
              <a:buSzPts val="900"/>
              <a:buNone/>
              <a:defRPr sz="900">
                <a:solidFill>
                  <a:srgbClr val="3B3B3B"/>
                </a:solidFill>
              </a:defRPr>
            </a:lvl3pPr>
            <a:lvl4pPr indent="-273050" lvl="3" marL="1828800" rtl="0" algn="l">
              <a:lnSpc>
                <a:spcPct val="100000"/>
              </a:lnSpc>
              <a:spcBef>
                <a:spcPts val="375"/>
              </a:spcBef>
              <a:spcAft>
                <a:spcPts val="0"/>
              </a:spcAft>
              <a:buClr>
                <a:srgbClr val="3B3B3B"/>
              </a:buClr>
              <a:buSzPts val="700"/>
              <a:buChar char="-"/>
              <a:defRPr sz="700">
                <a:solidFill>
                  <a:srgbClr val="3B3B3B"/>
                </a:solidFill>
              </a:defRPr>
            </a:lvl4pPr>
            <a:lvl5pPr indent="-273050" lvl="4" marL="2286000" rtl="0" algn="l">
              <a:lnSpc>
                <a:spcPct val="100000"/>
              </a:lnSpc>
              <a:spcBef>
                <a:spcPts val="375"/>
              </a:spcBef>
              <a:spcAft>
                <a:spcPts val="0"/>
              </a:spcAft>
              <a:buSzPts val="700"/>
              <a:buChar char="-"/>
              <a:defRPr sz="700">
                <a:solidFill>
                  <a:srgbClr val="3B3B3B"/>
                </a:solidFill>
              </a:defRPr>
            </a:lvl5pPr>
            <a:lvl6pPr indent="-342900" lvl="5" marL="2743200" rtl="0" algn="l">
              <a:lnSpc>
                <a:spcPct val="90000"/>
              </a:lnSpc>
              <a:spcBef>
                <a:spcPts val="375"/>
              </a:spcBef>
              <a:spcAft>
                <a:spcPts val="0"/>
              </a:spcAft>
              <a:buClr>
                <a:schemeClr val="dk1"/>
              </a:buClr>
              <a:buSzPts val="1800"/>
              <a:buChar char="•"/>
              <a:defRPr/>
            </a:lvl6pPr>
            <a:lvl7pPr indent="-342900" lvl="6" marL="3200400" rtl="0" algn="l">
              <a:lnSpc>
                <a:spcPct val="90000"/>
              </a:lnSpc>
              <a:spcBef>
                <a:spcPts val="375"/>
              </a:spcBef>
              <a:spcAft>
                <a:spcPts val="0"/>
              </a:spcAft>
              <a:buClr>
                <a:schemeClr val="dk1"/>
              </a:buClr>
              <a:buSzPts val="1800"/>
              <a:buChar char="•"/>
              <a:defRPr/>
            </a:lvl7pPr>
            <a:lvl8pPr indent="-342900" lvl="7" marL="3657600" rtl="0" algn="l">
              <a:lnSpc>
                <a:spcPct val="90000"/>
              </a:lnSpc>
              <a:spcBef>
                <a:spcPts val="375"/>
              </a:spcBef>
              <a:spcAft>
                <a:spcPts val="0"/>
              </a:spcAft>
              <a:buClr>
                <a:schemeClr val="dk1"/>
              </a:buClr>
              <a:buSzPts val="1800"/>
              <a:buChar char="•"/>
              <a:defRPr/>
            </a:lvl8pPr>
            <a:lvl9pPr indent="-342900" lvl="8" marL="4114800" rtl="0" algn="l">
              <a:lnSpc>
                <a:spcPct val="90000"/>
              </a:lnSpc>
              <a:spcBef>
                <a:spcPts val="375"/>
              </a:spcBef>
              <a:spcAft>
                <a:spcPts val="0"/>
              </a:spcAft>
              <a:buClr>
                <a:schemeClr val="dk1"/>
              </a:buClr>
              <a:buSzPts val="1800"/>
              <a:buChar char="•"/>
              <a:defRPr/>
            </a:lvl9pPr>
          </a:lstStyle>
          <a:p/>
        </p:txBody>
      </p:sp>
      <p:sp>
        <p:nvSpPr>
          <p:cNvPr id="525" name="Google Shape;525;p93"/>
          <p:cNvSpPr txBox="1"/>
          <p:nvPr>
            <p:ph idx="11" type="ftr"/>
          </p:nvPr>
        </p:nvSpPr>
        <p:spPr>
          <a:xfrm>
            <a:off x="5295900" y="4839086"/>
            <a:ext cx="3362400" cy="138600"/>
          </a:xfrm>
          <a:prstGeom prst="rect">
            <a:avLst/>
          </a:prstGeom>
          <a:noFill/>
          <a:ln>
            <a:noFill/>
          </a:ln>
        </p:spPr>
        <p:txBody>
          <a:bodyPr anchorCtr="0" anchor="ctr" bIns="0" lIns="0" spcFirstLastPara="1" rIns="0" wrap="square" tIns="0">
            <a:noAutofit/>
          </a:bodyPr>
          <a:lstStyle>
            <a:lvl1pPr lvl="0" rtl="0" algn="r">
              <a:lnSpc>
                <a:spcPct val="100000"/>
              </a:lnSpc>
              <a:spcBef>
                <a:spcPts val="0"/>
              </a:spcBef>
              <a:spcAft>
                <a:spcPts val="0"/>
              </a:spcAft>
              <a:buSzPts val="1400"/>
              <a:buNone/>
              <a:defRPr/>
            </a:lvl1pPr>
            <a:lvl2pPr lvl="1" rtl="0" algn="l">
              <a:lnSpc>
                <a:spcPct val="100000"/>
              </a:lnSpc>
              <a:spcBef>
                <a:spcPts val="0"/>
              </a:spcBef>
              <a:spcAft>
                <a:spcPts val="0"/>
              </a:spcAft>
              <a:buSzPts val="1400"/>
              <a:buNone/>
              <a:defRPr/>
            </a:lvl2pPr>
            <a:lvl3pPr lvl="2" rtl="0" algn="l">
              <a:lnSpc>
                <a:spcPct val="100000"/>
              </a:lnSpc>
              <a:spcBef>
                <a:spcPts val="0"/>
              </a:spcBef>
              <a:spcAft>
                <a:spcPts val="0"/>
              </a:spcAft>
              <a:buSzPts val="1400"/>
              <a:buNone/>
              <a:defRPr/>
            </a:lvl3pPr>
            <a:lvl4pPr lvl="3" rtl="0" algn="l">
              <a:lnSpc>
                <a:spcPct val="100000"/>
              </a:lnSpc>
              <a:spcBef>
                <a:spcPts val="0"/>
              </a:spcBef>
              <a:spcAft>
                <a:spcPts val="0"/>
              </a:spcAft>
              <a:buSzPts val="1400"/>
              <a:buNone/>
              <a:defRPr/>
            </a:lvl4pPr>
            <a:lvl5pPr lvl="4" rtl="0" algn="l">
              <a:lnSpc>
                <a:spcPct val="100000"/>
              </a:lnSpc>
              <a:spcBef>
                <a:spcPts val="0"/>
              </a:spcBef>
              <a:spcAft>
                <a:spcPts val="0"/>
              </a:spcAft>
              <a:buSzPts val="1400"/>
              <a:buNone/>
              <a:defRPr/>
            </a:lvl5pPr>
            <a:lvl6pPr lvl="5" rtl="0" algn="l">
              <a:lnSpc>
                <a:spcPct val="100000"/>
              </a:lnSpc>
              <a:spcBef>
                <a:spcPts val="0"/>
              </a:spcBef>
              <a:spcAft>
                <a:spcPts val="0"/>
              </a:spcAft>
              <a:buSzPts val="1400"/>
              <a:buNone/>
              <a:defRPr/>
            </a:lvl6pPr>
            <a:lvl7pPr lvl="6" rtl="0" algn="l">
              <a:lnSpc>
                <a:spcPct val="100000"/>
              </a:lnSpc>
              <a:spcBef>
                <a:spcPts val="0"/>
              </a:spcBef>
              <a:spcAft>
                <a:spcPts val="0"/>
              </a:spcAft>
              <a:buSzPts val="1400"/>
              <a:buNone/>
              <a:defRPr/>
            </a:lvl7pPr>
            <a:lvl8pPr lvl="7" rtl="0" algn="l">
              <a:lnSpc>
                <a:spcPct val="100000"/>
              </a:lnSpc>
              <a:spcBef>
                <a:spcPts val="0"/>
              </a:spcBef>
              <a:spcAft>
                <a:spcPts val="0"/>
              </a:spcAft>
              <a:buSzPts val="1400"/>
              <a:buNone/>
              <a:defRPr/>
            </a:lvl8pPr>
            <a:lvl9pPr lvl="8" rtl="0" algn="l">
              <a:lnSpc>
                <a:spcPct val="100000"/>
              </a:lnSpc>
              <a:spcBef>
                <a:spcPts val="0"/>
              </a:spcBef>
              <a:spcAft>
                <a:spcPts val="0"/>
              </a:spcAft>
              <a:buSzPts val="1400"/>
              <a:buNone/>
              <a:defRPr/>
            </a:lvl9pPr>
          </a:lstStyle>
          <a:p/>
        </p:txBody>
      </p:sp>
      <p:sp>
        <p:nvSpPr>
          <p:cNvPr id="526" name="Google Shape;526;p93"/>
          <p:cNvSpPr txBox="1"/>
          <p:nvPr>
            <p:ph idx="12" type="sldNum"/>
          </p:nvPr>
        </p:nvSpPr>
        <p:spPr>
          <a:xfrm>
            <a:off x="8727280" y="4839086"/>
            <a:ext cx="188100" cy="138600"/>
          </a:xfrm>
          <a:prstGeom prst="rect">
            <a:avLst/>
          </a:prstGeom>
          <a:noFill/>
          <a:ln>
            <a:noFill/>
          </a:ln>
        </p:spPr>
        <p:txBody>
          <a:bodyPr anchorCtr="0" anchor="ctr" bIns="0" lIns="0" spcFirstLastPara="1" rIns="0" wrap="square" tIns="0">
            <a:noAutofit/>
          </a:bodyPr>
          <a:lstStyle>
            <a:lvl1pPr indent="0" lvl="0"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1pPr>
            <a:lvl2pPr indent="0" lvl="1"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2pPr>
            <a:lvl3pPr indent="0" lvl="2"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3pPr>
            <a:lvl4pPr indent="0" lvl="3"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4pPr>
            <a:lvl5pPr indent="0" lvl="4"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5pPr>
            <a:lvl6pPr indent="0" lvl="5"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6pPr>
            <a:lvl7pPr indent="0" lvl="6"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7pPr>
            <a:lvl8pPr indent="0" lvl="7"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8pPr>
            <a:lvl9pPr indent="0" lvl="8" marL="0" marR="0" rtl="0" algn="r">
              <a:lnSpc>
                <a:spcPct val="100000"/>
              </a:lnSpc>
              <a:spcBef>
                <a:spcPts val="0"/>
              </a:spcBef>
              <a:spcAft>
                <a:spcPts val="0"/>
              </a:spcAft>
              <a:buClr>
                <a:srgbClr val="000000"/>
              </a:buClr>
              <a:buSzPts val="700"/>
              <a:buFont typeface="Arial"/>
              <a:buNone/>
              <a:defRPr b="0" i="0" sz="700" u="none" cap="none" strike="noStrike">
                <a:solidFill>
                  <a:srgbClr val="A5A5A5"/>
                </a:solidFill>
                <a:latin typeface="Verdana"/>
                <a:ea typeface="Verdana"/>
                <a:cs typeface="Verdana"/>
                <a:sym typeface="Verdana"/>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20" Type="http://schemas.openxmlformats.org/officeDocument/2006/relationships/slideLayout" Target="../slideLayouts/slideLayout19.xml"/><Relationship Id="rId22" Type="http://schemas.openxmlformats.org/officeDocument/2006/relationships/slideLayout" Target="../slideLayouts/slideLayout21.xml"/><Relationship Id="rId21" Type="http://schemas.openxmlformats.org/officeDocument/2006/relationships/slideLayout" Target="../slideLayouts/slideLayout20.xml"/><Relationship Id="rId24" Type="http://schemas.openxmlformats.org/officeDocument/2006/relationships/slideLayout" Target="../slideLayouts/slideLayout23.xml"/><Relationship Id="rId23" Type="http://schemas.openxmlformats.org/officeDocument/2006/relationships/slideLayout" Target="../slideLayouts/slideLayout22.xml"/><Relationship Id="rId1" Type="http://schemas.openxmlformats.org/officeDocument/2006/relationships/image" Target="../media/image2.png"/><Relationship Id="rId2" Type="http://schemas.openxmlformats.org/officeDocument/2006/relationships/slideLayout" Target="../slideLayouts/slideLayout1.xml"/><Relationship Id="rId3" Type="http://schemas.openxmlformats.org/officeDocument/2006/relationships/slideLayout" Target="../slideLayouts/slideLayout2.xml"/><Relationship Id="rId4" Type="http://schemas.openxmlformats.org/officeDocument/2006/relationships/slideLayout" Target="../slideLayouts/slideLayout3.xml"/><Relationship Id="rId9" Type="http://schemas.openxmlformats.org/officeDocument/2006/relationships/slideLayout" Target="../slideLayouts/slideLayout8.xml"/><Relationship Id="rId26" Type="http://schemas.openxmlformats.org/officeDocument/2006/relationships/slideLayout" Target="../slideLayouts/slideLayout25.xml"/><Relationship Id="rId25" Type="http://schemas.openxmlformats.org/officeDocument/2006/relationships/slideLayout" Target="../slideLayouts/slideLayout24.xml"/><Relationship Id="rId28" Type="http://schemas.openxmlformats.org/officeDocument/2006/relationships/slideLayout" Target="../slideLayouts/slideLayout27.xml"/><Relationship Id="rId27" Type="http://schemas.openxmlformats.org/officeDocument/2006/relationships/slideLayout" Target="../slideLayouts/slideLayout26.xml"/><Relationship Id="rId5" Type="http://schemas.openxmlformats.org/officeDocument/2006/relationships/slideLayout" Target="../slideLayouts/slideLayout4.xml"/><Relationship Id="rId6" Type="http://schemas.openxmlformats.org/officeDocument/2006/relationships/slideLayout" Target="../slideLayouts/slideLayout5.xml"/><Relationship Id="rId29" Type="http://schemas.openxmlformats.org/officeDocument/2006/relationships/slideLayout" Target="../slideLayouts/slideLayout28.xml"/><Relationship Id="rId7" Type="http://schemas.openxmlformats.org/officeDocument/2006/relationships/slideLayout" Target="../slideLayouts/slideLayout6.xml"/><Relationship Id="rId8" Type="http://schemas.openxmlformats.org/officeDocument/2006/relationships/slideLayout" Target="../slideLayouts/slideLayout7.xml"/><Relationship Id="rId31" Type="http://schemas.openxmlformats.org/officeDocument/2006/relationships/slideLayout" Target="../slideLayouts/slideLayout30.xml"/><Relationship Id="rId30" Type="http://schemas.openxmlformats.org/officeDocument/2006/relationships/slideLayout" Target="../slideLayouts/slideLayout29.xml"/><Relationship Id="rId11" Type="http://schemas.openxmlformats.org/officeDocument/2006/relationships/slideLayout" Target="../slideLayouts/slideLayout10.xml"/><Relationship Id="rId33" Type="http://schemas.openxmlformats.org/officeDocument/2006/relationships/slideLayout" Target="../slideLayouts/slideLayout32.xml"/><Relationship Id="rId10" Type="http://schemas.openxmlformats.org/officeDocument/2006/relationships/slideLayout" Target="../slideLayouts/slideLayout9.xml"/><Relationship Id="rId32" Type="http://schemas.openxmlformats.org/officeDocument/2006/relationships/slideLayout" Target="../slideLayouts/slideLayout31.xml"/><Relationship Id="rId13" Type="http://schemas.openxmlformats.org/officeDocument/2006/relationships/slideLayout" Target="../slideLayouts/slideLayout12.xml"/><Relationship Id="rId35" Type="http://schemas.openxmlformats.org/officeDocument/2006/relationships/slideLayout" Target="../slideLayouts/slideLayout34.xml"/><Relationship Id="rId12" Type="http://schemas.openxmlformats.org/officeDocument/2006/relationships/slideLayout" Target="../slideLayouts/slideLayout11.xml"/><Relationship Id="rId34" Type="http://schemas.openxmlformats.org/officeDocument/2006/relationships/slideLayout" Target="../slideLayouts/slideLayout33.xml"/><Relationship Id="rId15" Type="http://schemas.openxmlformats.org/officeDocument/2006/relationships/slideLayout" Target="../slideLayouts/slideLayout14.xml"/><Relationship Id="rId14" Type="http://schemas.openxmlformats.org/officeDocument/2006/relationships/slideLayout" Target="../slideLayouts/slideLayout13.xml"/><Relationship Id="rId36" Type="http://schemas.openxmlformats.org/officeDocument/2006/relationships/theme" Target="../theme/theme1.xml"/><Relationship Id="rId17" Type="http://schemas.openxmlformats.org/officeDocument/2006/relationships/slideLayout" Target="../slideLayouts/slideLayout16.xml"/><Relationship Id="rId16" Type="http://schemas.openxmlformats.org/officeDocument/2006/relationships/slideLayout" Target="../slideLayouts/slideLayout15.xml"/><Relationship Id="rId19" Type="http://schemas.openxmlformats.org/officeDocument/2006/relationships/slideLayout" Target="../slideLayouts/slideLayout18.xml"/><Relationship Id="rId18" Type="http://schemas.openxmlformats.org/officeDocument/2006/relationships/slideLayout" Target="../slideLayouts/slideLayout17.xml"/></Relationships>
</file>

<file path=ppt/slideMasters/_rels/slideMaster2.xml.rels><?xml version="1.0" encoding="UTF-8" standalone="yes"?><Relationships xmlns="http://schemas.openxmlformats.org/package/2006/relationships"><Relationship Id="rId20" Type="http://schemas.openxmlformats.org/officeDocument/2006/relationships/slideLayout" Target="../slideLayouts/slideLayout53.xml"/><Relationship Id="rId22" Type="http://schemas.openxmlformats.org/officeDocument/2006/relationships/slideLayout" Target="../slideLayouts/slideLayout55.xml"/><Relationship Id="rId21" Type="http://schemas.openxmlformats.org/officeDocument/2006/relationships/slideLayout" Target="../slideLayouts/slideLayout54.xml"/><Relationship Id="rId24" Type="http://schemas.openxmlformats.org/officeDocument/2006/relationships/slideLayout" Target="../slideLayouts/slideLayout57.xml"/><Relationship Id="rId23" Type="http://schemas.openxmlformats.org/officeDocument/2006/relationships/slideLayout" Target="../slideLayouts/slideLayout56.xml"/><Relationship Id="rId1" Type="http://schemas.openxmlformats.org/officeDocument/2006/relationships/image" Target="../media/image2.png"/><Relationship Id="rId2" Type="http://schemas.openxmlformats.org/officeDocument/2006/relationships/slideLayout" Target="../slideLayouts/slideLayout35.xml"/><Relationship Id="rId3" Type="http://schemas.openxmlformats.org/officeDocument/2006/relationships/slideLayout" Target="../slideLayouts/slideLayout36.xml"/><Relationship Id="rId4" Type="http://schemas.openxmlformats.org/officeDocument/2006/relationships/slideLayout" Target="../slideLayouts/slideLayout37.xml"/><Relationship Id="rId9" Type="http://schemas.openxmlformats.org/officeDocument/2006/relationships/slideLayout" Target="../slideLayouts/slideLayout42.xml"/><Relationship Id="rId26" Type="http://schemas.openxmlformats.org/officeDocument/2006/relationships/slideLayout" Target="../slideLayouts/slideLayout59.xml"/><Relationship Id="rId25" Type="http://schemas.openxmlformats.org/officeDocument/2006/relationships/slideLayout" Target="../slideLayouts/slideLayout58.xml"/><Relationship Id="rId28" Type="http://schemas.openxmlformats.org/officeDocument/2006/relationships/theme" Target="../theme/theme4.xml"/><Relationship Id="rId27" Type="http://schemas.openxmlformats.org/officeDocument/2006/relationships/slideLayout" Target="../slideLayouts/slideLayout60.xml"/><Relationship Id="rId5" Type="http://schemas.openxmlformats.org/officeDocument/2006/relationships/slideLayout" Target="../slideLayouts/slideLayout38.xml"/><Relationship Id="rId6" Type="http://schemas.openxmlformats.org/officeDocument/2006/relationships/slideLayout" Target="../slideLayouts/slideLayout39.xml"/><Relationship Id="rId7" Type="http://schemas.openxmlformats.org/officeDocument/2006/relationships/slideLayout" Target="../slideLayouts/slideLayout40.xml"/><Relationship Id="rId8" Type="http://schemas.openxmlformats.org/officeDocument/2006/relationships/slideLayout" Target="../slideLayouts/slideLayout41.xml"/><Relationship Id="rId11" Type="http://schemas.openxmlformats.org/officeDocument/2006/relationships/slideLayout" Target="../slideLayouts/slideLayout44.xml"/><Relationship Id="rId10" Type="http://schemas.openxmlformats.org/officeDocument/2006/relationships/slideLayout" Target="../slideLayouts/slideLayout43.xml"/><Relationship Id="rId13" Type="http://schemas.openxmlformats.org/officeDocument/2006/relationships/slideLayout" Target="../slideLayouts/slideLayout46.xml"/><Relationship Id="rId12" Type="http://schemas.openxmlformats.org/officeDocument/2006/relationships/slideLayout" Target="../slideLayouts/slideLayout45.xml"/><Relationship Id="rId15" Type="http://schemas.openxmlformats.org/officeDocument/2006/relationships/slideLayout" Target="../slideLayouts/slideLayout48.xml"/><Relationship Id="rId14" Type="http://schemas.openxmlformats.org/officeDocument/2006/relationships/slideLayout" Target="../slideLayouts/slideLayout47.xml"/><Relationship Id="rId17" Type="http://schemas.openxmlformats.org/officeDocument/2006/relationships/slideLayout" Target="../slideLayouts/slideLayout50.xml"/><Relationship Id="rId16" Type="http://schemas.openxmlformats.org/officeDocument/2006/relationships/slideLayout" Target="../slideLayouts/slideLayout49.xml"/><Relationship Id="rId19" Type="http://schemas.openxmlformats.org/officeDocument/2006/relationships/slideLayout" Target="../slideLayouts/slideLayout52.xml"/><Relationship Id="rId18" Type="http://schemas.openxmlformats.org/officeDocument/2006/relationships/slideLayout" Target="../slideLayouts/slideLayout51.xml"/></Relationships>
</file>

<file path=ppt/slideMasters/_rels/slideMaster3.xml.rels><?xml version="1.0" encoding="UTF-8" standalone="yes"?><Relationships xmlns="http://schemas.openxmlformats.org/package/2006/relationships"><Relationship Id="rId20" Type="http://schemas.openxmlformats.org/officeDocument/2006/relationships/slideLayout" Target="../slideLayouts/slideLayout79.xml"/><Relationship Id="rId22" Type="http://schemas.openxmlformats.org/officeDocument/2006/relationships/slideLayout" Target="../slideLayouts/slideLayout81.xml"/><Relationship Id="rId21" Type="http://schemas.openxmlformats.org/officeDocument/2006/relationships/slideLayout" Target="../slideLayouts/slideLayout80.xml"/><Relationship Id="rId24" Type="http://schemas.openxmlformats.org/officeDocument/2006/relationships/slideLayout" Target="../slideLayouts/slideLayout83.xml"/><Relationship Id="rId23" Type="http://schemas.openxmlformats.org/officeDocument/2006/relationships/slideLayout" Target="../slideLayouts/slideLayout82.xml"/><Relationship Id="rId1" Type="http://schemas.openxmlformats.org/officeDocument/2006/relationships/image" Target="../media/image2.png"/><Relationship Id="rId2" Type="http://schemas.openxmlformats.org/officeDocument/2006/relationships/slideLayout" Target="../slideLayouts/slideLayout61.xml"/><Relationship Id="rId3" Type="http://schemas.openxmlformats.org/officeDocument/2006/relationships/slideLayout" Target="../slideLayouts/slideLayout62.xml"/><Relationship Id="rId4" Type="http://schemas.openxmlformats.org/officeDocument/2006/relationships/slideLayout" Target="../slideLayouts/slideLayout63.xml"/><Relationship Id="rId9" Type="http://schemas.openxmlformats.org/officeDocument/2006/relationships/slideLayout" Target="../slideLayouts/slideLayout68.xml"/><Relationship Id="rId26" Type="http://schemas.openxmlformats.org/officeDocument/2006/relationships/slideLayout" Target="../slideLayouts/slideLayout85.xml"/><Relationship Id="rId25" Type="http://schemas.openxmlformats.org/officeDocument/2006/relationships/slideLayout" Target="../slideLayouts/slideLayout84.xml"/><Relationship Id="rId28" Type="http://schemas.openxmlformats.org/officeDocument/2006/relationships/slideLayout" Target="../slideLayouts/slideLayout87.xml"/><Relationship Id="rId27" Type="http://schemas.openxmlformats.org/officeDocument/2006/relationships/slideLayout" Target="../slideLayouts/slideLayout86.xml"/><Relationship Id="rId5" Type="http://schemas.openxmlformats.org/officeDocument/2006/relationships/slideLayout" Target="../slideLayouts/slideLayout64.xml"/><Relationship Id="rId6" Type="http://schemas.openxmlformats.org/officeDocument/2006/relationships/slideLayout" Target="../slideLayouts/slideLayout65.xml"/><Relationship Id="rId29" Type="http://schemas.openxmlformats.org/officeDocument/2006/relationships/slideLayout" Target="../slideLayouts/slideLayout88.xml"/><Relationship Id="rId7" Type="http://schemas.openxmlformats.org/officeDocument/2006/relationships/slideLayout" Target="../slideLayouts/slideLayout66.xml"/><Relationship Id="rId8" Type="http://schemas.openxmlformats.org/officeDocument/2006/relationships/slideLayout" Target="../slideLayouts/slideLayout67.xml"/><Relationship Id="rId31" Type="http://schemas.openxmlformats.org/officeDocument/2006/relationships/slideLayout" Target="../slideLayouts/slideLayout90.xml"/><Relationship Id="rId30" Type="http://schemas.openxmlformats.org/officeDocument/2006/relationships/slideLayout" Target="../slideLayouts/slideLayout89.xml"/><Relationship Id="rId11" Type="http://schemas.openxmlformats.org/officeDocument/2006/relationships/slideLayout" Target="../slideLayouts/slideLayout70.xml"/><Relationship Id="rId10" Type="http://schemas.openxmlformats.org/officeDocument/2006/relationships/slideLayout" Target="../slideLayouts/slideLayout69.xml"/><Relationship Id="rId32" Type="http://schemas.openxmlformats.org/officeDocument/2006/relationships/theme" Target="../theme/theme2.xml"/><Relationship Id="rId13" Type="http://schemas.openxmlformats.org/officeDocument/2006/relationships/slideLayout" Target="../slideLayouts/slideLayout72.xml"/><Relationship Id="rId12" Type="http://schemas.openxmlformats.org/officeDocument/2006/relationships/slideLayout" Target="../slideLayouts/slideLayout71.xml"/><Relationship Id="rId15" Type="http://schemas.openxmlformats.org/officeDocument/2006/relationships/slideLayout" Target="../slideLayouts/slideLayout74.xml"/><Relationship Id="rId14" Type="http://schemas.openxmlformats.org/officeDocument/2006/relationships/slideLayout" Target="../slideLayouts/slideLayout73.xml"/><Relationship Id="rId17" Type="http://schemas.openxmlformats.org/officeDocument/2006/relationships/slideLayout" Target="../slideLayouts/slideLayout76.xml"/><Relationship Id="rId16" Type="http://schemas.openxmlformats.org/officeDocument/2006/relationships/slideLayout" Target="../slideLayouts/slideLayout75.xml"/><Relationship Id="rId19" Type="http://schemas.openxmlformats.org/officeDocument/2006/relationships/slideLayout" Target="../slideLayouts/slideLayout78.xml"/><Relationship Id="rId18" Type="http://schemas.openxmlformats.org/officeDocument/2006/relationships/slideLayout" Target="../slideLayouts/slideLayout77.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5" name="Shape 5"/>
        <p:cNvGrpSpPr/>
        <p:nvPr/>
      </p:nvGrpSpPr>
      <p:grpSpPr>
        <a:xfrm>
          <a:off x="0" y="0"/>
          <a:ext cx="0" cy="0"/>
          <a:chOff x="0" y="0"/>
          <a:chExt cx="0" cy="0"/>
        </a:xfrm>
      </p:grpSpPr>
      <p:sp>
        <p:nvSpPr>
          <p:cNvPr id="6" name="Google Shape;6;p1"/>
          <p:cNvSpPr txBox="1"/>
          <p:nvPr>
            <p:ph type="title"/>
          </p:nvPr>
        </p:nvSpPr>
        <p:spPr>
          <a:xfrm>
            <a:off x="305991" y="428425"/>
            <a:ext cx="8532000" cy="555900"/>
          </a:xfrm>
          <a:prstGeom prst="rect">
            <a:avLst/>
          </a:prstGeom>
          <a:noFill/>
          <a:ln>
            <a:noFill/>
          </a:ln>
        </p:spPr>
        <p:txBody>
          <a:bodyPr anchorCtr="0" anchor="t" bIns="0" lIns="0" spcFirstLastPara="1" rIns="0" wrap="square" tIns="0">
            <a:noAutofit/>
          </a:bodyPr>
          <a:lstStyle>
            <a:lvl1pPr lvl="0" marR="0" rtl="0" algn="l">
              <a:lnSpc>
                <a:spcPct val="100000"/>
              </a:lnSpc>
              <a:spcBef>
                <a:spcPts val="0"/>
              </a:spcBef>
              <a:spcAft>
                <a:spcPts val="0"/>
              </a:spcAft>
              <a:buClr>
                <a:schemeClr val="dk1"/>
              </a:buClr>
              <a:buSzPts val="1900"/>
              <a:buFont typeface="Poppins Light"/>
              <a:buNone/>
              <a:defRPr b="0" i="0" sz="1900" u="none" cap="none" strike="noStrike">
                <a:solidFill>
                  <a:schemeClr val="dk1"/>
                </a:solidFill>
                <a:latin typeface="Poppins Light"/>
                <a:ea typeface="Poppins Light"/>
                <a:cs typeface="Poppins Light"/>
                <a:sym typeface="Poppins Light"/>
              </a:defRPr>
            </a:lvl1pPr>
            <a:lvl2pPr lvl="1" rtl="0">
              <a:spcBef>
                <a:spcPts val="0"/>
              </a:spcBef>
              <a:spcAft>
                <a:spcPts val="0"/>
              </a:spcAft>
              <a:buSzPts val="1100"/>
              <a:buNone/>
              <a:defRPr sz="1400"/>
            </a:lvl2pPr>
            <a:lvl3pPr lvl="2" rtl="0">
              <a:spcBef>
                <a:spcPts val="0"/>
              </a:spcBef>
              <a:spcAft>
                <a:spcPts val="0"/>
              </a:spcAft>
              <a:buSzPts val="1100"/>
              <a:buNone/>
              <a:defRPr sz="1400"/>
            </a:lvl3pPr>
            <a:lvl4pPr lvl="3" rtl="0">
              <a:spcBef>
                <a:spcPts val="0"/>
              </a:spcBef>
              <a:spcAft>
                <a:spcPts val="0"/>
              </a:spcAft>
              <a:buSzPts val="1100"/>
              <a:buNone/>
              <a:defRPr sz="1400"/>
            </a:lvl4pPr>
            <a:lvl5pPr lvl="4" rtl="0">
              <a:spcBef>
                <a:spcPts val="0"/>
              </a:spcBef>
              <a:spcAft>
                <a:spcPts val="0"/>
              </a:spcAft>
              <a:buSzPts val="1100"/>
              <a:buNone/>
              <a:defRPr sz="1400"/>
            </a:lvl5pPr>
            <a:lvl6pPr lvl="5" rtl="0">
              <a:spcBef>
                <a:spcPts val="0"/>
              </a:spcBef>
              <a:spcAft>
                <a:spcPts val="0"/>
              </a:spcAft>
              <a:buSzPts val="1100"/>
              <a:buNone/>
              <a:defRPr sz="1400"/>
            </a:lvl6pPr>
            <a:lvl7pPr lvl="6" rtl="0">
              <a:spcBef>
                <a:spcPts val="0"/>
              </a:spcBef>
              <a:spcAft>
                <a:spcPts val="0"/>
              </a:spcAft>
              <a:buSzPts val="1100"/>
              <a:buNone/>
              <a:defRPr sz="1400"/>
            </a:lvl7pPr>
            <a:lvl8pPr lvl="7" rtl="0">
              <a:spcBef>
                <a:spcPts val="0"/>
              </a:spcBef>
              <a:spcAft>
                <a:spcPts val="0"/>
              </a:spcAft>
              <a:buSzPts val="1100"/>
              <a:buNone/>
              <a:defRPr sz="1400"/>
            </a:lvl8pPr>
            <a:lvl9pPr lvl="8" rtl="0">
              <a:spcBef>
                <a:spcPts val="0"/>
              </a:spcBef>
              <a:spcAft>
                <a:spcPts val="0"/>
              </a:spcAft>
              <a:buSzPts val="1100"/>
              <a:buNone/>
              <a:defRPr sz="1400"/>
            </a:lvl9pPr>
          </a:lstStyle>
          <a:p/>
        </p:txBody>
      </p:sp>
      <p:sp>
        <p:nvSpPr>
          <p:cNvPr id="7" name="Google Shape;7;p1"/>
          <p:cNvSpPr txBox="1"/>
          <p:nvPr>
            <p:ph idx="1" type="body"/>
          </p:nvPr>
        </p:nvSpPr>
        <p:spPr>
          <a:xfrm>
            <a:off x="305991" y="1140619"/>
            <a:ext cx="8532000" cy="3591000"/>
          </a:xfrm>
          <a:prstGeom prst="rect">
            <a:avLst/>
          </a:prstGeom>
          <a:noFill/>
          <a:ln>
            <a:noFill/>
          </a:ln>
        </p:spPr>
        <p:txBody>
          <a:bodyPr anchorCtr="0" anchor="t" bIns="0" lIns="0" spcFirstLastPara="1" rIns="0" wrap="square" tIns="0">
            <a:noAutofit/>
          </a:bodyPr>
          <a:lstStyle>
            <a:lvl1pPr indent="-228600" lvl="0" marL="457200" marR="0" rtl="0" algn="l">
              <a:lnSpc>
                <a:spcPct val="114000"/>
              </a:lnSpc>
              <a:spcBef>
                <a:spcPts val="500"/>
              </a:spcBef>
              <a:spcAft>
                <a:spcPts val="0"/>
              </a:spcAft>
              <a:buClr>
                <a:schemeClr val="dk1"/>
              </a:buClr>
              <a:buSzPts val="1000"/>
              <a:buFont typeface="Arial"/>
              <a:buNone/>
              <a:defRPr b="0" i="0" sz="1000" u="none" cap="none" strike="noStrike">
                <a:solidFill>
                  <a:schemeClr val="dk1"/>
                </a:solidFill>
                <a:latin typeface="Poppins Light"/>
                <a:ea typeface="Poppins Light"/>
                <a:cs typeface="Poppins Light"/>
                <a:sym typeface="Poppins Light"/>
              </a:defRPr>
            </a:lvl1pPr>
            <a:lvl2pPr indent="-292100" lvl="1" marL="914400" marR="0" rtl="0" algn="l">
              <a:lnSpc>
                <a:spcPct val="114000"/>
              </a:lnSpc>
              <a:spcBef>
                <a:spcPts val="5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2pPr>
            <a:lvl3pPr indent="-292100" lvl="2" marL="1371600" marR="0" rtl="0" algn="l">
              <a:lnSpc>
                <a:spcPct val="114000"/>
              </a:lnSpc>
              <a:spcBef>
                <a:spcPts val="5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3pPr>
            <a:lvl4pPr indent="-292100" lvl="3" marL="1828800" marR="0" rtl="0" algn="l">
              <a:lnSpc>
                <a:spcPct val="114000"/>
              </a:lnSpc>
              <a:spcBef>
                <a:spcPts val="5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4pPr>
            <a:lvl5pPr indent="-292100" lvl="4" marL="2286000" marR="0" rtl="0" algn="l">
              <a:lnSpc>
                <a:spcPct val="114000"/>
              </a:lnSpc>
              <a:spcBef>
                <a:spcPts val="5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5pPr>
            <a:lvl6pPr indent="-292100" lvl="5" marL="2743200" marR="0" rtl="0" algn="l">
              <a:lnSpc>
                <a:spcPct val="90000"/>
              </a:lnSpc>
              <a:spcBef>
                <a:spcPts val="4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6pPr>
            <a:lvl7pPr indent="-292100" lvl="6" marL="3200400" marR="0" rtl="0" algn="l">
              <a:lnSpc>
                <a:spcPct val="90000"/>
              </a:lnSpc>
              <a:spcBef>
                <a:spcPts val="4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7pPr>
            <a:lvl8pPr indent="-292100" lvl="7" marL="3657600" marR="0" rtl="0" algn="l">
              <a:lnSpc>
                <a:spcPct val="90000"/>
              </a:lnSpc>
              <a:spcBef>
                <a:spcPts val="4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8pPr>
            <a:lvl9pPr indent="-292100" lvl="8" marL="4114800" marR="0" rtl="0" algn="l">
              <a:lnSpc>
                <a:spcPct val="90000"/>
              </a:lnSpc>
              <a:spcBef>
                <a:spcPts val="4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9pPr>
          </a:lstStyle>
          <a:p/>
        </p:txBody>
      </p:sp>
      <p:sp>
        <p:nvSpPr>
          <p:cNvPr id="8" name="Google Shape;8;p1"/>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lvl1pPr lvl="0" marR="0" rtl="0" algn="l">
              <a:spcBef>
                <a:spcPts val="0"/>
              </a:spcBef>
              <a:spcAft>
                <a:spcPts val="0"/>
              </a:spcAft>
              <a:buSzPts val="1100"/>
              <a:buNone/>
              <a:defRPr b="0" i="0" sz="700" u="none" cap="none" strike="noStrike">
                <a:solidFill>
                  <a:schemeClr val="dk1"/>
                </a:solidFill>
                <a:latin typeface="Poppins Light"/>
                <a:ea typeface="Poppins Light"/>
                <a:cs typeface="Poppins Light"/>
                <a:sym typeface="Poppins Light"/>
              </a:defRPr>
            </a:lvl1pPr>
            <a:lvl2pPr lvl="1" marR="0" rtl="0" algn="l">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2pPr>
            <a:lvl3pPr lvl="2" marR="0" rtl="0" algn="l">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3pPr>
            <a:lvl4pPr lvl="3" marR="0" rtl="0" algn="l">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4pPr>
            <a:lvl5pPr lvl="4" marR="0" rtl="0" algn="l">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5pPr>
            <a:lvl6pPr lvl="5" marR="0" rtl="0" algn="l">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6pPr>
            <a:lvl7pPr lvl="6" marR="0" rtl="0" algn="l">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7pPr>
            <a:lvl8pPr lvl="7" marR="0" rtl="0" algn="l">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8pPr>
            <a:lvl9pPr lvl="8" marR="0" rtl="0" algn="l">
              <a:spcBef>
                <a:spcPts val="0"/>
              </a:spcBef>
              <a:spcAft>
                <a:spcPts val="0"/>
              </a:spcAft>
              <a:buSzPts val="1100"/>
              <a:buNone/>
              <a:defRPr b="0" i="0" sz="1400" u="none" cap="none" strike="noStrike">
                <a:solidFill>
                  <a:schemeClr val="dk1"/>
                </a:solidFill>
                <a:latin typeface="Poppins Light"/>
                <a:ea typeface="Poppins Light"/>
                <a:cs typeface="Poppins Light"/>
                <a:sym typeface="Poppins Light"/>
              </a:defRPr>
            </a:lvl9pPr>
          </a:lstStyle>
          <a:p/>
        </p:txBody>
      </p:sp>
      <p:sp>
        <p:nvSpPr>
          <p:cNvPr id="9" name="Google Shape;9;p1"/>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spcBef>
                <a:spcPts val="0"/>
              </a:spcBef>
              <a:buNone/>
              <a:defRPr b="0" i="0" sz="700" u="none" cap="none" strike="noStrike">
                <a:solidFill>
                  <a:schemeClr val="dk1"/>
                </a:solidFill>
                <a:latin typeface="Poppins Light"/>
                <a:ea typeface="Poppins Light"/>
                <a:cs typeface="Poppins Light"/>
                <a:sym typeface="Poppins Light"/>
              </a:defRPr>
            </a:lvl1pPr>
            <a:lvl2pPr indent="0" lvl="1" marL="0" marR="0" rtl="0" algn="l">
              <a:spcBef>
                <a:spcPts val="0"/>
              </a:spcBef>
              <a:buNone/>
              <a:defRPr b="0" i="0" sz="700" u="none" cap="none" strike="noStrike">
                <a:solidFill>
                  <a:schemeClr val="dk1"/>
                </a:solidFill>
                <a:latin typeface="Poppins Light"/>
                <a:ea typeface="Poppins Light"/>
                <a:cs typeface="Poppins Light"/>
                <a:sym typeface="Poppins Light"/>
              </a:defRPr>
            </a:lvl2pPr>
            <a:lvl3pPr indent="0" lvl="2" marL="0" marR="0" rtl="0" algn="l">
              <a:spcBef>
                <a:spcPts val="0"/>
              </a:spcBef>
              <a:buNone/>
              <a:defRPr b="0" i="0" sz="700" u="none" cap="none" strike="noStrike">
                <a:solidFill>
                  <a:schemeClr val="dk1"/>
                </a:solidFill>
                <a:latin typeface="Poppins Light"/>
                <a:ea typeface="Poppins Light"/>
                <a:cs typeface="Poppins Light"/>
                <a:sym typeface="Poppins Light"/>
              </a:defRPr>
            </a:lvl3pPr>
            <a:lvl4pPr indent="0" lvl="3" marL="0" marR="0" rtl="0" algn="l">
              <a:spcBef>
                <a:spcPts val="0"/>
              </a:spcBef>
              <a:buNone/>
              <a:defRPr b="0" i="0" sz="700" u="none" cap="none" strike="noStrike">
                <a:solidFill>
                  <a:schemeClr val="dk1"/>
                </a:solidFill>
                <a:latin typeface="Poppins Light"/>
                <a:ea typeface="Poppins Light"/>
                <a:cs typeface="Poppins Light"/>
                <a:sym typeface="Poppins Light"/>
              </a:defRPr>
            </a:lvl4pPr>
            <a:lvl5pPr indent="0" lvl="4" marL="0" marR="0" rtl="0" algn="l">
              <a:spcBef>
                <a:spcPts val="0"/>
              </a:spcBef>
              <a:buNone/>
              <a:defRPr b="0" i="0" sz="700" u="none" cap="none" strike="noStrike">
                <a:solidFill>
                  <a:schemeClr val="dk1"/>
                </a:solidFill>
                <a:latin typeface="Poppins Light"/>
                <a:ea typeface="Poppins Light"/>
                <a:cs typeface="Poppins Light"/>
                <a:sym typeface="Poppins Light"/>
              </a:defRPr>
            </a:lvl5pPr>
            <a:lvl6pPr indent="0" lvl="5" marL="0" marR="0" rtl="0" algn="l">
              <a:spcBef>
                <a:spcPts val="0"/>
              </a:spcBef>
              <a:buNone/>
              <a:defRPr b="0" i="0" sz="700" u="none" cap="none" strike="noStrike">
                <a:solidFill>
                  <a:schemeClr val="dk1"/>
                </a:solidFill>
                <a:latin typeface="Poppins Light"/>
                <a:ea typeface="Poppins Light"/>
                <a:cs typeface="Poppins Light"/>
                <a:sym typeface="Poppins Light"/>
              </a:defRPr>
            </a:lvl6pPr>
            <a:lvl7pPr indent="0" lvl="6" marL="0" marR="0" rtl="0" algn="l">
              <a:spcBef>
                <a:spcPts val="0"/>
              </a:spcBef>
              <a:buNone/>
              <a:defRPr b="0" i="0" sz="700" u="none" cap="none" strike="noStrike">
                <a:solidFill>
                  <a:schemeClr val="dk1"/>
                </a:solidFill>
                <a:latin typeface="Poppins Light"/>
                <a:ea typeface="Poppins Light"/>
                <a:cs typeface="Poppins Light"/>
                <a:sym typeface="Poppins Light"/>
              </a:defRPr>
            </a:lvl7pPr>
            <a:lvl8pPr indent="0" lvl="7" marL="0" marR="0" rtl="0" algn="l">
              <a:spcBef>
                <a:spcPts val="0"/>
              </a:spcBef>
              <a:buNone/>
              <a:defRPr b="0" i="0" sz="700" u="none" cap="none" strike="noStrike">
                <a:solidFill>
                  <a:schemeClr val="dk1"/>
                </a:solidFill>
                <a:latin typeface="Poppins Light"/>
                <a:ea typeface="Poppins Light"/>
                <a:cs typeface="Poppins Light"/>
                <a:sym typeface="Poppins Light"/>
              </a:defRPr>
            </a:lvl8pPr>
            <a:lvl9pPr indent="0" lvl="8" marL="0" marR="0" rtl="0" algn="l">
              <a:spcBef>
                <a:spcPts val="0"/>
              </a:spcBef>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pic>
        <p:nvPicPr>
          <p:cNvPr id="10" name="Google Shape;10;p1"/>
          <p:cNvPicPr preferRelativeResize="0"/>
          <p:nvPr/>
        </p:nvPicPr>
        <p:blipFill rotWithShape="1">
          <a:blip r:embed="rId1">
            <a:alphaModFix/>
          </a:blip>
          <a:srcRect b="0" l="0" r="0" t="0"/>
          <a:stretch/>
        </p:blipFill>
        <p:spPr>
          <a:xfrm>
            <a:off x="7476392" y="4507641"/>
            <a:ext cx="1352089" cy="447805"/>
          </a:xfrm>
          <a:prstGeom prst="rect">
            <a:avLst/>
          </a:prstGeom>
          <a:noFill/>
          <a:ln>
            <a:noFill/>
          </a:ln>
        </p:spPr>
      </p:pic>
      <p:sp>
        <p:nvSpPr>
          <p:cNvPr id="11" name="Google Shape;11;p1"/>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rtl="0" algn="r">
              <a:spcBef>
                <a:spcPts val="0"/>
              </a:spcBef>
              <a:spcAft>
                <a:spcPts val="0"/>
              </a:spcAft>
              <a:buClr>
                <a:schemeClr val="dk1"/>
              </a:buClr>
              <a:buSzPts val="1400"/>
              <a:buFont typeface="Poppins Light"/>
              <a:buNone/>
              <a:defRPr sz="700">
                <a:solidFill>
                  <a:schemeClr val="dk1"/>
                </a:solidFill>
                <a:latin typeface="Poppins Light"/>
                <a:ea typeface="Poppins Light"/>
                <a:cs typeface="Poppins Light"/>
                <a:sym typeface="Poppins Light"/>
              </a:defRPr>
            </a:lvl1pPr>
            <a:lvl2pPr lvl="1"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2pPr>
            <a:lvl3pPr lvl="2"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3pPr>
            <a:lvl4pPr lvl="3"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4pPr>
            <a:lvl5pPr lvl="4"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5pPr>
            <a:lvl6pPr lvl="5"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6pPr>
            <a:lvl7pPr lvl="6"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7pPr>
            <a:lvl8pPr lvl="7"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8pPr>
            <a:lvl9pPr lvl="8" rtl="0" algn="l">
              <a:spcBef>
                <a:spcPts val="0"/>
              </a:spcBef>
              <a:spcAft>
                <a:spcPts val="0"/>
              </a:spcAft>
              <a:buClr>
                <a:schemeClr val="dk1"/>
              </a:buClr>
              <a:buSzPts val="1400"/>
              <a:buFont typeface="Poppins Light"/>
              <a:buNone/>
              <a:defRPr>
                <a:solidFill>
                  <a:schemeClr val="dk1"/>
                </a:solidFill>
                <a:latin typeface="Poppins Light"/>
                <a:ea typeface="Poppins Light"/>
                <a:cs typeface="Poppins Light"/>
                <a:sym typeface="Poppins Light"/>
              </a:defRPr>
            </a:lvl9pPr>
          </a:lstStyle>
          <a:p/>
        </p:txBody>
      </p:sp>
    </p:spTree>
  </p:cSld>
  <p:clrMap accent1="accent1" accent2="accent2" accent3="accent3" accent4="accent4" accent5="accent5" accent6="accent6" bg1="lt1" bg2="dk2" tx1="dk1" tx2="lt2" folHlink="folHlink" hlink="hlink"/>
  <p:sldLayoutIdLst>
    <p:sldLayoutId id="2147483648" r:id="rId2"/>
    <p:sldLayoutId id="2147483649" r:id="rId3"/>
    <p:sldLayoutId id="2147483650" r:id="rId4"/>
    <p:sldLayoutId id="2147483651" r:id="rId5"/>
    <p:sldLayoutId id="2147483652" r:id="rId6"/>
    <p:sldLayoutId id="2147483653" r:id="rId7"/>
    <p:sldLayoutId id="2147483654" r:id="rId8"/>
    <p:sldLayoutId id="2147483655" r:id="rId9"/>
    <p:sldLayoutId id="2147483656" r:id="rId10"/>
    <p:sldLayoutId id="2147483657" r:id="rId11"/>
    <p:sldLayoutId id="2147483658" r:id="rId12"/>
    <p:sldLayoutId id="2147483659" r:id="rId13"/>
    <p:sldLayoutId id="2147483660" r:id="rId14"/>
    <p:sldLayoutId id="2147483661" r:id="rId15"/>
    <p:sldLayoutId id="2147483662" r:id="rId16"/>
    <p:sldLayoutId id="2147483663" r:id="rId17"/>
    <p:sldLayoutId id="2147483664" r:id="rId18"/>
    <p:sldLayoutId id="2147483665" r:id="rId19"/>
    <p:sldLayoutId id="2147483666" r:id="rId20"/>
    <p:sldLayoutId id="2147483667" r:id="rId21"/>
    <p:sldLayoutId id="2147483668" r:id="rId22"/>
    <p:sldLayoutId id="2147483669" r:id="rId23"/>
    <p:sldLayoutId id="2147483670" r:id="rId24"/>
    <p:sldLayoutId id="2147483671" r:id="rId25"/>
    <p:sldLayoutId id="2147483672" r:id="rId26"/>
    <p:sldLayoutId id="2147483673" r:id="rId27"/>
    <p:sldLayoutId id="2147483674" r:id="rId28"/>
    <p:sldLayoutId id="2147483675" r:id="rId29"/>
    <p:sldLayoutId id="2147483676" r:id="rId30"/>
    <p:sldLayoutId id="2147483677" r:id="rId31"/>
    <p:sldLayoutId id="2147483678" r:id="rId32"/>
    <p:sldLayoutId id="2147483679" r:id="rId33"/>
    <p:sldLayoutId id="2147483680" r:id="rId34"/>
    <p:sldLayoutId id="2147483681" r:id="rId35"/>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extLst>
    <p:ext uri="{27BBF7A9-308A-43DC-89C8-2F10F3537804}">
      <p15:sldGuideLst>
        <p15:guide id="1" orient="horz">
          <p15:clr>
            <a:srgbClr val="F26B43"/>
          </p15:clr>
        </p15:guide>
        <p15:guide id="2" orient="horz" pos="3240">
          <p15:clr>
            <a:srgbClr val="F26B43"/>
          </p15:clr>
        </p15:guide>
        <p15:guide id="3">
          <p15:clr>
            <a:srgbClr val="F26B43"/>
          </p15:clr>
        </p15:guide>
        <p15:guide id="4" pos="5760">
          <p15:clr>
            <a:srgbClr val="F26B43"/>
          </p15:clr>
        </p15:guide>
        <p15:guide id="5" pos="295">
          <p15:clr>
            <a:srgbClr val="A4A3A4"/>
          </p15:clr>
        </p15:guide>
        <p15:guide id="6" pos="5465">
          <p15:clr>
            <a:srgbClr val="A4A3A4"/>
          </p15:clr>
        </p15:guide>
        <p15:guide id="7" orient="horz" pos="259">
          <p15:clr>
            <a:srgbClr val="A4A3A4"/>
          </p15:clr>
        </p15:guide>
        <p15:guide id="8" orient="horz" pos="2981">
          <p15:clr>
            <a:srgbClr val="A4A3A4"/>
          </p15:clr>
        </p15:guide>
        <p15:guide id="9" pos="193">
          <p15:clr>
            <a:srgbClr val="A4A3A4"/>
          </p15:clr>
        </p15:guide>
        <p15:guide id="10" pos="5567">
          <p15:clr>
            <a:srgbClr val="A4A3A4"/>
          </p15:clr>
        </p15:guide>
        <p15:guide id="11" orient="horz" pos="719">
          <p15:clr>
            <a:srgbClr val="A4A3A4"/>
          </p15:clr>
        </p15:guide>
      </p15:sldGuideLst>
    </p:ext>
  </p:extLst>
</p:sldMaster>
</file>

<file path=ppt/slideMasters/slideMaster2.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223" name="Shape 223"/>
        <p:cNvGrpSpPr/>
        <p:nvPr/>
      </p:nvGrpSpPr>
      <p:grpSpPr>
        <a:xfrm>
          <a:off x="0" y="0"/>
          <a:ext cx="0" cy="0"/>
          <a:chOff x="0" y="0"/>
          <a:chExt cx="0" cy="0"/>
        </a:xfrm>
      </p:grpSpPr>
      <p:sp>
        <p:nvSpPr>
          <p:cNvPr id="224" name="Google Shape;224;p36"/>
          <p:cNvSpPr txBox="1"/>
          <p:nvPr>
            <p:ph type="title"/>
          </p:nvPr>
        </p:nvSpPr>
        <p:spPr>
          <a:xfrm>
            <a:off x="305991" y="248425"/>
            <a:ext cx="8532000" cy="694500"/>
          </a:xfrm>
          <a:prstGeom prst="rect">
            <a:avLst/>
          </a:prstGeom>
          <a:noFill/>
          <a:ln>
            <a:noFill/>
          </a:ln>
        </p:spPr>
        <p:txBody>
          <a:bodyPr anchorCtr="0" anchor="t" bIns="0" lIns="0" spcFirstLastPara="1" rIns="0" wrap="square" tIns="0">
            <a:noAutofit/>
          </a:bodyPr>
          <a:lstStyle>
            <a:lvl1pPr lvl="0" marR="0" rtl="0" algn="l">
              <a:lnSpc>
                <a:spcPct val="100000"/>
              </a:lnSpc>
              <a:spcBef>
                <a:spcPts val="0"/>
              </a:spcBef>
              <a:spcAft>
                <a:spcPts val="0"/>
              </a:spcAft>
              <a:buClr>
                <a:schemeClr val="dk1"/>
              </a:buClr>
              <a:buSzPts val="1900"/>
              <a:buFont typeface="Poppins Light"/>
              <a:buNone/>
              <a:defRPr b="0" i="0" sz="1900" u="none" cap="none" strike="noStrike">
                <a:solidFill>
                  <a:schemeClr val="dk1"/>
                </a:solidFill>
                <a:latin typeface="Poppins Light"/>
                <a:ea typeface="Poppins Light"/>
                <a:cs typeface="Poppins Light"/>
                <a:sym typeface="Poppins Light"/>
              </a:defRPr>
            </a:lvl1pPr>
            <a:lvl2pPr lvl="1"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9pPr>
          </a:lstStyle>
          <a:p/>
        </p:txBody>
      </p:sp>
      <p:sp>
        <p:nvSpPr>
          <p:cNvPr id="225" name="Google Shape;225;p36"/>
          <p:cNvSpPr txBox="1"/>
          <p:nvPr>
            <p:ph idx="1" type="body"/>
          </p:nvPr>
        </p:nvSpPr>
        <p:spPr>
          <a:xfrm>
            <a:off x="305991" y="1140619"/>
            <a:ext cx="8532000" cy="3591000"/>
          </a:xfrm>
          <a:prstGeom prst="rect">
            <a:avLst/>
          </a:prstGeom>
          <a:noFill/>
          <a:ln>
            <a:noFill/>
          </a:ln>
        </p:spPr>
        <p:txBody>
          <a:bodyPr anchorCtr="0" anchor="t" bIns="0" lIns="0" spcFirstLastPara="1" rIns="0" wrap="square" tIns="0">
            <a:noAutofit/>
          </a:bodyPr>
          <a:lstStyle>
            <a:lvl1pPr indent="-228600" lvl="0" marL="457200" marR="0" rtl="0" algn="l">
              <a:lnSpc>
                <a:spcPct val="114000"/>
              </a:lnSpc>
              <a:spcBef>
                <a:spcPts val="500"/>
              </a:spcBef>
              <a:spcAft>
                <a:spcPts val="0"/>
              </a:spcAft>
              <a:buClr>
                <a:schemeClr val="dk1"/>
              </a:buClr>
              <a:buSzPts val="1000"/>
              <a:buFont typeface="Arial"/>
              <a:buNone/>
              <a:defRPr b="0" i="0" sz="1000" u="none" cap="none" strike="noStrike">
                <a:solidFill>
                  <a:schemeClr val="dk1"/>
                </a:solidFill>
                <a:latin typeface="Poppins Light"/>
                <a:ea typeface="Poppins Light"/>
                <a:cs typeface="Poppins Light"/>
                <a:sym typeface="Poppins Light"/>
              </a:defRPr>
            </a:lvl1pPr>
            <a:lvl2pPr indent="-292100" lvl="1" marL="914400" marR="0" rtl="0" algn="l">
              <a:lnSpc>
                <a:spcPct val="114000"/>
              </a:lnSpc>
              <a:spcBef>
                <a:spcPts val="5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2pPr>
            <a:lvl3pPr indent="-292100" lvl="2" marL="1371600" marR="0" rtl="0" algn="l">
              <a:lnSpc>
                <a:spcPct val="114000"/>
              </a:lnSpc>
              <a:spcBef>
                <a:spcPts val="5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3pPr>
            <a:lvl4pPr indent="-292100" lvl="3" marL="1828800" marR="0" rtl="0" algn="l">
              <a:lnSpc>
                <a:spcPct val="114000"/>
              </a:lnSpc>
              <a:spcBef>
                <a:spcPts val="5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4pPr>
            <a:lvl5pPr indent="-292100" lvl="4" marL="2286000" marR="0" rtl="0" algn="l">
              <a:lnSpc>
                <a:spcPct val="114000"/>
              </a:lnSpc>
              <a:spcBef>
                <a:spcPts val="5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5pPr>
            <a:lvl6pPr indent="-292100" lvl="5" marL="2743200" marR="0" rtl="0" algn="l">
              <a:lnSpc>
                <a:spcPct val="90000"/>
              </a:lnSpc>
              <a:spcBef>
                <a:spcPts val="4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6pPr>
            <a:lvl7pPr indent="-292100" lvl="6" marL="3200400" marR="0" rtl="0" algn="l">
              <a:lnSpc>
                <a:spcPct val="90000"/>
              </a:lnSpc>
              <a:spcBef>
                <a:spcPts val="4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7pPr>
            <a:lvl8pPr indent="-292100" lvl="7" marL="3657600" marR="0" rtl="0" algn="l">
              <a:lnSpc>
                <a:spcPct val="90000"/>
              </a:lnSpc>
              <a:spcBef>
                <a:spcPts val="4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8pPr>
            <a:lvl9pPr indent="-292100" lvl="8" marL="4114800" marR="0" rtl="0" algn="l">
              <a:lnSpc>
                <a:spcPct val="90000"/>
              </a:lnSpc>
              <a:spcBef>
                <a:spcPts val="4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9pPr>
          </a:lstStyle>
          <a:p/>
        </p:txBody>
      </p:sp>
      <p:sp>
        <p:nvSpPr>
          <p:cNvPr id="226" name="Google Shape;226;p36"/>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marR="0" rtl="0" algn="l">
              <a:lnSpc>
                <a:spcPct val="100000"/>
              </a:lnSpc>
              <a:spcBef>
                <a:spcPts val="0"/>
              </a:spcBef>
              <a:spcAft>
                <a:spcPts val="0"/>
              </a:spcAft>
              <a:buClr>
                <a:srgbClr val="000000"/>
              </a:buClr>
              <a:buSzPts val="1100"/>
              <a:buFont typeface="Arial"/>
              <a:buNone/>
              <a:defRPr b="0" i="0" sz="700" u="none" cap="none" strike="noStrike">
                <a:solidFill>
                  <a:schemeClr val="dk1"/>
                </a:solidFill>
                <a:latin typeface="Poppins Light"/>
                <a:ea typeface="Poppins Light"/>
                <a:cs typeface="Poppins Light"/>
                <a:sym typeface="Poppins Light"/>
              </a:defRPr>
            </a:lvl1pPr>
            <a:lvl2pPr lvl="1"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2pPr>
            <a:lvl3pPr lvl="2"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3pPr>
            <a:lvl4pPr lvl="3"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4pPr>
            <a:lvl5pPr lvl="4"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5pPr>
            <a:lvl6pPr lvl="5"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6pPr>
            <a:lvl7pPr lvl="6"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7pPr>
            <a:lvl8pPr lvl="7"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8pPr>
            <a:lvl9pPr lvl="8"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9pPr>
          </a:lstStyle>
          <a:p/>
        </p:txBody>
      </p:sp>
      <p:sp>
        <p:nvSpPr>
          <p:cNvPr id="227" name="Google Shape;227;p36"/>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pic>
        <p:nvPicPr>
          <p:cNvPr id="228" name="Google Shape;228;p36"/>
          <p:cNvPicPr preferRelativeResize="0"/>
          <p:nvPr/>
        </p:nvPicPr>
        <p:blipFill rotWithShape="1">
          <a:blip r:embed="rId1">
            <a:alphaModFix/>
          </a:blip>
          <a:srcRect b="0" l="0" r="0" t="0"/>
          <a:stretch/>
        </p:blipFill>
        <p:spPr>
          <a:xfrm>
            <a:off x="7476392" y="4507641"/>
            <a:ext cx="1352089" cy="447805"/>
          </a:xfrm>
          <a:prstGeom prst="rect">
            <a:avLst/>
          </a:prstGeom>
          <a:noFill/>
          <a:ln>
            <a:noFill/>
          </a:ln>
        </p:spPr>
      </p:pic>
      <p:sp>
        <p:nvSpPr>
          <p:cNvPr id="229" name="Google Shape;229;p36"/>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marR="0" rtl="0" algn="r">
              <a:lnSpc>
                <a:spcPct val="100000"/>
              </a:lnSpc>
              <a:spcBef>
                <a:spcPts val="0"/>
              </a:spcBef>
              <a:spcAft>
                <a:spcPts val="0"/>
              </a:spcAft>
              <a:buClr>
                <a:schemeClr val="dk1"/>
              </a:buClr>
              <a:buSzPts val="1400"/>
              <a:buFont typeface="Poppins Light"/>
              <a:buNone/>
              <a:defRPr b="0" i="0" sz="700" u="none" cap="none" strike="noStrike">
                <a:solidFill>
                  <a:schemeClr val="dk1"/>
                </a:solidFill>
                <a:latin typeface="Poppins Light"/>
                <a:ea typeface="Poppins Light"/>
                <a:cs typeface="Poppins Light"/>
                <a:sym typeface="Poppins Light"/>
              </a:defRPr>
            </a:lvl1pPr>
            <a:lvl2pPr lvl="1"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2pPr>
            <a:lvl3pPr lvl="2"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3pPr>
            <a:lvl4pPr lvl="3"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4pPr>
            <a:lvl5pPr lvl="4"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5pPr>
            <a:lvl6pPr lvl="5"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6pPr>
            <a:lvl7pPr lvl="6"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7pPr>
            <a:lvl8pPr lvl="7"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8pPr>
            <a:lvl9pPr lvl="8"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9pPr>
          </a:lstStyle>
          <a:p/>
        </p:txBody>
      </p:sp>
    </p:spTree>
  </p:cSld>
  <p:clrMap accent1="accent1" accent2="accent2" accent3="accent3" accent4="accent4" accent5="accent5" accent6="accent6" bg1="lt1" bg2="dk2" tx1="dk1" tx2="lt2" folHlink="folHlink" hlink="hlink"/>
  <p:sldLayoutIdLst>
    <p:sldLayoutId id="2147483682" r:id="rId2"/>
    <p:sldLayoutId id="2147483683" r:id="rId3"/>
    <p:sldLayoutId id="2147483684" r:id="rId4"/>
    <p:sldLayoutId id="2147483685" r:id="rId5"/>
    <p:sldLayoutId id="2147483686" r:id="rId6"/>
    <p:sldLayoutId id="2147483687" r:id="rId7"/>
    <p:sldLayoutId id="2147483688" r:id="rId8"/>
    <p:sldLayoutId id="2147483689" r:id="rId9"/>
    <p:sldLayoutId id="2147483690" r:id="rId10"/>
    <p:sldLayoutId id="2147483691" r:id="rId11"/>
    <p:sldLayoutId id="2147483692" r:id="rId12"/>
    <p:sldLayoutId id="2147483693" r:id="rId13"/>
    <p:sldLayoutId id="2147483694" r:id="rId14"/>
    <p:sldLayoutId id="2147483695" r:id="rId15"/>
    <p:sldLayoutId id="2147483696" r:id="rId16"/>
    <p:sldLayoutId id="2147483697" r:id="rId17"/>
    <p:sldLayoutId id="2147483698" r:id="rId18"/>
    <p:sldLayoutId id="2147483699" r:id="rId19"/>
    <p:sldLayoutId id="2147483700" r:id="rId20"/>
    <p:sldLayoutId id="2147483701" r:id="rId21"/>
    <p:sldLayoutId id="2147483702" r:id="rId22"/>
    <p:sldLayoutId id="2147483703" r:id="rId23"/>
    <p:sldLayoutId id="2147483704" r:id="rId24"/>
    <p:sldLayoutId id="2147483705" r:id="rId25"/>
    <p:sldLayoutId id="2147483706" r:id="rId26"/>
    <p:sldLayoutId id="2147483707" r:id="rId27"/>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extLst>
    <p:ext uri="{27BBF7A9-308A-43DC-89C8-2F10F3537804}">
      <p15:sldGuideLst>
        <p15:guide id="1" orient="horz">
          <p15:clr>
            <a:srgbClr val="F26B43"/>
          </p15:clr>
        </p15:guide>
        <p15:guide id="2" orient="horz" pos="3240">
          <p15:clr>
            <a:srgbClr val="F26B43"/>
          </p15:clr>
        </p15:guide>
        <p15:guide id="3">
          <p15:clr>
            <a:srgbClr val="F26B43"/>
          </p15:clr>
        </p15:guide>
        <p15:guide id="4" pos="5760">
          <p15:clr>
            <a:srgbClr val="F26B43"/>
          </p15:clr>
        </p15:guide>
        <p15:guide id="5" pos="295">
          <p15:clr>
            <a:srgbClr val="A4A3A4"/>
          </p15:clr>
        </p15:guide>
        <p15:guide id="6" pos="5465">
          <p15:clr>
            <a:srgbClr val="A4A3A4"/>
          </p15:clr>
        </p15:guide>
        <p15:guide id="7" orient="horz" pos="259">
          <p15:clr>
            <a:srgbClr val="A4A3A4"/>
          </p15:clr>
        </p15:guide>
        <p15:guide id="8" orient="horz" pos="2981">
          <p15:clr>
            <a:srgbClr val="A4A3A4"/>
          </p15:clr>
        </p15:guide>
        <p15:guide id="9" pos="193">
          <p15:clr>
            <a:srgbClr val="A4A3A4"/>
          </p15:clr>
        </p15:guide>
        <p15:guide id="10" pos="5567">
          <p15:clr>
            <a:srgbClr val="A4A3A4"/>
          </p15:clr>
        </p15:guide>
        <p15:guide id="11" orient="horz" pos="719">
          <p15:clr>
            <a:srgbClr val="A4A3A4"/>
          </p15:clr>
        </p15:guide>
      </p15:sldGuideLst>
    </p:ext>
  </p:extLst>
</p:sldMaster>
</file>

<file path=ppt/slideMasters/slideMaster3.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366" name="Shape 366"/>
        <p:cNvGrpSpPr/>
        <p:nvPr/>
      </p:nvGrpSpPr>
      <p:grpSpPr>
        <a:xfrm>
          <a:off x="0" y="0"/>
          <a:ext cx="0" cy="0"/>
          <a:chOff x="0" y="0"/>
          <a:chExt cx="0" cy="0"/>
        </a:xfrm>
      </p:grpSpPr>
      <p:sp>
        <p:nvSpPr>
          <p:cNvPr id="367" name="Google Shape;367;p63"/>
          <p:cNvSpPr txBox="1"/>
          <p:nvPr>
            <p:ph type="title"/>
          </p:nvPr>
        </p:nvSpPr>
        <p:spPr>
          <a:xfrm>
            <a:off x="305991" y="248425"/>
            <a:ext cx="8532000" cy="694500"/>
          </a:xfrm>
          <a:prstGeom prst="rect">
            <a:avLst/>
          </a:prstGeom>
          <a:noFill/>
          <a:ln>
            <a:noFill/>
          </a:ln>
        </p:spPr>
        <p:txBody>
          <a:bodyPr anchorCtr="0" anchor="t" bIns="0" lIns="0" spcFirstLastPara="1" rIns="0" wrap="square" tIns="0">
            <a:noAutofit/>
          </a:bodyPr>
          <a:lstStyle>
            <a:lvl1pPr lvl="0" marR="0" rtl="0" algn="l">
              <a:lnSpc>
                <a:spcPct val="100000"/>
              </a:lnSpc>
              <a:spcBef>
                <a:spcPts val="0"/>
              </a:spcBef>
              <a:spcAft>
                <a:spcPts val="0"/>
              </a:spcAft>
              <a:buClr>
                <a:schemeClr val="dk1"/>
              </a:buClr>
              <a:buSzPts val="1900"/>
              <a:buFont typeface="Poppins Light"/>
              <a:buNone/>
              <a:defRPr b="0" i="0" sz="1900" u="none" cap="none" strike="noStrike">
                <a:solidFill>
                  <a:schemeClr val="dk1"/>
                </a:solidFill>
                <a:latin typeface="Poppins Light"/>
                <a:ea typeface="Poppins Light"/>
                <a:cs typeface="Poppins Light"/>
                <a:sym typeface="Poppins Light"/>
              </a:defRPr>
            </a:lvl1pPr>
            <a:lvl2pPr lvl="1"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9pPr>
          </a:lstStyle>
          <a:p/>
        </p:txBody>
      </p:sp>
      <p:sp>
        <p:nvSpPr>
          <p:cNvPr id="368" name="Google Shape;368;p63"/>
          <p:cNvSpPr txBox="1"/>
          <p:nvPr>
            <p:ph idx="1" type="body"/>
          </p:nvPr>
        </p:nvSpPr>
        <p:spPr>
          <a:xfrm>
            <a:off x="305991" y="1140619"/>
            <a:ext cx="8532000" cy="3591000"/>
          </a:xfrm>
          <a:prstGeom prst="rect">
            <a:avLst/>
          </a:prstGeom>
          <a:noFill/>
          <a:ln>
            <a:noFill/>
          </a:ln>
        </p:spPr>
        <p:txBody>
          <a:bodyPr anchorCtr="0" anchor="t" bIns="0" lIns="0" spcFirstLastPara="1" rIns="0" wrap="square" tIns="0">
            <a:noAutofit/>
          </a:bodyPr>
          <a:lstStyle>
            <a:lvl1pPr indent="-228600" lvl="0" marL="457200" marR="0" rtl="0" algn="l">
              <a:lnSpc>
                <a:spcPct val="114000"/>
              </a:lnSpc>
              <a:spcBef>
                <a:spcPts val="500"/>
              </a:spcBef>
              <a:spcAft>
                <a:spcPts val="0"/>
              </a:spcAft>
              <a:buClr>
                <a:schemeClr val="dk1"/>
              </a:buClr>
              <a:buSzPts val="1000"/>
              <a:buFont typeface="Arial"/>
              <a:buNone/>
              <a:defRPr b="0" i="0" sz="1000" u="none" cap="none" strike="noStrike">
                <a:solidFill>
                  <a:schemeClr val="dk1"/>
                </a:solidFill>
                <a:latin typeface="Poppins Light"/>
                <a:ea typeface="Poppins Light"/>
                <a:cs typeface="Poppins Light"/>
                <a:sym typeface="Poppins Light"/>
              </a:defRPr>
            </a:lvl1pPr>
            <a:lvl2pPr indent="-292100" lvl="1" marL="914400" marR="0" rtl="0" algn="l">
              <a:lnSpc>
                <a:spcPct val="114000"/>
              </a:lnSpc>
              <a:spcBef>
                <a:spcPts val="5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2pPr>
            <a:lvl3pPr indent="-292100" lvl="2" marL="1371600" marR="0" rtl="0" algn="l">
              <a:lnSpc>
                <a:spcPct val="114000"/>
              </a:lnSpc>
              <a:spcBef>
                <a:spcPts val="5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3pPr>
            <a:lvl4pPr indent="-292100" lvl="3" marL="1828800" marR="0" rtl="0" algn="l">
              <a:lnSpc>
                <a:spcPct val="114000"/>
              </a:lnSpc>
              <a:spcBef>
                <a:spcPts val="5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4pPr>
            <a:lvl5pPr indent="-292100" lvl="4" marL="2286000" marR="0" rtl="0" algn="l">
              <a:lnSpc>
                <a:spcPct val="114000"/>
              </a:lnSpc>
              <a:spcBef>
                <a:spcPts val="5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5pPr>
            <a:lvl6pPr indent="-292100" lvl="5" marL="2743200" marR="0" rtl="0" algn="l">
              <a:lnSpc>
                <a:spcPct val="90000"/>
              </a:lnSpc>
              <a:spcBef>
                <a:spcPts val="4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6pPr>
            <a:lvl7pPr indent="-292100" lvl="6" marL="3200400" marR="0" rtl="0" algn="l">
              <a:lnSpc>
                <a:spcPct val="90000"/>
              </a:lnSpc>
              <a:spcBef>
                <a:spcPts val="4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7pPr>
            <a:lvl8pPr indent="-292100" lvl="7" marL="3657600" marR="0" rtl="0" algn="l">
              <a:lnSpc>
                <a:spcPct val="90000"/>
              </a:lnSpc>
              <a:spcBef>
                <a:spcPts val="4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8pPr>
            <a:lvl9pPr indent="-292100" lvl="8" marL="4114800" marR="0" rtl="0" algn="l">
              <a:lnSpc>
                <a:spcPct val="90000"/>
              </a:lnSpc>
              <a:spcBef>
                <a:spcPts val="400"/>
              </a:spcBef>
              <a:spcAft>
                <a:spcPts val="0"/>
              </a:spcAft>
              <a:buClr>
                <a:schemeClr val="dk1"/>
              </a:buClr>
              <a:buSzPts val="1000"/>
              <a:buFont typeface="Arial"/>
              <a:buChar char="•"/>
              <a:defRPr b="0" i="0" sz="1000" u="none" cap="none" strike="noStrike">
                <a:solidFill>
                  <a:schemeClr val="dk1"/>
                </a:solidFill>
                <a:latin typeface="Poppins Light"/>
                <a:ea typeface="Poppins Light"/>
                <a:cs typeface="Poppins Light"/>
                <a:sym typeface="Poppins Light"/>
              </a:defRPr>
            </a:lvl9pPr>
          </a:lstStyle>
          <a:p/>
        </p:txBody>
      </p:sp>
      <p:sp>
        <p:nvSpPr>
          <p:cNvPr id="369" name="Google Shape;369;p63"/>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lvl1pPr lvl="0" marR="0" rtl="0" algn="l">
              <a:lnSpc>
                <a:spcPct val="100000"/>
              </a:lnSpc>
              <a:spcBef>
                <a:spcPts val="0"/>
              </a:spcBef>
              <a:spcAft>
                <a:spcPts val="0"/>
              </a:spcAft>
              <a:buClr>
                <a:srgbClr val="000000"/>
              </a:buClr>
              <a:buSzPts val="1100"/>
              <a:buFont typeface="Arial"/>
              <a:buNone/>
              <a:defRPr b="0" i="0" sz="700" u="none" cap="none" strike="noStrike">
                <a:solidFill>
                  <a:schemeClr val="dk1"/>
                </a:solidFill>
                <a:latin typeface="Poppins Light"/>
                <a:ea typeface="Poppins Light"/>
                <a:cs typeface="Poppins Light"/>
                <a:sym typeface="Poppins Light"/>
              </a:defRPr>
            </a:lvl1pPr>
            <a:lvl2pPr lvl="1"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2pPr>
            <a:lvl3pPr lvl="2"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3pPr>
            <a:lvl4pPr lvl="3"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4pPr>
            <a:lvl5pPr lvl="4"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5pPr>
            <a:lvl6pPr lvl="5"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6pPr>
            <a:lvl7pPr lvl="6"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7pPr>
            <a:lvl8pPr lvl="7"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8pPr>
            <a:lvl9pPr lvl="8"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Poppins Light"/>
                <a:ea typeface="Poppins Light"/>
                <a:cs typeface="Poppins Light"/>
                <a:sym typeface="Poppins Light"/>
              </a:defRPr>
            </a:lvl9pPr>
          </a:lstStyle>
          <a:p/>
        </p:txBody>
      </p:sp>
      <p:sp>
        <p:nvSpPr>
          <p:cNvPr id="370" name="Google Shape;370;p63"/>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lvl1pPr indent="0" lvl="0"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1pPr>
            <a:lvl2pPr indent="0" lvl="1"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2pPr>
            <a:lvl3pPr indent="0" lvl="2"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3pPr>
            <a:lvl4pPr indent="0" lvl="3"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4pPr>
            <a:lvl5pPr indent="0" lvl="4"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5pPr>
            <a:lvl6pPr indent="0" lvl="5"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6pPr>
            <a:lvl7pPr indent="0" lvl="6"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7pPr>
            <a:lvl8pPr indent="0" lvl="7"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8pPr>
            <a:lvl9pPr indent="0" lvl="8" marL="0" marR="0" rtl="0" algn="l">
              <a:lnSpc>
                <a:spcPct val="100000"/>
              </a:lnSpc>
              <a:spcBef>
                <a:spcPts val="0"/>
              </a:spcBef>
              <a:spcAft>
                <a:spcPts val="0"/>
              </a:spcAft>
              <a:buClr>
                <a:srgbClr val="000000"/>
              </a:buClr>
              <a:buSzPts val="700"/>
              <a:buFont typeface="Arial"/>
              <a:buNone/>
              <a:defRPr b="0" i="0" sz="700" u="none" cap="none" strike="noStrike">
                <a:solidFill>
                  <a:schemeClr val="dk1"/>
                </a:solidFill>
                <a:latin typeface="Poppins Light"/>
                <a:ea typeface="Poppins Light"/>
                <a:cs typeface="Poppins Light"/>
                <a:sym typeface="Poppins Light"/>
              </a:defRPr>
            </a:lvl9pPr>
          </a:lstStyle>
          <a:p>
            <a:pPr indent="0" lvl="0" marL="0" rtl="0" algn="l">
              <a:spcBef>
                <a:spcPts val="0"/>
              </a:spcBef>
              <a:spcAft>
                <a:spcPts val="0"/>
              </a:spcAft>
              <a:buNone/>
            </a:pPr>
            <a:fld id="{00000000-1234-1234-1234-123412341234}" type="slidenum">
              <a:rPr lang="en"/>
              <a:t>‹#›</a:t>
            </a:fld>
            <a:endParaRPr/>
          </a:p>
        </p:txBody>
      </p:sp>
      <p:pic>
        <p:nvPicPr>
          <p:cNvPr id="371" name="Google Shape;371;p63"/>
          <p:cNvPicPr preferRelativeResize="0"/>
          <p:nvPr/>
        </p:nvPicPr>
        <p:blipFill rotWithShape="1">
          <a:blip r:embed="rId1">
            <a:alphaModFix/>
          </a:blip>
          <a:srcRect b="0" l="0" r="0" t="0"/>
          <a:stretch/>
        </p:blipFill>
        <p:spPr>
          <a:xfrm>
            <a:off x="7476392" y="4507641"/>
            <a:ext cx="1352089" cy="447805"/>
          </a:xfrm>
          <a:prstGeom prst="rect">
            <a:avLst/>
          </a:prstGeom>
          <a:noFill/>
          <a:ln>
            <a:noFill/>
          </a:ln>
        </p:spPr>
      </p:pic>
      <p:sp>
        <p:nvSpPr>
          <p:cNvPr id="372" name="Google Shape;372;p63"/>
          <p:cNvSpPr txBox="1"/>
          <p:nvPr>
            <p:ph idx="10" type="dt"/>
          </p:nvPr>
        </p:nvSpPr>
        <p:spPr>
          <a:xfrm>
            <a:off x="4575901" y="4871497"/>
            <a:ext cx="2057400" cy="144000"/>
          </a:xfrm>
          <a:prstGeom prst="rect">
            <a:avLst/>
          </a:prstGeom>
          <a:noFill/>
          <a:ln>
            <a:noFill/>
          </a:ln>
        </p:spPr>
        <p:txBody>
          <a:bodyPr anchorCtr="0" anchor="ctr" bIns="0" lIns="0" spcFirstLastPara="1" rIns="0" wrap="square" tIns="0">
            <a:noAutofit/>
          </a:bodyPr>
          <a:lstStyle>
            <a:lvl1pPr lvl="0" marR="0" rtl="0" algn="r">
              <a:lnSpc>
                <a:spcPct val="100000"/>
              </a:lnSpc>
              <a:spcBef>
                <a:spcPts val="0"/>
              </a:spcBef>
              <a:spcAft>
                <a:spcPts val="0"/>
              </a:spcAft>
              <a:buClr>
                <a:schemeClr val="dk1"/>
              </a:buClr>
              <a:buSzPts val="1400"/>
              <a:buFont typeface="Poppins Light"/>
              <a:buNone/>
              <a:defRPr b="0" i="0" sz="700" u="none" cap="none" strike="noStrike">
                <a:solidFill>
                  <a:schemeClr val="dk1"/>
                </a:solidFill>
                <a:latin typeface="Poppins Light"/>
                <a:ea typeface="Poppins Light"/>
                <a:cs typeface="Poppins Light"/>
                <a:sym typeface="Poppins Light"/>
              </a:defRPr>
            </a:lvl1pPr>
            <a:lvl2pPr lvl="1"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2pPr>
            <a:lvl3pPr lvl="2"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3pPr>
            <a:lvl4pPr lvl="3"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4pPr>
            <a:lvl5pPr lvl="4"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5pPr>
            <a:lvl6pPr lvl="5"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6pPr>
            <a:lvl7pPr lvl="6"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7pPr>
            <a:lvl8pPr lvl="7"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8pPr>
            <a:lvl9pPr lvl="8" marR="0" rtl="0" algn="l">
              <a:lnSpc>
                <a:spcPct val="100000"/>
              </a:lnSpc>
              <a:spcBef>
                <a:spcPts val="0"/>
              </a:spcBef>
              <a:spcAft>
                <a:spcPts val="0"/>
              </a:spcAft>
              <a:buClr>
                <a:schemeClr val="dk1"/>
              </a:buClr>
              <a:buSzPts val="1400"/>
              <a:buFont typeface="Poppins Light"/>
              <a:buNone/>
              <a:defRPr b="0" i="0" sz="1400" u="none" cap="none" strike="noStrike">
                <a:solidFill>
                  <a:schemeClr val="dk1"/>
                </a:solidFill>
                <a:latin typeface="Poppins Light"/>
                <a:ea typeface="Poppins Light"/>
                <a:cs typeface="Poppins Light"/>
                <a:sym typeface="Poppins Light"/>
              </a:defRPr>
            </a:lvl9pPr>
          </a:lstStyle>
          <a:p/>
        </p:txBody>
      </p:sp>
    </p:spTree>
  </p:cSld>
  <p:clrMap accent1="accent1" accent2="accent2" accent3="accent3" accent4="accent4" accent5="accent5" accent6="accent6" bg1="lt1" bg2="dk2" tx1="dk1" tx2="lt2" folHlink="folHlink" hlink="hlink"/>
  <p:sldLayoutIdLst>
    <p:sldLayoutId id="2147483708" r:id="rId2"/>
    <p:sldLayoutId id="2147483709" r:id="rId3"/>
    <p:sldLayoutId id="2147483710" r:id="rId4"/>
    <p:sldLayoutId id="2147483711" r:id="rId5"/>
    <p:sldLayoutId id="2147483712" r:id="rId6"/>
    <p:sldLayoutId id="2147483713" r:id="rId7"/>
    <p:sldLayoutId id="2147483714" r:id="rId8"/>
    <p:sldLayoutId id="2147483715" r:id="rId9"/>
    <p:sldLayoutId id="2147483716" r:id="rId10"/>
    <p:sldLayoutId id="2147483717" r:id="rId11"/>
    <p:sldLayoutId id="2147483718" r:id="rId12"/>
    <p:sldLayoutId id="2147483719" r:id="rId13"/>
    <p:sldLayoutId id="2147483720" r:id="rId14"/>
    <p:sldLayoutId id="2147483721" r:id="rId15"/>
    <p:sldLayoutId id="2147483722" r:id="rId16"/>
    <p:sldLayoutId id="2147483723" r:id="rId17"/>
    <p:sldLayoutId id="2147483724" r:id="rId18"/>
    <p:sldLayoutId id="2147483725" r:id="rId19"/>
    <p:sldLayoutId id="2147483726" r:id="rId20"/>
    <p:sldLayoutId id="2147483727" r:id="rId21"/>
    <p:sldLayoutId id="2147483728" r:id="rId22"/>
    <p:sldLayoutId id="2147483729" r:id="rId23"/>
    <p:sldLayoutId id="2147483730" r:id="rId24"/>
    <p:sldLayoutId id="2147483731" r:id="rId25"/>
    <p:sldLayoutId id="2147483732" r:id="rId26"/>
    <p:sldLayoutId id="2147483733" r:id="rId27"/>
    <p:sldLayoutId id="2147483734" r:id="rId28"/>
    <p:sldLayoutId id="2147483735" r:id="rId29"/>
    <p:sldLayoutId id="2147483736" r:id="rId30"/>
    <p:sldLayoutId id="2147483737" r:id="rId31"/>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extLst>
    <p:ext uri="{27BBF7A9-308A-43DC-89C8-2F10F3537804}">
      <p15:sldGuideLst>
        <p15:guide id="1" orient="horz">
          <p15:clr>
            <a:srgbClr val="F26B43"/>
          </p15:clr>
        </p15:guide>
        <p15:guide id="2" orient="horz" pos="3240">
          <p15:clr>
            <a:srgbClr val="F26B43"/>
          </p15:clr>
        </p15:guide>
        <p15:guide id="3">
          <p15:clr>
            <a:srgbClr val="F26B43"/>
          </p15:clr>
        </p15:guide>
        <p15:guide id="4" pos="5760">
          <p15:clr>
            <a:srgbClr val="F26B43"/>
          </p15:clr>
        </p15:guide>
        <p15:guide id="5" pos="295">
          <p15:clr>
            <a:srgbClr val="A4A3A4"/>
          </p15:clr>
        </p15:guide>
        <p15:guide id="6" pos="5465">
          <p15:clr>
            <a:srgbClr val="A4A3A4"/>
          </p15:clr>
        </p15:guide>
        <p15:guide id="7" orient="horz" pos="259">
          <p15:clr>
            <a:srgbClr val="A4A3A4"/>
          </p15:clr>
        </p15:guide>
        <p15:guide id="8" orient="horz" pos="2981">
          <p15:clr>
            <a:srgbClr val="A4A3A4"/>
          </p15:clr>
        </p15:guide>
        <p15:guide id="9" pos="193">
          <p15:clr>
            <a:srgbClr val="A4A3A4"/>
          </p15:clr>
        </p15:guide>
        <p15:guide id="10" pos="5567">
          <p15:clr>
            <a:srgbClr val="A4A3A4"/>
          </p15:clr>
        </p15:guide>
        <p15:guide id="11" orient="horz" pos="719">
          <p15:clr>
            <a:srgbClr val="A4A3A4"/>
          </p15:clr>
        </p15:guide>
      </p15:sldGuideLst>
    </p:ext>
  </p:extLst>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35.xml"/><Relationship Id="rId2" Type="http://schemas.openxmlformats.org/officeDocument/2006/relationships/notesSlide" Target="../notesSlides/notesSlide1.xml"/><Relationship Id="rId3" Type="http://schemas.openxmlformats.org/officeDocument/2006/relationships/image" Target="../media/image26.jpg"/><Relationship Id="rId4" Type="http://schemas.openxmlformats.org/officeDocument/2006/relationships/image" Target="../media/image25.png"/><Relationship Id="rId5" Type="http://schemas.openxmlformats.org/officeDocument/2006/relationships/image" Target="../media/image3.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2.xml"/><Relationship Id="rId3" Type="http://schemas.openxmlformats.org/officeDocument/2006/relationships/image" Target="../media/image32.jpg"/><Relationship Id="rId4" Type="http://schemas.openxmlformats.org/officeDocument/2006/relationships/image" Target="../media/image30.jpg"/><Relationship Id="rId5" Type="http://schemas.openxmlformats.org/officeDocument/2006/relationships/image" Target="../media/image37.jpg"/><Relationship Id="rId6" Type="http://schemas.openxmlformats.org/officeDocument/2006/relationships/image" Target="../media/image34.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3.xml"/><Relationship Id="rId3" Type="http://schemas.openxmlformats.org/officeDocument/2006/relationships/image" Target="../media/image45.png"/><Relationship Id="rId4" Type="http://schemas.openxmlformats.org/officeDocument/2006/relationships/image" Target="../media/image21.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37.xml"/><Relationship Id="rId2" Type="http://schemas.openxmlformats.org/officeDocument/2006/relationships/notesSlide" Target="../notesSlides/notesSlide4.xml"/><Relationship Id="rId3" Type="http://schemas.openxmlformats.org/officeDocument/2006/relationships/image" Target="../media/image33.png"/><Relationship Id="rId4" Type="http://schemas.openxmlformats.org/officeDocument/2006/relationships/image" Target="../media/image29.png"/><Relationship Id="rId5" Type="http://schemas.openxmlformats.org/officeDocument/2006/relationships/image" Target="../media/image27.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38.xml"/><Relationship Id="rId2" Type="http://schemas.openxmlformats.org/officeDocument/2006/relationships/notesSlide" Target="../notesSlides/notesSlide5.xml"/><Relationship Id="rId3" Type="http://schemas.openxmlformats.org/officeDocument/2006/relationships/image" Target="../media/image31.png"/><Relationship Id="rId4" Type="http://schemas.openxmlformats.org/officeDocument/2006/relationships/image" Target="../media/image51.png"/><Relationship Id="rId5" Type="http://schemas.openxmlformats.org/officeDocument/2006/relationships/image" Target="../media/image38.jpg"/><Relationship Id="rId6" Type="http://schemas.openxmlformats.org/officeDocument/2006/relationships/image" Target="../media/image28.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6.xml"/><Relationship Id="rId3" Type="http://schemas.openxmlformats.org/officeDocument/2006/relationships/image" Target="../media/image3.pn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7.xml"/><Relationship Id="rId3" Type="http://schemas.openxmlformats.org/officeDocument/2006/relationships/image" Target="../media/image56.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8.xml"/><Relationship Id="rId3" Type="http://schemas.openxmlformats.org/officeDocument/2006/relationships/image" Target="../media/image39.png"/><Relationship Id="rId4" Type="http://schemas.openxmlformats.org/officeDocument/2006/relationships/image" Target="../media/image44.png"/><Relationship Id="rId5" Type="http://schemas.openxmlformats.org/officeDocument/2006/relationships/image" Target="../media/image47.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37.xml"/><Relationship Id="rId2" Type="http://schemas.openxmlformats.org/officeDocument/2006/relationships/notesSlide" Target="../notesSlides/notesSlide9.xml"/><Relationship Id="rId3" Type="http://schemas.openxmlformats.org/officeDocument/2006/relationships/image" Target="../media/image33.png"/><Relationship Id="rId4" Type="http://schemas.openxmlformats.org/officeDocument/2006/relationships/image" Target="../media/image29.png"/><Relationship Id="rId5" Type="http://schemas.openxmlformats.org/officeDocument/2006/relationships/image" Target="../media/image27.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10.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11.xml"/><Relationship Id="rId3" Type="http://schemas.openxmlformats.org/officeDocument/2006/relationships/image" Target="../media/image50.pn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12.xml"/><Relationship Id="rId3" Type="http://schemas.openxmlformats.org/officeDocument/2006/relationships/image" Target="../media/image52.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13.xml"/><Relationship Id="rId3" Type="http://schemas.openxmlformats.org/officeDocument/2006/relationships/image" Target="../media/image39.png"/><Relationship Id="rId4" Type="http://schemas.openxmlformats.org/officeDocument/2006/relationships/image" Target="../media/image60.png"/><Relationship Id="rId5" Type="http://schemas.openxmlformats.org/officeDocument/2006/relationships/image" Target="../media/image57.png"/><Relationship Id="rId6" Type="http://schemas.openxmlformats.org/officeDocument/2006/relationships/image" Target="../media/image44.pn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14.xml"/><Relationship Id="rId3" Type="http://schemas.openxmlformats.org/officeDocument/2006/relationships/image" Target="../media/image61.jpg"/><Relationship Id="rId4" Type="http://schemas.openxmlformats.org/officeDocument/2006/relationships/image" Target="../media/image72.png"/><Relationship Id="rId5" Type="http://schemas.openxmlformats.org/officeDocument/2006/relationships/image" Target="../media/image80.png"/><Relationship Id="rId6" Type="http://schemas.openxmlformats.org/officeDocument/2006/relationships/image" Target="../media/image79.jpg"/><Relationship Id="rId7" Type="http://schemas.openxmlformats.org/officeDocument/2006/relationships/image" Target="../media/image75.jpg"/><Relationship Id="rId8" Type="http://schemas.openxmlformats.org/officeDocument/2006/relationships/image" Target="../media/image76.jp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39.xml"/><Relationship Id="rId2" Type="http://schemas.openxmlformats.org/officeDocument/2006/relationships/notesSlide" Target="../notesSlides/notesSlide15.xml"/><Relationship Id="rId3" Type="http://schemas.openxmlformats.org/officeDocument/2006/relationships/image" Target="../media/image63.png"/><Relationship Id="rId4" Type="http://schemas.openxmlformats.org/officeDocument/2006/relationships/image" Target="../media/image21.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16.xml"/><Relationship Id="rId3" Type="http://schemas.openxmlformats.org/officeDocument/2006/relationships/image" Target="../media/image44.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17.xml"/><Relationship Id="rId3" Type="http://schemas.openxmlformats.org/officeDocument/2006/relationships/image" Target="../media/image59.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18.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37.xml"/><Relationship Id="rId2" Type="http://schemas.openxmlformats.org/officeDocument/2006/relationships/notesSlide" Target="../notesSlides/notesSlide19.xml"/><Relationship Id="rId3" Type="http://schemas.openxmlformats.org/officeDocument/2006/relationships/image" Target="../media/image33.png"/><Relationship Id="rId4" Type="http://schemas.openxmlformats.org/officeDocument/2006/relationships/image" Target="../media/image29.png"/><Relationship Id="rId5" Type="http://schemas.openxmlformats.org/officeDocument/2006/relationships/image" Target="../media/image27.png"/></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20.xml"/><Relationship Id="rId3" Type="http://schemas.openxmlformats.org/officeDocument/2006/relationships/image" Target="../media/image69.png"/><Relationship Id="rId4" Type="http://schemas.openxmlformats.org/officeDocument/2006/relationships/image" Target="../media/image3.png"/></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21.xml"/><Relationship Id="rId3" Type="http://schemas.openxmlformats.org/officeDocument/2006/relationships/image" Target="../media/image62.png"/><Relationship Id="rId4" Type="http://schemas.openxmlformats.org/officeDocument/2006/relationships/image" Target="../media/image71.png"/><Relationship Id="rId5" Type="http://schemas.openxmlformats.org/officeDocument/2006/relationships/image" Target="../media/image73.pn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2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23.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24.xml"/><Relationship Id="rId3" Type="http://schemas.openxmlformats.org/officeDocument/2006/relationships/image" Target="../media/image68.pn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37.xml"/><Relationship Id="rId2" Type="http://schemas.openxmlformats.org/officeDocument/2006/relationships/notesSlide" Target="../notesSlides/notesSlide25.xml"/><Relationship Id="rId3" Type="http://schemas.openxmlformats.org/officeDocument/2006/relationships/image" Target="../media/image33.png"/><Relationship Id="rId4" Type="http://schemas.openxmlformats.org/officeDocument/2006/relationships/image" Target="../media/image29.png"/><Relationship Id="rId5" Type="http://schemas.openxmlformats.org/officeDocument/2006/relationships/image" Target="../media/image27.png"/></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26.xml"/><Relationship Id="rId3" Type="http://schemas.openxmlformats.org/officeDocument/2006/relationships/image" Target="../media/image64.png"/><Relationship Id="rId4" Type="http://schemas.openxmlformats.org/officeDocument/2006/relationships/image" Target="../media/image65.pn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27.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28.xml"/><Relationship Id="rId3" Type="http://schemas.openxmlformats.org/officeDocument/2006/relationships/image" Target="../media/image87.png"/><Relationship Id="rId4" Type="http://schemas.openxmlformats.org/officeDocument/2006/relationships/image" Target="../media/image3.pn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29.xml"/><Relationship Id="rId3" Type="http://schemas.openxmlformats.org/officeDocument/2006/relationships/image" Target="../media/image70.png"/><Relationship Id="rId4" Type="http://schemas.openxmlformats.org/officeDocument/2006/relationships/image" Target="../media/image83.png"/><Relationship Id="rId5" Type="http://schemas.openxmlformats.org/officeDocument/2006/relationships/image" Target="../media/image67.jpg"/><Relationship Id="rId6" Type="http://schemas.openxmlformats.org/officeDocument/2006/relationships/image" Target="../media/image78.png"/></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30.xml"/><Relationship Id="rId3" Type="http://schemas.openxmlformats.org/officeDocument/2006/relationships/image" Target="../media/image74.png"/><Relationship Id="rId4" Type="http://schemas.openxmlformats.org/officeDocument/2006/relationships/image" Target="../media/image77.png"/><Relationship Id="rId5" Type="http://schemas.openxmlformats.org/officeDocument/2006/relationships/image" Target="../media/image81.png"/></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31.xml"/><Relationship Id="rId3" Type="http://schemas.openxmlformats.org/officeDocument/2006/relationships/image" Target="../media/image82.png"/><Relationship Id="rId4" Type="http://schemas.openxmlformats.org/officeDocument/2006/relationships/image" Target="../media/image84.png"/></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32.xml"/><Relationship Id="rId3" Type="http://schemas.openxmlformats.org/officeDocument/2006/relationships/image" Target="../media/image86.png"/></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33.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40.xml"/><Relationship Id="rId2" Type="http://schemas.openxmlformats.org/officeDocument/2006/relationships/notesSlide" Target="../notesSlides/notesSlide34.xml"/><Relationship Id="rId3" Type="http://schemas.openxmlformats.org/officeDocument/2006/relationships/image" Target="../media/image85.jpg"/><Relationship Id="rId4" Type="http://schemas.openxmlformats.org/officeDocument/2006/relationships/image" Target="../media/image88.png"/><Relationship Id="rId5" Type="http://schemas.openxmlformats.org/officeDocument/2006/relationships/image" Target="../media/image21.png"/></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40.xml"/><Relationship Id="rId2" Type="http://schemas.openxmlformats.org/officeDocument/2006/relationships/notesSlide" Target="../notesSlides/notesSlide35.xml"/><Relationship Id="rId3" Type="http://schemas.openxmlformats.org/officeDocument/2006/relationships/image" Target="../media/image3.png"/></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36.xml"/><Relationship Id="rId2" Type="http://schemas.openxmlformats.org/officeDocument/2006/relationships/notesSlide" Target="../notesSlides/notesSlide36.xml"/><Relationship Id="rId3" Type="http://schemas.openxmlformats.org/officeDocument/2006/relationships/image" Target="../media/image89.png"/><Relationship Id="rId4" Type="http://schemas.openxmlformats.org/officeDocument/2006/relationships/image" Target="../media/image3.png"/></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63.xml"/><Relationship Id="rId2" Type="http://schemas.openxmlformats.org/officeDocument/2006/relationships/notesSlide" Target="../notesSlides/notesSlide37.xml"/></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30" name="Shape 530"/>
        <p:cNvGrpSpPr/>
        <p:nvPr/>
      </p:nvGrpSpPr>
      <p:grpSpPr>
        <a:xfrm>
          <a:off x="0" y="0"/>
          <a:ext cx="0" cy="0"/>
          <a:chOff x="0" y="0"/>
          <a:chExt cx="0" cy="0"/>
        </a:xfrm>
      </p:grpSpPr>
      <p:pic>
        <p:nvPicPr>
          <p:cNvPr id="531" name="Google Shape;531;p94"/>
          <p:cNvPicPr preferRelativeResize="0"/>
          <p:nvPr/>
        </p:nvPicPr>
        <p:blipFill rotWithShape="1">
          <a:blip r:embed="rId3">
            <a:alphaModFix/>
          </a:blip>
          <a:srcRect b="0" l="0" r="0" t="0"/>
          <a:stretch/>
        </p:blipFill>
        <p:spPr>
          <a:xfrm>
            <a:off x="0" y="0"/>
            <a:ext cx="9144000" cy="5147733"/>
          </a:xfrm>
          <a:prstGeom prst="rect">
            <a:avLst/>
          </a:prstGeom>
          <a:noFill/>
          <a:ln>
            <a:noFill/>
          </a:ln>
        </p:spPr>
      </p:pic>
      <p:sp>
        <p:nvSpPr>
          <p:cNvPr id="532" name="Google Shape;532;p94"/>
          <p:cNvSpPr txBox="1"/>
          <p:nvPr>
            <p:ph idx="1" type="subTitle"/>
          </p:nvPr>
        </p:nvSpPr>
        <p:spPr>
          <a:xfrm>
            <a:off x="467925" y="3699450"/>
            <a:ext cx="5493000" cy="1140900"/>
          </a:xfrm>
          <a:prstGeom prst="rect">
            <a:avLst/>
          </a:prstGeom>
          <a:noFill/>
          <a:ln>
            <a:noFill/>
          </a:ln>
        </p:spPr>
        <p:txBody>
          <a:bodyPr anchorCtr="0" anchor="b" bIns="0" lIns="0" spcFirstLastPara="1" rIns="0" wrap="square" tIns="0">
            <a:noAutofit/>
          </a:bodyPr>
          <a:lstStyle/>
          <a:p>
            <a:pPr indent="0" lvl="0" marL="0" rtl="0" algn="l">
              <a:lnSpc>
                <a:spcPct val="114000"/>
              </a:lnSpc>
              <a:spcBef>
                <a:spcPts val="500"/>
              </a:spcBef>
              <a:spcAft>
                <a:spcPts val="0"/>
              </a:spcAft>
              <a:buSzPts val="1400"/>
              <a:buNone/>
            </a:pPr>
            <a:r>
              <a:rPr lang="en">
                <a:latin typeface="Poppins"/>
                <a:ea typeface="Poppins"/>
                <a:cs typeface="Poppins"/>
                <a:sym typeface="Poppins"/>
              </a:rPr>
              <a:t>June 2024</a:t>
            </a:r>
            <a:endParaRPr/>
          </a:p>
        </p:txBody>
      </p:sp>
      <p:pic>
        <p:nvPicPr>
          <p:cNvPr id="533" name="Google Shape;533;p94"/>
          <p:cNvPicPr preferRelativeResize="0"/>
          <p:nvPr/>
        </p:nvPicPr>
        <p:blipFill rotWithShape="1">
          <a:blip r:embed="rId4">
            <a:alphaModFix/>
          </a:blip>
          <a:srcRect b="0" l="0" r="0" t="0"/>
          <a:stretch/>
        </p:blipFill>
        <p:spPr>
          <a:xfrm>
            <a:off x="4732273" y="-2044191"/>
            <a:ext cx="5006812" cy="7947323"/>
          </a:xfrm>
          <a:prstGeom prst="rect">
            <a:avLst/>
          </a:prstGeom>
          <a:noFill/>
          <a:ln>
            <a:noFill/>
          </a:ln>
        </p:spPr>
      </p:pic>
      <p:pic>
        <p:nvPicPr>
          <p:cNvPr id="534" name="Google Shape;534;p94"/>
          <p:cNvPicPr preferRelativeResize="0"/>
          <p:nvPr/>
        </p:nvPicPr>
        <p:blipFill rotWithShape="1">
          <a:blip r:embed="rId5">
            <a:alphaModFix/>
          </a:blip>
          <a:srcRect b="0" l="0" r="0" t="0"/>
          <a:stretch/>
        </p:blipFill>
        <p:spPr>
          <a:xfrm>
            <a:off x="7323992" y="4507641"/>
            <a:ext cx="1352089" cy="447805"/>
          </a:xfrm>
          <a:prstGeom prst="rect">
            <a:avLst/>
          </a:prstGeom>
          <a:noFill/>
          <a:ln>
            <a:noFill/>
          </a:ln>
        </p:spPr>
      </p:pic>
      <p:sp>
        <p:nvSpPr>
          <p:cNvPr id="535" name="Google Shape;535;p94"/>
          <p:cNvSpPr txBox="1"/>
          <p:nvPr>
            <p:ph type="ctrTitle"/>
          </p:nvPr>
        </p:nvSpPr>
        <p:spPr>
          <a:xfrm>
            <a:off x="453402" y="411956"/>
            <a:ext cx="6585000" cy="3114000"/>
          </a:xfrm>
          <a:prstGeom prst="rect">
            <a:avLst/>
          </a:prstGeom>
          <a:noFill/>
          <a:ln>
            <a:noFill/>
          </a:ln>
        </p:spPr>
        <p:txBody>
          <a:bodyPr anchorCtr="0" anchor="t" bIns="0" lIns="0" spcFirstLastPara="1" rIns="0" wrap="square" tIns="0">
            <a:noAutofit/>
          </a:bodyPr>
          <a:lstStyle/>
          <a:p>
            <a:pPr indent="0" lvl="0" marL="0" rtl="0" algn="l">
              <a:lnSpc>
                <a:spcPct val="80000"/>
              </a:lnSpc>
              <a:spcBef>
                <a:spcPts val="0"/>
              </a:spcBef>
              <a:spcAft>
                <a:spcPts val="0"/>
              </a:spcAft>
              <a:buSzPts val="4800"/>
              <a:buNone/>
            </a:pPr>
            <a:r>
              <a:rPr lang="en">
                <a:solidFill>
                  <a:schemeClr val="lt1"/>
                </a:solidFill>
              </a:rPr>
              <a:t>Battery </a:t>
            </a:r>
            <a:br>
              <a:rPr lang="en">
                <a:solidFill>
                  <a:schemeClr val="lt1"/>
                </a:solidFill>
              </a:rPr>
            </a:br>
            <a:r>
              <a:rPr lang="en">
                <a:solidFill>
                  <a:schemeClr val="lt1"/>
                </a:solidFill>
              </a:rPr>
              <a:t>cell materials </a:t>
            </a:r>
            <a:br>
              <a:rPr lang="en">
                <a:solidFill>
                  <a:schemeClr val="lt1"/>
                </a:solidFill>
              </a:rPr>
            </a:br>
            <a:r>
              <a:rPr lang="en">
                <a:solidFill>
                  <a:schemeClr val="lt1"/>
                </a:solidFill>
              </a:rPr>
              <a:t>for today </a:t>
            </a:r>
            <a:br>
              <a:rPr lang="en">
                <a:solidFill>
                  <a:schemeClr val="lt1"/>
                </a:solidFill>
              </a:rPr>
            </a:br>
            <a:r>
              <a:rPr lang="en">
                <a:solidFill>
                  <a:schemeClr val="lt1"/>
                </a:solidFill>
              </a:rPr>
              <a:t>&amp; tomorrow</a:t>
            </a:r>
            <a:endParaRPr sz="9600">
              <a:solidFill>
                <a:schemeClr val="lt1"/>
              </a:solidFill>
            </a:endParaRPr>
          </a:p>
        </p:txBody>
      </p:sp>
    </p:spTree>
  </p:cSld>
  <p:clrMapOvr>
    <a:masterClrMapping/>
  </p:clrMapOvr>
  <mc:AlternateContent>
    <mc:Choice Requires="p14">
      <p:transition spd="slow" p14:dur="700">
        <p:fade/>
      </p:transition>
    </mc:Choice>
    <mc:Fallback>
      <p:transition spd="slow">
        <p:fade/>
      </p:transition>
    </mc:Fallback>
  </mc:AlternateContent>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39" name="Shape 539"/>
        <p:cNvGrpSpPr/>
        <p:nvPr/>
      </p:nvGrpSpPr>
      <p:grpSpPr>
        <a:xfrm>
          <a:off x="0" y="0"/>
          <a:ext cx="0" cy="0"/>
          <a:chOff x="0" y="0"/>
          <a:chExt cx="0" cy="0"/>
        </a:xfrm>
      </p:grpSpPr>
      <p:grpSp>
        <p:nvGrpSpPr>
          <p:cNvPr id="540" name="Google Shape;540;p95"/>
          <p:cNvGrpSpPr/>
          <p:nvPr/>
        </p:nvGrpSpPr>
        <p:grpSpPr>
          <a:xfrm>
            <a:off x="-75" y="0"/>
            <a:ext cx="2577107" cy="5150418"/>
            <a:chOff x="-75" y="0"/>
            <a:chExt cx="2974500" cy="5150418"/>
          </a:xfrm>
        </p:grpSpPr>
        <p:sp>
          <p:nvSpPr>
            <p:cNvPr id="541" name="Google Shape;541;p95"/>
            <p:cNvSpPr/>
            <p:nvPr/>
          </p:nvSpPr>
          <p:spPr>
            <a:xfrm>
              <a:off x="0" y="0"/>
              <a:ext cx="2965800" cy="5143500"/>
            </a:xfrm>
            <a:prstGeom prst="rect">
              <a:avLst/>
            </a:prstGeom>
            <a:solidFill>
              <a:schemeClr val="accent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42" name="Google Shape;542;p95"/>
            <p:cNvSpPr/>
            <p:nvPr/>
          </p:nvSpPr>
          <p:spPr>
            <a:xfrm rot="5400000">
              <a:off x="1072425" y="-1072500"/>
              <a:ext cx="829500" cy="2974500"/>
            </a:xfrm>
            <a:prstGeom prst="triangle">
              <a:avLst>
                <a:gd fmla="val 0" name="adj"/>
              </a:avLst>
            </a:prstGeom>
            <a:solidFill>
              <a:srgbClr val="F02B00">
                <a:alpha val="31370"/>
              </a:srgb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543" name="Google Shape;543;p95"/>
            <p:cNvSpPr/>
            <p:nvPr/>
          </p:nvSpPr>
          <p:spPr>
            <a:xfrm>
              <a:off x="7255" y="937218"/>
              <a:ext cx="1102200" cy="4213200"/>
            </a:xfrm>
            <a:prstGeom prst="triangle">
              <a:avLst>
                <a:gd fmla="val 0" name="adj"/>
              </a:avLst>
            </a:prstGeom>
            <a:solidFill>
              <a:schemeClr val="lt1">
                <a:alpha val="1765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544" name="Google Shape;544;p95"/>
            <p:cNvSpPr/>
            <p:nvPr/>
          </p:nvSpPr>
          <p:spPr>
            <a:xfrm rot="-5400000">
              <a:off x="488550" y="2662950"/>
              <a:ext cx="1992000" cy="2969100"/>
            </a:xfrm>
            <a:prstGeom prst="triangle">
              <a:avLst>
                <a:gd fmla="val 0" name="adj"/>
              </a:avLst>
            </a:prstGeom>
            <a:solidFill>
              <a:schemeClr val="lt1">
                <a:alpha val="588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grpSp>
      <p:grpSp>
        <p:nvGrpSpPr>
          <p:cNvPr id="545" name="Google Shape;545;p95"/>
          <p:cNvGrpSpPr/>
          <p:nvPr/>
        </p:nvGrpSpPr>
        <p:grpSpPr>
          <a:xfrm rot="-7619220">
            <a:off x="3742098" y="-442771"/>
            <a:ext cx="3731814" cy="5879462"/>
            <a:chOff x="3059629" y="1048743"/>
            <a:chExt cx="1386773" cy="2184857"/>
          </a:xfrm>
        </p:grpSpPr>
        <p:grpSp>
          <p:nvGrpSpPr>
            <p:cNvPr id="546" name="Google Shape;546;p95"/>
            <p:cNvGrpSpPr/>
            <p:nvPr/>
          </p:nvGrpSpPr>
          <p:grpSpPr>
            <a:xfrm>
              <a:off x="3059629" y="1048743"/>
              <a:ext cx="1165227" cy="1488622"/>
              <a:chOff x="3059629" y="1048743"/>
              <a:chExt cx="1165227" cy="1488622"/>
            </a:xfrm>
          </p:grpSpPr>
          <p:sp>
            <p:nvSpPr>
              <p:cNvPr id="547" name="Google Shape;547;p95"/>
              <p:cNvSpPr/>
              <p:nvPr/>
            </p:nvSpPr>
            <p:spPr>
              <a:xfrm>
                <a:off x="3902205" y="1098934"/>
                <a:ext cx="322651" cy="645944"/>
              </a:xfrm>
              <a:custGeom>
                <a:rect b="b" l="l" r="r" t="t"/>
                <a:pathLst>
                  <a:path extrusionOk="0" h="645944" w="322651">
                    <a:moveTo>
                      <a:pt x="1360" y="617153"/>
                    </a:moveTo>
                    <a:cubicBezTo>
                      <a:pt x="-3207" y="630742"/>
                      <a:pt x="4466" y="640708"/>
                      <a:pt x="13419" y="644332"/>
                    </a:cubicBezTo>
                    <a:cubicBezTo>
                      <a:pt x="22554" y="647956"/>
                      <a:pt x="34978" y="645963"/>
                      <a:pt x="41190" y="633279"/>
                    </a:cubicBezTo>
                    <a:lnTo>
                      <a:pt x="316893" y="106543"/>
                    </a:lnTo>
                    <a:cubicBezTo>
                      <a:pt x="324749" y="87336"/>
                      <a:pt x="324567" y="66318"/>
                      <a:pt x="316345" y="47292"/>
                    </a:cubicBezTo>
                    <a:cubicBezTo>
                      <a:pt x="308123" y="28267"/>
                      <a:pt x="292958" y="13408"/>
                      <a:pt x="273592" y="5617"/>
                    </a:cubicBezTo>
                    <a:cubicBezTo>
                      <a:pt x="264274" y="1812"/>
                      <a:pt x="254408" y="0"/>
                      <a:pt x="244541" y="0"/>
                    </a:cubicBezTo>
                    <a:cubicBezTo>
                      <a:pt x="232300" y="0"/>
                      <a:pt x="220059" y="2899"/>
                      <a:pt x="208731" y="8697"/>
                    </a:cubicBezTo>
                    <a:cubicBezTo>
                      <a:pt x="188085" y="19207"/>
                      <a:pt x="173286" y="37870"/>
                      <a:pt x="167988" y="59976"/>
                    </a:cubicBezTo>
                    <a:lnTo>
                      <a:pt x="167988" y="59976"/>
                    </a:lnTo>
                    <a:cubicBezTo>
                      <a:pt x="167988" y="59976"/>
                      <a:pt x="1177" y="617334"/>
                      <a:pt x="1177" y="617334"/>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48" name="Google Shape;548;p95"/>
              <p:cNvSpPr/>
              <p:nvPr/>
            </p:nvSpPr>
            <p:spPr>
              <a:xfrm>
                <a:off x="3787451" y="1048743"/>
                <a:ext cx="166221" cy="666541"/>
              </a:xfrm>
              <a:custGeom>
                <a:rect b="b" l="l" r="r" t="t"/>
                <a:pathLst>
                  <a:path extrusionOk="0" h="666541" w="166221">
                    <a:moveTo>
                      <a:pt x="18184" y="72478"/>
                    </a:moveTo>
                    <a:cubicBezTo>
                      <a:pt x="18184" y="48742"/>
                      <a:pt x="30426" y="26273"/>
                      <a:pt x="51437" y="12503"/>
                    </a:cubicBezTo>
                    <a:cubicBezTo>
                      <a:pt x="64044" y="4168"/>
                      <a:pt x="78477" y="0"/>
                      <a:pt x="92728" y="0"/>
                    </a:cubicBezTo>
                    <a:cubicBezTo>
                      <a:pt x="102046" y="0"/>
                      <a:pt x="111182" y="1812"/>
                      <a:pt x="119952" y="5436"/>
                    </a:cubicBezTo>
                    <a:cubicBezTo>
                      <a:pt x="153752" y="19026"/>
                      <a:pt x="172753" y="55627"/>
                      <a:pt x="164166" y="90598"/>
                    </a:cubicBezTo>
                    <a:lnTo>
                      <a:pt x="42850" y="648137"/>
                    </a:lnTo>
                    <a:cubicBezTo>
                      <a:pt x="42667" y="649768"/>
                      <a:pt x="41936" y="651761"/>
                      <a:pt x="41388" y="653211"/>
                    </a:cubicBezTo>
                    <a:cubicBezTo>
                      <a:pt x="36455" y="664988"/>
                      <a:pt x="25127" y="668069"/>
                      <a:pt x="16357" y="665894"/>
                    </a:cubicBezTo>
                    <a:cubicBezTo>
                      <a:pt x="7405" y="663720"/>
                      <a:pt x="-1000" y="655747"/>
                      <a:pt x="97" y="642882"/>
                    </a:cubicBezTo>
                    <a:lnTo>
                      <a:pt x="18367" y="72297"/>
                    </a:ln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49" name="Google Shape;549;p95"/>
              <p:cNvSpPr/>
              <p:nvPr/>
            </p:nvSpPr>
            <p:spPr>
              <a:xfrm>
                <a:off x="3545051" y="1095129"/>
                <a:ext cx="166574" cy="621021"/>
              </a:xfrm>
              <a:custGeom>
                <a:rect b="b" l="l" r="r" t="t"/>
                <a:pathLst>
                  <a:path extrusionOk="0" h="621021" w="166574">
                    <a:moveTo>
                      <a:pt x="123737" y="603382"/>
                    </a:moveTo>
                    <a:cubicBezTo>
                      <a:pt x="126661" y="617334"/>
                      <a:pt x="138354" y="622226"/>
                      <a:pt x="148037" y="620777"/>
                    </a:cubicBezTo>
                    <a:cubicBezTo>
                      <a:pt x="157721" y="619327"/>
                      <a:pt x="167587" y="611536"/>
                      <a:pt x="166491" y="597221"/>
                    </a:cubicBezTo>
                    <a:lnTo>
                      <a:pt x="139633" y="66861"/>
                    </a:lnTo>
                    <a:cubicBezTo>
                      <a:pt x="138719" y="39501"/>
                      <a:pt x="121545" y="15220"/>
                      <a:pt x="95966" y="5073"/>
                    </a:cubicBezTo>
                    <a:cubicBezTo>
                      <a:pt x="87562" y="1631"/>
                      <a:pt x="78792" y="0"/>
                      <a:pt x="70022" y="0"/>
                    </a:cubicBezTo>
                    <a:cubicBezTo>
                      <a:pt x="53213" y="0"/>
                      <a:pt x="36770" y="6161"/>
                      <a:pt x="23432" y="17938"/>
                    </a:cubicBezTo>
                    <a:cubicBezTo>
                      <a:pt x="3152" y="36058"/>
                      <a:pt x="-4705" y="63056"/>
                      <a:pt x="2786" y="88424"/>
                    </a:cubicBezTo>
                    <a:lnTo>
                      <a:pt x="2786" y="88424"/>
                    </a:lnTo>
                    <a:cubicBezTo>
                      <a:pt x="2786" y="88424"/>
                      <a:pt x="123737" y="603382"/>
                      <a:pt x="123737" y="603382"/>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50" name="Google Shape;550;p95"/>
              <p:cNvSpPr/>
              <p:nvPr/>
            </p:nvSpPr>
            <p:spPr>
              <a:xfrm>
                <a:off x="3323519" y="1225046"/>
                <a:ext cx="273682" cy="522484"/>
              </a:xfrm>
              <a:custGeom>
                <a:rect b="b" l="l" r="r" t="t"/>
                <a:pathLst>
                  <a:path extrusionOk="0" h="522484" w="273682">
                    <a:moveTo>
                      <a:pt x="232540" y="509885"/>
                    </a:moveTo>
                    <a:cubicBezTo>
                      <a:pt x="238934" y="522568"/>
                      <a:pt x="251724" y="524562"/>
                      <a:pt x="260676" y="520756"/>
                    </a:cubicBezTo>
                    <a:cubicBezTo>
                      <a:pt x="269629" y="516951"/>
                      <a:pt x="276937" y="506442"/>
                      <a:pt x="272187" y="493034"/>
                    </a:cubicBezTo>
                    <a:lnTo>
                      <a:pt x="134244" y="65049"/>
                    </a:lnTo>
                    <a:cubicBezTo>
                      <a:pt x="126388" y="39138"/>
                      <a:pt x="119445" y="16851"/>
                      <a:pt x="90029" y="4892"/>
                    </a:cubicBezTo>
                    <a:cubicBezTo>
                      <a:pt x="81259" y="1450"/>
                      <a:pt x="72855" y="0"/>
                      <a:pt x="64999" y="0"/>
                    </a:cubicBezTo>
                    <a:cubicBezTo>
                      <a:pt x="43805" y="0"/>
                      <a:pt x="26448" y="10691"/>
                      <a:pt x="15851" y="23193"/>
                    </a:cubicBezTo>
                    <a:cubicBezTo>
                      <a:pt x="-2785" y="44937"/>
                      <a:pt x="-5160" y="74653"/>
                      <a:pt x="9639" y="98933"/>
                    </a:cubicBezTo>
                    <a:lnTo>
                      <a:pt x="9639" y="98933"/>
                    </a:lnTo>
                    <a:cubicBezTo>
                      <a:pt x="9639" y="98933"/>
                      <a:pt x="232540" y="509885"/>
                      <a:pt x="232540" y="509885"/>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51" name="Google Shape;551;p95"/>
              <p:cNvSpPr/>
              <p:nvPr/>
            </p:nvSpPr>
            <p:spPr>
              <a:xfrm>
                <a:off x="3165697" y="1412040"/>
                <a:ext cx="329465" cy="395672"/>
              </a:xfrm>
              <a:custGeom>
                <a:rect b="b" l="l" r="r" t="t"/>
                <a:pathLst>
                  <a:path extrusionOk="0" h="395672" w="329465">
                    <a:moveTo>
                      <a:pt x="18374" y="104369"/>
                    </a:moveTo>
                    <a:lnTo>
                      <a:pt x="18374" y="104369"/>
                    </a:lnTo>
                    <a:cubicBezTo>
                      <a:pt x="-5926" y="80089"/>
                      <a:pt x="-3368" y="48560"/>
                      <a:pt x="10152" y="27904"/>
                    </a:cubicBezTo>
                    <a:cubicBezTo>
                      <a:pt x="19653" y="13590"/>
                      <a:pt x="37192" y="0"/>
                      <a:pt x="60213" y="0"/>
                    </a:cubicBezTo>
                    <a:cubicBezTo>
                      <a:pt x="67704" y="0"/>
                      <a:pt x="75561" y="1450"/>
                      <a:pt x="83965" y="4711"/>
                    </a:cubicBezTo>
                    <a:cubicBezTo>
                      <a:pt x="101505" y="11415"/>
                      <a:pt x="111371" y="25367"/>
                      <a:pt x="119045" y="38414"/>
                    </a:cubicBezTo>
                    <a:lnTo>
                      <a:pt x="325502" y="361848"/>
                    </a:lnTo>
                    <a:cubicBezTo>
                      <a:pt x="333176" y="373444"/>
                      <a:pt x="328608" y="384860"/>
                      <a:pt x="321117" y="390839"/>
                    </a:cubicBezTo>
                    <a:cubicBezTo>
                      <a:pt x="313443" y="397000"/>
                      <a:pt x="301202" y="398449"/>
                      <a:pt x="291701" y="388121"/>
                    </a:cubicBezTo>
                    <a:lnTo>
                      <a:pt x="18374" y="104369"/>
                    </a:ln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52" name="Google Shape;552;p95"/>
              <p:cNvSpPr/>
              <p:nvPr/>
            </p:nvSpPr>
            <p:spPr>
              <a:xfrm>
                <a:off x="3079992" y="1624039"/>
                <a:ext cx="332062" cy="267526"/>
              </a:xfrm>
              <a:custGeom>
                <a:rect b="b" l="l" r="r" t="t"/>
                <a:pathLst>
                  <a:path extrusionOk="0" h="267526" w="332062">
                    <a:moveTo>
                      <a:pt x="30266" y="106543"/>
                    </a:moveTo>
                    <a:lnTo>
                      <a:pt x="30266" y="106543"/>
                    </a:lnTo>
                    <a:cubicBezTo>
                      <a:pt x="-1891" y="88423"/>
                      <a:pt x="-5179" y="55627"/>
                      <a:pt x="5418" y="32978"/>
                    </a:cubicBezTo>
                    <a:cubicBezTo>
                      <a:pt x="13822" y="14858"/>
                      <a:pt x="31727" y="0"/>
                      <a:pt x="55479" y="0"/>
                    </a:cubicBezTo>
                    <a:cubicBezTo>
                      <a:pt x="62605" y="0"/>
                      <a:pt x="70096" y="1268"/>
                      <a:pt x="78135" y="4167"/>
                    </a:cubicBezTo>
                    <a:cubicBezTo>
                      <a:pt x="88549" y="8154"/>
                      <a:pt x="95857" y="15220"/>
                      <a:pt x="102983" y="22106"/>
                    </a:cubicBezTo>
                    <a:lnTo>
                      <a:pt x="324787" y="230119"/>
                    </a:lnTo>
                    <a:cubicBezTo>
                      <a:pt x="334653" y="239360"/>
                      <a:pt x="333374" y="251137"/>
                      <a:pt x="327528" y="258747"/>
                    </a:cubicBezTo>
                    <a:cubicBezTo>
                      <a:pt x="321864" y="266358"/>
                      <a:pt x="310719" y="271069"/>
                      <a:pt x="299026" y="264183"/>
                    </a:cubicBezTo>
                    <a:lnTo>
                      <a:pt x="30266" y="106543"/>
                    </a:ln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53" name="Google Shape;553;p95"/>
              <p:cNvSpPr/>
              <p:nvPr/>
            </p:nvSpPr>
            <p:spPr>
              <a:xfrm>
                <a:off x="3059629" y="1832097"/>
                <a:ext cx="293783" cy="161619"/>
              </a:xfrm>
              <a:custGeom>
                <a:rect b="b" l="l" r="r" t="t"/>
                <a:pathLst>
                  <a:path extrusionOk="0" h="161619" w="293783">
                    <a:moveTo>
                      <a:pt x="281934" y="121175"/>
                    </a:moveTo>
                    <a:cubicBezTo>
                      <a:pt x="275539" y="117551"/>
                      <a:pt x="78948" y="6840"/>
                      <a:pt x="72553" y="3760"/>
                    </a:cubicBezTo>
                    <a:cubicBezTo>
                      <a:pt x="45696" y="-6931"/>
                      <a:pt x="14818" y="5934"/>
                      <a:pt x="3856" y="32751"/>
                    </a:cubicBezTo>
                    <a:cubicBezTo>
                      <a:pt x="-1808" y="46522"/>
                      <a:pt x="-1260" y="62105"/>
                      <a:pt x="5683" y="75694"/>
                    </a:cubicBezTo>
                    <a:cubicBezTo>
                      <a:pt x="12443" y="89284"/>
                      <a:pt x="24684" y="99069"/>
                      <a:pt x="39118" y="102874"/>
                    </a:cubicBezTo>
                    <a:cubicBezTo>
                      <a:pt x="39118" y="102874"/>
                      <a:pt x="263846" y="160132"/>
                      <a:pt x="265856" y="160675"/>
                    </a:cubicBezTo>
                    <a:cubicBezTo>
                      <a:pt x="276636" y="163937"/>
                      <a:pt x="287963" y="158501"/>
                      <a:pt x="292165" y="148173"/>
                    </a:cubicBezTo>
                    <a:cubicBezTo>
                      <a:pt x="296368" y="137845"/>
                      <a:pt x="292165" y="126248"/>
                      <a:pt x="282117" y="121175"/>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54" name="Google Shape;554;p95"/>
              <p:cNvSpPr/>
              <p:nvPr/>
            </p:nvSpPr>
            <p:spPr>
              <a:xfrm>
                <a:off x="3339975" y="2397926"/>
                <a:ext cx="76291" cy="71863"/>
              </a:xfrm>
              <a:custGeom>
                <a:rect b="b" l="l" r="r" t="t"/>
                <a:pathLst>
                  <a:path extrusionOk="0" h="71863" w="76291">
                    <a:moveTo>
                      <a:pt x="35571" y="906"/>
                    </a:moveTo>
                    <a:cubicBezTo>
                      <a:pt x="15291" y="1268"/>
                      <a:pt x="3415" y="15583"/>
                      <a:pt x="674" y="29716"/>
                    </a:cubicBezTo>
                    <a:cubicBezTo>
                      <a:pt x="-1883" y="42762"/>
                      <a:pt x="2319" y="60882"/>
                      <a:pt x="22234" y="69217"/>
                    </a:cubicBezTo>
                    <a:cubicBezTo>
                      <a:pt x="32100" y="73203"/>
                      <a:pt x="42697" y="72660"/>
                      <a:pt x="52015" y="67767"/>
                    </a:cubicBezTo>
                    <a:cubicBezTo>
                      <a:pt x="61698" y="62694"/>
                      <a:pt x="68641" y="53634"/>
                      <a:pt x="71016" y="42943"/>
                    </a:cubicBezTo>
                    <a:lnTo>
                      <a:pt x="74853" y="29173"/>
                    </a:lnTo>
                    <a:cubicBezTo>
                      <a:pt x="79055" y="18120"/>
                      <a:pt x="73757" y="5798"/>
                      <a:pt x="62794" y="1450"/>
                    </a:cubicBezTo>
                    <a:lnTo>
                      <a:pt x="62794" y="1450"/>
                    </a:lnTo>
                    <a:cubicBezTo>
                      <a:pt x="60054" y="181"/>
                      <a:pt x="57313" y="0"/>
                      <a:pt x="54573" y="0"/>
                    </a:cubicBezTo>
                    <a:cubicBezTo>
                      <a:pt x="52746" y="0"/>
                      <a:pt x="51101" y="0"/>
                      <a:pt x="49091" y="181"/>
                    </a:cubicBezTo>
                    <a:lnTo>
                      <a:pt x="35571" y="906"/>
                    </a:ln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55" name="Google Shape;555;p95"/>
              <p:cNvSpPr/>
              <p:nvPr/>
            </p:nvSpPr>
            <p:spPr>
              <a:xfrm>
                <a:off x="3241756" y="2296456"/>
                <a:ext cx="114240" cy="83414"/>
              </a:xfrm>
              <a:custGeom>
                <a:rect b="b" l="l" r="r" t="t"/>
                <a:pathLst>
                  <a:path extrusionOk="0" h="83414" w="114240">
                    <a:moveTo>
                      <a:pt x="114240" y="18120"/>
                    </a:moveTo>
                    <a:cubicBezTo>
                      <a:pt x="113144" y="10328"/>
                      <a:pt x="108211" y="4167"/>
                      <a:pt x="101086" y="1449"/>
                    </a:cubicBezTo>
                    <a:cubicBezTo>
                      <a:pt x="98345" y="362"/>
                      <a:pt x="95604" y="0"/>
                      <a:pt x="92864" y="0"/>
                    </a:cubicBezTo>
                    <a:cubicBezTo>
                      <a:pt x="91037" y="0"/>
                      <a:pt x="89027" y="0"/>
                      <a:pt x="87017" y="362"/>
                    </a:cubicBezTo>
                    <a:cubicBezTo>
                      <a:pt x="86286" y="362"/>
                      <a:pt x="85556" y="362"/>
                      <a:pt x="84642" y="544"/>
                    </a:cubicBezTo>
                    <a:lnTo>
                      <a:pt x="38783" y="3986"/>
                    </a:lnTo>
                    <a:cubicBezTo>
                      <a:pt x="22888" y="4530"/>
                      <a:pt x="8819" y="14314"/>
                      <a:pt x="2973" y="28810"/>
                    </a:cubicBezTo>
                    <a:cubicBezTo>
                      <a:pt x="-3970" y="46386"/>
                      <a:pt x="1511" y="64687"/>
                      <a:pt x="16676" y="75559"/>
                    </a:cubicBezTo>
                    <a:cubicBezTo>
                      <a:pt x="31840" y="86612"/>
                      <a:pt x="51207" y="85887"/>
                      <a:pt x="65641" y="74109"/>
                    </a:cubicBezTo>
                    <a:lnTo>
                      <a:pt x="106201" y="38232"/>
                    </a:lnTo>
                    <a:cubicBezTo>
                      <a:pt x="112231" y="33521"/>
                      <a:pt x="115154" y="26092"/>
                      <a:pt x="113875" y="18301"/>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56" name="Google Shape;556;p95"/>
              <p:cNvSpPr/>
              <p:nvPr/>
            </p:nvSpPr>
            <p:spPr>
              <a:xfrm>
                <a:off x="3155681" y="2174149"/>
                <a:ext cx="168094" cy="87999"/>
              </a:xfrm>
              <a:custGeom>
                <a:rect b="b" l="l" r="r" t="t"/>
                <a:pathLst>
                  <a:path extrusionOk="0" h="87999" w="168094">
                    <a:moveTo>
                      <a:pt x="166514" y="37689"/>
                    </a:moveTo>
                    <a:cubicBezTo>
                      <a:pt x="169072" y="31528"/>
                      <a:pt x="168524" y="24280"/>
                      <a:pt x="164870" y="18482"/>
                    </a:cubicBezTo>
                    <a:cubicBezTo>
                      <a:pt x="161216" y="12503"/>
                      <a:pt x="154821" y="8697"/>
                      <a:pt x="148244" y="8335"/>
                    </a:cubicBezTo>
                    <a:lnTo>
                      <a:pt x="57256" y="906"/>
                    </a:lnTo>
                    <a:cubicBezTo>
                      <a:pt x="53602" y="181"/>
                      <a:pt x="49948" y="0"/>
                      <a:pt x="46477" y="0"/>
                    </a:cubicBezTo>
                    <a:cubicBezTo>
                      <a:pt x="26745" y="0"/>
                      <a:pt x="10301" y="10147"/>
                      <a:pt x="3358" y="27542"/>
                    </a:cubicBezTo>
                    <a:cubicBezTo>
                      <a:pt x="-3585" y="44393"/>
                      <a:pt x="435" y="62694"/>
                      <a:pt x="13590" y="75377"/>
                    </a:cubicBezTo>
                    <a:cubicBezTo>
                      <a:pt x="26927" y="88061"/>
                      <a:pt x="45381" y="91504"/>
                      <a:pt x="62007" y="84256"/>
                    </a:cubicBezTo>
                    <a:lnTo>
                      <a:pt x="62007" y="84256"/>
                    </a:lnTo>
                    <a:cubicBezTo>
                      <a:pt x="62007" y="84256"/>
                      <a:pt x="149340" y="51460"/>
                      <a:pt x="149340" y="51460"/>
                    </a:cubicBezTo>
                    <a:cubicBezTo>
                      <a:pt x="158293" y="48742"/>
                      <a:pt x="163957" y="44212"/>
                      <a:pt x="166332" y="37689"/>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57" name="Google Shape;557;p95"/>
              <p:cNvSpPr/>
              <p:nvPr/>
            </p:nvSpPr>
            <p:spPr>
              <a:xfrm>
                <a:off x="3090865" y="2018502"/>
                <a:ext cx="232427" cy="96317"/>
              </a:xfrm>
              <a:custGeom>
                <a:rect b="b" l="l" r="r" t="t"/>
                <a:pathLst>
                  <a:path extrusionOk="0" h="96317" w="232427">
                    <a:moveTo>
                      <a:pt x="230783" y="75740"/>
                    </a:moveTo>
                    <a:cubicBezTo>
                      <a:pt x="232976" y="70485"/>
                      <a:pt x="232976" y="64687"/>
                      <a:pt x="230783" y="59432"/>
                    </a:cubicBezTo>
                    <a:cubicBezTo>
                      <a:pt x="228591" y="54178"/>
                      <a:pt x="224388" y="50191"/>
                      <a:pt x="219090" y="48017"/>
                    </a:cubicBezTo>
                    <a:cubicBezTo>
                      <a:pt x="214157" y="46386"/>
                      <a:pt x="209041" y="44937"/>
                      <a:pt x="203925" y="43487"/>
                    </a:cubicBezTo>
                    <a:cubicBezTo>
                      <a:pt x="200637" y="42581"/>
                      <a:pt x="197531" y="41675"/>
                      <a:pt x="194242" y="40588"/>
                    </a:cubicBezTo>
                    <a:lnTo>
                      <a:pt x="76397" y="5979"/>
                    </a:lnTo>
                    <a:cubicBezTo>
                      <a:pt x="71829" y="4530"/>
                      <a:pt x="67079" y="3262"/>
                      <a:pt x="62511" y="1993"/>
                    </a:cubicBezTo>
                    <a:cubicBezTo>
                      <a:pt x="57761" y="544"/>
                      <a:pt x="53010" y="0"/>
                      <a:pt x="48443" y="0"/>
                    </a:cubicBezTo>
                    <a:cubicBezTo>
                      <a:pt x="29259" y="0"/>
                      <a:pt x="11354" y="11415"/>
                      <a:pt x="3680" y="30078"/>
                    </a:cubicBezTo>
                    <a:cubicBezTo>
                      <a:pt x="-2715" y="44755"/>
                      <a:pt x="-705" y="61788"/>
                      <a:pt x="9161" y="75740"/>
                    </a:cubicBezTo>
                    <a:cubicBezTo>
                      <a:pt x="19027" y="89692"/>
                      <a:pt x="34557" y="97302"/>
                      <a:pt x="50818" y="96215"/>
                    </a:cubicBezTo>
                    <a:lnTo>
                      <a:pt x="187665" y="90417"/>
                    </a:lnTo>
                    <a:cubicBezTo>
                      <a:pt x="194425" y="90054"/>
                      <a:pt x="201002" y="89873"/>
                      <a:pt x="207762" y="89511"/>
                    </a:cubicBezTo>
                    <a:cubicBezTo>
                      <a:pt x="216349" y="89873"/>
                      <a:pt x="226581" y="86612"/>
                      <a:pt x="230783" y="75921"/>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58" name="Google Shape;558;p95"/>
              <p:cNvSpPr/>
              <p:nvPr/>
            </p:nvSpPr>
            <p:spPr>
              <a:xfrm>
                <a:off x="3444677" y="2475002"/>
                <a:ext cx="62819" cy="62363"/>
              </a:xfrm>
              <a:custGeom>
                <a:rect b="b" l="l" r="r" t="t"/>
                <a:pathLst>
                  <a:path extrusionOk="0" h="62363" w="62819">
                    <a:moveTo>
                      <a:pt x="43233" y="2288"/>
                    </a:moveTo>
                    <a:cubicBezTo>
                      <a:pt x="35560" y="-792"/>
                      <a:pt x="26972" y="-792"/>
                      <a:pt x="19116" y="2469"/>
                    </a:cubicBezTo>
                    <a:cubicBezTo>
                      <a:pt x="11442" y="5731"/>
                      <a:pt x="5413" y="11710"/>
                      <a:pt x="2307" y="19502"/>
                    </a:cubicBezTo>
                    <a:cubicBezTo>
                      <a:pt x="-799" y="27293"/>
                      <a:pt x="-799" y="35809"/>
                      <a:pt x="2490" y="43420"/>
                    </a:cubicBezTo>
                    <a:cubicBezTo>
                      <a:pt x="5779" y="51030"/>
                      <a:pt x="11808" y="57009"/>
                      <a:pt x="19664" y="60090"/>
                    </a:cubicBezTo>
                    <a:cubicBezTo>
                      <a:pt x="39945" y="67337"/>
                      <a:pt x="54926" y="56103"/>
                      <a:pt x="60408" y="42695"/>
                    </a:cubicBezTo>
                    <a:cubicBezTo>
                      <a:pt x="65889" y="29286"/>
                      <a:pt x="62783" y="10804"/>
                      <a:pt x="43233" y="2107"/>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nvGrpSpPr>
            <p:cNvPr id="559" name="Google Shape;559;p95"/>
            <p:cNvGrpSpPr/>
            <p:nvPr/>
          </p:nvGrpSpPr>
          <p:grpSpPr>
            <a:xfrm>
              <a:off x="3281358" y="1744797"/>
              <a:ext cx="1165044" cy="1488803"/>
              <a:chOff x="3281358" y="1744797"/>
              <a:chExt cx="1165044" cy="1488803"/>
            </a:xfrm>
          </p:grpSpPr>
          <p:sp>
            <p:nvSpPr>
              <p:cNvPr id="560" name="Google Shape;560;p95"/>
              <p:cNvSpPr/>
              <p:nvPr/>
            </p:nvSpPr>
            <p:spPr>
              <a:xfrm>
                <a:off x="3281358" y="2537465"/>
                <a:ext cx="322651" cy="645944"/>
              </a:xfrm>
              <a:custGeom>
                <a:rect b="b" l="l" r="r" t="t"/>
                <a:pathLst>
                  <a:path extrusionOk="0" h="645944" w="322651">
                    <a:moveTo>
                      <a:pt x="321291" y="28792"/>
                    </a:moveTo>
                    <a:cubicBezTo>
                      <a:pt x="325859" y="15202"/>
                      <a:pt x="318185" y="5236"/>
                      <a:pt x="309232" y="1612"/>
                    </a:cubicBezTo>
                    <a:cubicBezTo>
                      <a:pt x="300097" y="-2012"/>
                      <a:pt x="287673" y="-19"/>
                      <a:pt x="281461" y="12665"/>
                    </a:cubicBezTo>
                    <a:lnTo>
                      <a:pt x="5758" y="539401"/>
                    </a:lnTo>
                    <a:cubicBezTo>
                      <a:pt x="-2098" y="558608"/>
                      <a:pt x="-1915" y="579627"/>
                      <a:pt x="6306" y="598652"/>
                    </a:cubicBezTo>
                    <a:cubicBezTo>
                      <a:pt x="14528" y="617678"/>
                      <a:pt x="29693" y="632536"/>
                      <a:pt x="49060" y="640327"/>
                    </a:cubicBezTo>
                    <a:cubicBezTo>
                      <a:pt x="58378" y="644132"/>
                      <a:pt x="68244" y="645944"/>
                      <a:pt x="78110" y="645944"/>
                    </a:cubicBezTo>
                    <a:cubicBezTo>
                      <a:pt x="90351" y="645944"/>
                      <a:pt x="102592" y="643045"/>
                      <a:pt x="113920" y="637247"/>
                    </a:cubicBezTo>
                    <a:cubicBezTo>
                      <a:pt x="134566" y="626738"/>
                      <a:pt x="149365" y="608074"/>
                      <a:pt x="154663" y="585968"/>
                    </a:cubicBezTo>
                    <a:lnTo>
                      <a:pt x="154663" y="585968"/>
                    </a:lnTo>
                    <a:cubicBezTo>
                      <a:pt x="154663" y="585968"/>
                      <a:pt x="321474" y="28610"/>
                      <a:pt x="321474" y="28610"/>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61" name="Google Shape;561;p95"/>
              <p:cNvSpPr/>
              <p:nvPr/>
            </p:nvSpPr>
            <p:spPr>
              <a:xfrm>
                <a:off x="3552359" y="2567059"/>
                <a:ext cx="166221" cy="666541"/>
              </a:xfrm>
              <a:custGeom>
                <a:rect b="b" l="l" r="r" t="t"/>
                <a:pathLst>
                  <a:path extrusionOk="0" h="666541" w="166221">
                    <a:moveTo>
                      <a:pt x="148037" y="594063"/>
                    </a:moveTo>
                    <a:cubicBezTo>
                      <a:pt x="148037" y="617800"/>
                      <a:pt x="135796" y="640268"/>
                      <a:pt x="114785" y="654039"/>
                    </a:cubicBezTo>
                    <a:cubicBezTo>
                      <a:pt x="102178" y="662374"/>
                      <a:pt x="87745" y="666541"/>
                      <a:pt x="73494" y="666541"/>
                    </a:cubicBezTo>
                    <a:cubicBezTo>
                      <a:pt x="64176" y="666541"/>
                      <a:pt x="55040" y="664729"/>
                      <a:pt x="46270" y="661105"/>
                    </a:cubicBezTo>
                    <a:cubicBezTo>
                      <a:pt x="12470" y="647516"/>
                      <a:pt x="-6532" y="610914"/>
                      <a:pt x="2056" y="575943"/>
                    </a:cubicBezTo>
                    <a:lnTo>
                      <a:pt x="123372" y="18404"/>
                    </a:lnTo>
                    <a:cubicBezTo>
                      <a:pt x="123555" y="16774"/>
                      <a:pt x="124286" y="14780"/>
                      <a:pt x="124834" y="13331"/>
                    </a:cubicBezTo>
                    <a:cubicBezTo>
                      <a:pt x="129767" y="1553"/>
                      <a:pt x="141095" y="-1527"/>
                      <a:pt x="149865" y="647"/>
                    </a:cubicBezTo>
                    <a:cubicBezTo>
                      <a:pt x="158817" y="2821"/>
                      <a:pt x="167222" y="10794"/>
                      <a:pt x="166125" y="23659"/>
                    </a:cubicBezTo>
                    <a:lnTo>
                      <a:pt x="147855" y="594244"/>
                    </a:ln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62" name="Google Shape;562;p95"/>
              <p:cNvSpPr/>
              <p:nvPr/>
            </p:nvSpPr>
            <p:spPr>
              <a:xfrm>
                <a:off x="3794406" y="2566012"/>
                <a:ext cx="166574" cy="621020"/>
              </a:xfrm>
              <a:custGeom>
                <a:rect b="b" l="l" r="r" t="t"/>
                <a:pathLst>
                  <a:path extrusionOk="0" h="621020" w="166574">
                    <a:moveTo>
                      <a:pt x="42837" y="17639"/>
                    </a:moveTo>
                    <a:cubicBezTo>
                      <a:pt x="39914" y="3687"/>
                      <a:pt x="28220" y="-1205"/>
                      <a:pt x="18537" y="245"/>
                    </a:cubicBezTo>
                    <a:cubicBezTo>
                      <a:pt x="8854" y="1694"/>
                      <a:pt x="-1013" y="9485"/>
                      <a:pt x="84" y="23800"/>
                    </a:cubicBezTo>
                    <a:lnTo>
                      <a:pt x="26941" y="554160"/>
                    </a:lnTo>
                    <a:cubicBezTo>
                      <a:pt x="27855" y="581520"/>
                      <a:pt x="45029" y="605801"/>
                      <a:pt x="70608" y="615948"/>
                    </a:cubicBezTo>
                    <a:cubicBezTo>
                      <a:pt x="79013" y="619390"/>
                      <a:pt x="87782" y="621021"/>
                      <a:pt x="96552" y="621021"/>
                    </a:cubicBezTo>
                    <a:cubicBezTo>
                      <a:pt x="113361" y="621021"/>
                      <a:pt x="129805" y="614860"/>
                      <a:pt x="143142" y="603083"/>
                    </a:cubicBezTo>
                    <a:cubicBezTo>
                      <a:pt x="163423" y="584963"/>
                      <a:pt x="171279" y="557965"/>
                      <a:pt x="163788" y="532598"/>
                    </a:cubicBezTo>
                    <a:lnTo>
                      <a:pt x="163788" y="532598"/>
                    </a:lnTo>
                    <a:cubicBezTo>
                      <a:pt x="163788" y="532598"/>
                      <a:pt x="42837" y="17639"/>
                      <a:pt x="42837" y="17639"/>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63" name="Google Shape;563;p95"/>
              <p:cNvSpPr/>
              <p:nvPr/>
            </p:nvSpPr>
            <p:spPr>
              <a:xfrm>
                <a:off x="3909013" y="2534631"/>
                <a:ext cx="273682" cy="522484"/>
              </a:xfrm>
              <a:custGeom>
                <a:rect b="b" l="l" r="r" t="t"/>
                <a:pathLst>
                  <a:path extrusionOk="0" h="522484" w="273682">
                    <a:moveTo>
                      <a:pt x="41143" y="12600"/>
                    </a:moveTo>
                    <a:cubicBezTo>
                      <a:pt x="34748" y="-84"/>
                      <a:pt x="21958" y="-2077"/>
                      <a:pt x="13006" y="1728"/>
                    </a:cubicBezTo>
                    <a:cubicBezTo>
                      <a:pt x="4053" y="5533"/>
                      <a:pt x="-3255" y="16043"/>
                      <a:pt x="1495" y="29451"/>
                    </a:cubicBezTo>
                    <a:lnTo>
                      <a:pt x="139438" y="457436"/>
                    </a:lnTo>
                    <a:cubicBezTo>
                      <a:pt x="147295" y="483347"/>
                      <a:pt x="154237" y="505634"/>
                      <a:pt x="183653" y="517593"/>
                    </a:cubicBezTo>
                    <a:cubicBezTo>
                      <a:pt x="192423" y="521035"/>
                      <a:pt x="200827" y="522485"/>
                      <a:pt x="208684" y="522485"/>
                    </a:cubicBezTo>
                    <a:cubicBezTo>
                      <a:pt x="229878" y="522485"/>
                      <a:pt x="247234" y="511794"/>
                      <a:pt x="257831" y="499292"/>
                    </a:cubicBezTo>
                    <a:cubicBezTo>
                      <a:pt x="276467" y="477548"/>
                      <a:pt x="278843" y="447832"/>
                      <a:pt x="264043" y="423552"/>
                    </a:cubicBezTo>
                    <a:lnTo>
                      <a:pt x="264043" y="423552"/>
                    </a:lnTo>
                    <a:cubicBezTo>
                      <a:pt x="264043" y="423552"/>
                      <a:pt x="41143" y="12600"/>
                      <a:pt x="41143" y="12600"/>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64" name="Google Shape;564;p95"/>
              <p:cNvSpPr/>
              <p:nvPr/>
            </p:nvSpPr>
            <p:spPr>
              <a:xfrm>
                <a:off x="4011052" y="2474449"/>
                <a:ext cx="329465" cy="395672"/>
              </a:xfrm>
              <a:custGeom>
                <a:rect b="b" l="l" r="r" t="t"/>
                <a:pathLst>
                  <a:path extrusionOk="0" h="395672" w="329465">
                    <a:moveTo>
                      <a:pt x="311091" y="291304"/>
                    </a:moveTo>
                    <a:lnTo>
                      <a:pt x="311091" y="291304"/>
                    </a:lnTo>
                    <a:cubicBezTo>
                      <a:pt x="335391" y="315584"/>
                      <a:pt x="332833" y="347112"/>
                      <a:pt x="319313" y="367768"/>
                    </a:cubicBezTo>
                    <a:cubicBezTo>
                      <a:pt x="309812" y="382083"/>
                      <a:pt x="292273" y="395673"/>
                      <a:pt x="269252" y="395673"/>
                    </a:cubicBezTo>
                    <a:cubicBezTo>
                      <a:pt x="261761" y="395673"/>
                      <a:pt x="253905" y="394223"/>
                      <a:pt x="245500" y="390962"/>
                    </a:cubicBezTo>
                    <a:cubicBezTo>
                      <a:pt x="227960" y="384257"/>
                      <a:pt x="218094" y="370305"/>
                      <a:pt x="210421" y="357259"/>
                    </a:cubicBezTo>
                    <a:lnTo>
                      <a:pt x="3963" y="33825"/>
                    </a:lnTo>
                    <a:cubicBezTo>
                      <a:pt x="-3710" y="22228"/>
                      <a:pt x="857" y="10813"/>
                      <a:pt x="8348" y="4833"/>
                    </a:cubicBezTo>
                    <a:cubicBezTo>
                      <a:pt x="16022" y="-1327"/>
                      <a:pt x="28263" y="-2777"/>
                      <a:pt x="37764" y="7551"/>
                    </a:cubicBezTo>
                    <a:lnTo>
                      <a:pt x="311091" y="291304"/>
                    </a:ln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65" name="Google Shape;565;p95"/>
              <p:cNvSpPr/>
              <p:nvPr/>
            </p:nvSpPr>
            <p:spPr>
              <a:xfrm>
                <a:off x="4094160" y="2390596"/>
                <a:ext cx="332062" cy="267526"/>
              </a:xfrm>
              <a:custGeom>
                <a:rect b="b" l="l" r="r" t="t"/>
                <a:pathLst>
                  <a:path extrusionOk="0" h="267526" w="332062">
                    <a:moveTo>
                      <a:pt x="301797" y="160984"/>
                    </a:moveTo>
                    <a:lnTo>
                      <a:pt x="301797" y="160984"/>
                    </a:lnTo>
                    <a:cubicBezTo>
                      <a:pt x="333953" y="179103"/>
                      <a:pt x="337242" y="211900"/>
                      <a:pt x="326645" y="234549"/>
                    </a:cubicBezTo>
                    <a:cubicBezTo>
                      <a:pt x="318240" y="252669"/>
                      <a:pt x="300335" y="267527"/>
                      <a:pt x="276584" y="267527"/>
                    </a:cubicBezTo>
                    <a:cubicBezTo>
                      <a:pt x="269458" y="267527"/>
                      <a:pt x="261967" y="266258"/>
                      <a:pt x="253928" y="263359"/>
                    </a:cubicBezTo>
                    <a:cubicBezTo>
                      <a:pt x="243514" y="259373"/>
                      <a:pt x="236206" y="252306"/>
                      <a:pt x="229080" y="245421"/>
                    </a:cubicBezTo>
                    <a:lnTo>
                      <a:pt x="7275" y="37408"/>
                    </a:lnTo>
                    <a:cubicBezTo>
                      <a:pt x="-2591" y="28167"/>
                      <a:pt x="-1312" y="16389"/>
                      <a:pt x="4535" y="8779"/>
                    </a:cubicBezTo>
                    <a:cubicBezTo>
                      <a:pt x="10199" y="1169"/>
                      <a:pt x="21344" y="-3542"/>
                      <a:pt x="33037" y="3343"/>
                    </a:cubicBezTo>
                    <a:lnTo>
                      <a:pt x="301797" y="160984"/>
                    </a:ln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66" name="Google Shape;566;p95"/>
              <p:cNvSpPr/>
              <p:nvPr/>
            </p:nvSpPr>
            <p:spPr>
              <a:xfrm>
                <a:off x="4152619" y="2288446"/>
                <a:ext cx="293783" cy="161619"/>
              </a:xfrm>
              <a:custGeom>
                <a:rect b="b" l="l" r="r" t="t"/>
                <a:pathLst>
                  <a:path extrusionOk="0" h="161619" w="293783">
                    <a:moveTo>
                      <a:pt x="11850" y="40445"/>
                    </a:moveTo>
                    <a:cubicBezTo>
                      <a:pt x="18245" y="44069"/>
                      <a:pt x="214836" y="154779"/>
                      <a:pt x="221230" y="157859"/>
                    </a:cubicBezTo>
                    <a:cubicBezTo>
                      <a:pt x="248088" y="168550"/>
                      <a:pt x="278966" y="155685"/>
                      <a:pt x="289928" y="128868"/>
                    </a:cubicBezTo>
                    <a:cubicBezTo>
                      <a:pt x="295592" y="115097"/>
                      <a:pt x="295044" y="99514"/>
                      <a:pt x="288101" y="85925"/>
                    </a:cubicBezTo>
                    <a:cubicBezTo>
                      <a:pt x="281341" y="72335"/>
                      <a:pt x="269099" y="62551"/>
                      <a:pt x="254666" y="58745"/>
                    </a:cubicBezTo>
                    <a:cubicBezTo>
                      <a:pt x="254666" y="58745"/>
                      <a:pt x="29938" y="1488"/>
                      <a:pt x="27928" y="944"/>
                    </a:cubicBezTo>
                    <a:cubicBezTo>
                      <a:pt x="17148" y="-2317"/>
                      <a:pt x="5821" y="3118"/>
                      <a:pt x="1618" y="13446"/>
                    </a:cubicBezTo>
                    <a:cubicBezTo>
                      <a:pt x="-2584" y="23775"/>
                      <a:pt x="1618" y="35371"/>
                      <a:pt x="11667" y="40445"/>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67" name="Google Shape;567;p95"/>
              <p:cNvSpPr/>
              <p:nvPr/>
            </p:nvSpPr>
            <p:spPr>
              <a:xfrm>
                <a:off x="4089948" y="1812554"/>
                <a:ext cx="76291" cy="71863"/>
              </a:xfrm>
              <a:custGeom>
                <a:rect b="b" l="l" r="r" t="t"/>
                <a:pathLst>
                  <a:path extrusionOk="0" h="71863" w="76291">
                    <a:moveTo>
                      <a:pt x="40720" y="70957"/>
                    </a:moveTo>
                    <a:cubicBezTo>
                      <a:pt x="61001" y="70595"/>
                      <a:pt x="72876" y="56281"/>
                      <a:pt x="75617" y="42147"/>
                    </a:cubicBezTo>
                    <a:cubicBezTo>
                      <a:pt x="78175" y="29101"/>
                      <a:pt x="73973" y="10982"/>
                      <a:pt x="54058" y="2647"/>
                    </a:cubicBezTo>
                    <a:cubicBezTo>
                      <a:pt x="44192" y="-1340"/>
                      <a:pt x="33595" y="-796"/>
                      <a:pt x="24277" y="4096"/>
                    </a:cubicBezTo>
                    <a:cubicBezTo>
                      <a:pt x="14593" y="9170"/>
                      <a:pt x="7651" y="18229"/>
                      <a:pt x="5275" y="28920"/>
                    </a:cubicBezTo>
                    <a:lnTo>
                      <a:pt x="1439" y="42691"/>
                    </a:lnTo>
                    <a:cubicBezTo>
                      <a:pt x="-2764" y="53744"/>
                      <a:pt x="2535" y="66065"/>
                      <a:pt x="13497" y="70414"/>
                    </a:cubicBezTo>
                    <a:lnTo>
                      <a:pt x="13497" y="70414"/>
                    </a:lnTo>
                    <a:cubicBezTo>
                      <a:pt x="16238" y="71682"/>
                      <a:pt x="18978" y="71863"/>
                      <a:pt x="21719" y="71863"/>
                    </a:cubicBezTo>
                    <a:cubicBezTo>
                      <a:pt x="23546" y="71863"/>
                      <a:pt x="25190" y="71863"/>
                      <a:pt x="27200" y="71682"/>
                    </a:cubicBezTo>
                    <a:lnTo>
                      <a:pt x="40720" y="70957"/>
                    </a:ln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68" name="Google Shape;568;p95"/>
              <p:cNvSpPr/>
              <p:nvPr/>
            </p:nvSpPr>
            <p:spPr>
              <a:xfrm>
                <a:off x="4150035" y="1902472"/>
                <a:ext cx="114240" cy="83414"/>
              </a:xfrm>
              <a:custGeom>
                <a:rect b="b" l="l" r="r" t="t"/>
                <a:pathLst>
                  <a:path extrusionOk="0" h="83414" w="114240">
                    <a:moveTo>
                      <a:pt x="0" y="65295"/>
                    </a:moveTo>
                    <a:cubicBezTo>
                      <a:pt x="1096" y="73087"/>
                      <a:pt x="6029" y="79247"/>
                      <a:pt x="13155" y="81965"/>
                    </a:cubicBezTo>
                    <a:cubicBezTo>
                      <a:pt x="15895" y="83052"/>
                      <a:pt x="18636" y="83415"/>
                      <a:pt x="21377" y="83415"/>
                    </a:cubicBezTo>
                    <a:cubicBezTo>
                      <a:pt x="23204" y="83415"/>
                      <a:pt x="25213" y="83415"/>
                      <a:pt x="27223" y="83052"/>
                    </a:cubicBezTo>
                    <a:cubicBezTo>
                      <a:pt x="27954" y="83052"/>
                      <a:pt x="28685" y="83052"/>
                      <a:pt x="29598" y="82871"/>
                    </a:cubicBezTo>
                    <a:lnTo>
                      <a:pt x="75457" y="79428"/>
                    </a:lnTo>
                    <a:cubicBezTo>
                      <a:pt x="91353" y="78885"/>
                      <a:pt x="105421" y="69100"/>
                      <a:pt x="111268" y="54605"/>
                    </a:cubicBezTo>
                    <a:cubicBezTo>
                      <a:pt x="118211" y="37029"/>
                      <a:pt x="112729" y="18728"/>
                      <a:pt x="97565" y="7856"/>
                    </a:cubicBezTo>
                    <a:cubicBezTo>
                      <a:pt x="82400" y="-3197"/>
                      <a:pt x="63033" y="-2472"/>
                      <a:pt x="48600" y="9306"/>
                    </a:cubicBezTo>
                    <a:lnTo>
                      <a:pt x="8039" y="45182"/>
                    </a:lnTo>
                    <a:cubicBezTo>
                      <a:pt x="2010" y="49894"/>
                      <a:pt x="-914" y="57323"/>
                      <a:pt x="365" y="65114"/>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69" name="Google Shape;569;p95"/>
              <p:cNvSpPr/>
              <p:nvPr/>
            </p:nvSpPr>
            <p:spPr>
              <a:xfrm>
                <a:off x="4182256" y="2020013"/>
                <a:ext cx="168094" cy="87999"/>
              </a:xfrm>
              <a:custGeom>
                <a:rect b="b" l="l" r="r" t="t"/>
                <a:pathLst>
                  <a:path extrusionOk="0" h="87999" w="168094">
                    <a:moveTo>
                      <a:pt x="1580" y="50311"/>
                    </a:moveTo>
                    <a:cubicBezTo>
                      <a:pt x="-978" y="56472"/>
                      <a:pt x="-430" y="63720"/>
                      <a:pt x="3224" y="69518"/>
                    </a:cubicBezTo>
                    <a:cubicBezTo>
                      <a:pt x="6878" y="75497"/>
                      <a:pt x="13273" y="79302"/>
                      <a:pt x="19850" y="79665"/>
                    </a:cubicBezTo>
                    <a:lnTo>
                      <a:pt x="110838" y="87094"/>
                    </a:lnTo>
                    <a:cubicBezTo>
                      <a:pt x="114492" y="87819"/>
                      <a:pt x="118146" y="88000"/>
                      <a:pt x="121617" y="88000"/>
                    </a:cubicBezTo>
                    <a:cubicBezTo>
                      <a:pt x="141350" y="88000"/>
                      <a:pt x="157793" y="77853"/>
                      <a:pt x="164736" y="60458"/>
                    </a:cubicBezTo>
                    <a:cubicBezTo>
                      <a:pt x="171679" y="43607"/>
                      <a:pt x="167659" y="25306"/>
                      <a:pt x="154504" y="12622"/>
                    </a:cubicBezTo>
                    <a:cubicBezTo>
                      <a:pt x="141167" y="-61"/>
                      <a:pt x="122714" y="-3504"/>
                      <a:pt x="106087" y="3744"/>
                    </a:cubicBezTo>
                    <a:lnTo>
                      <a:pt x="106087" y="3744"/>
                    </a:lnTo>
                    <a:cubicBezTo>
                      <a:pt x="106087" y="3744"/>
                      <a:pt x="18754" y="36540"/>
                      <a:pt x="18754" y="36540"/>
                    </a:cubicBezTo>
                    <a:cubicBezTo>
                      <a:pt x="9802" y="39258"/>
                      <a:pt x="4138" y="43788"/>
                      <a:pt x="1763" y="50311"/>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70" name="Google Shape;570;p95"/>
              <p:cNvSpPr/>
              <p:nvPr/>
            </p:nvSpPr>
            <p:spPr>
              <a:xfrm>
                <a:off x="4182739" y="2167342"/>
                <a:ext cx="232427" cy="96317"/>
              </a:xfrm>
              <a:custGeom>
                <a:rect b="b" l="l" r="r" t="t"/>
                <a:pathLst>
                  <a:path extrusionOk="0" h="96317" w="232427">
                    <a:moveTo>
                      <a:pt x="1644" y="20578"/>
                    </a:moveTo>
                    <a:cubicBezTo>
                      <a:pt x="-548" y="25832"/>
                      <a:pt x="-548" y="31631"/>
                      <a:pt x="1644" y="36885"/>
                    </a:cubicBezTo>
                    <a:cubicBezTo>
                      <a:pt x="3837" y="42140"/>
                      <a:pt x="8039" y="46126"/>
                      <a:pt x="13337" y="48301"/>
                    </a:cubicBezTo>
                    <a:cubicBezTo>
                      <a:pt x="18271" y="49931"/>
                      <a:pt x="23386" y="51381"/>
                      <a:pt x="28502" y="52831"/>
                    </a:cubicBezTo>
                    <a:cubicBezTo>
                      <a:pt x="31791" y="53736"/>
                      <a:pt x="34897" y="54642"/>
                      <a:pt x="38185" y="55730"/>
                    </a:cubicBezTo>
                    <a:lnTo>
                      <a:pt x="156031" y="90338"/>
                    </a:lnTo>
                    <a:cubicBezTo>
                      <a:pt x="160598" y="91787"/>
                      <a:pt x="165349" y="93056"/>
                      <a:pt x="169916" y="94324"/>
                    </a:cubicBezTo>
                    <a:cubicBezTo>
                      <a:pt x="174667" y="95774"/>
                      <a:pt x="179417" y="96317"/>
                      <a:pt x="183985" y="96317"/>
                    </a:cubicBezTo>
                    <a:cubicBezTo>
                      <a:pt x="203169" y="96317"/>
                      <a:pt x="221074" y="84902"/>
                      <a:pt x="228748" y="66239"/>
                    </a:cubicBezTo>
                    <a:cubicBezTo>
                      <a:pt x="235142" y="51562"/>
                      <a:pt x="233132" y="34530"/>
                      <a:pt x="223266" y="20578"/>
                    </a:cubicBezTo>
                    <a:cubicBezTo>
                      <a:pt x="213400" y="6626"/>
                      <a:pt x="197870" y="-985"/>
                      <a:pt x="181609" y="103"/>
                    </a:cubicBezTo>
                    <a:lnTo>
                      <a:pt x="44763" y="5901"/>
                    </a:lnTo>
                    <a:cubicBezTo>
                      <a:pt x="38003" y="6263"/>
                      <a:pt x="31425" y="6444"/>
                      <a:pt x="24665" y="6807"/>
                    </a:cubicBezTo>
                    <a:cubicBezTo>
                      <a:pt x="16078" y="6444"/>
                      <a:pt x="5847" y="9706"/>
                      <a:pt x="1644" y="20396"/>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571" name="Google Shape;571;p95"/>
              <p:cNvSpPr/>
              <p:nvPr/>
            </p:nvSpPr>
            <p:spPr>
              <a:xfrm>
                <a:off x="3998718" y="1744797"/>
                <a:ext cx="62819" cy="62363"/>
              </a:xfrm>
              <a:custGeom>
                <a:rect b="b" l="l" r="r" t="t"/>
                <a:pathLst>
                  <a:path extrusionOk="0" h="62363" w="62819">
                    <a:moveTo>
                      <a:pt x="19587" y="60076"/>
                    </a:moveTo>
                    <a:cubicBezTo>
                      <a:pt x="27260" y="63156"/>
                      <a:pt x="35847" y="63156"/>
                      <a:pt x="43704" y="59894"/>
                    </a:cubicBezTo>
                    <a:cubicBezTo>
                      <a:pt x="51377" y="56633"/>
                      <a:pt x="57407" y="50653"/>
                      <a:pt x="60513" y="42862"/>
                    </a:cubicBezTo>
                    <a:cubicBezTo>
                      <a:pt x="63619" y="35071"/>
                      <a:pt x="63619" y="26554"/>
                      <a:pt x="60330" y="18944"/>
                    </a:cubicBezTo>
                    <a:cubicBezTo>
                      <a:pt x="57041" y="11334"/>
                      <a:pt x="51012" y="5354"/>
                      <a:pt x="43156" y="2274"/>
                    </a:cubicBezTo>
                    <a:cubicBezTo>
                      <a:pt x="22875" y="-4974"/>
                      <a:pt x="7893" y="6260"/>
                      <a:pt x="2412" y="19669"/>
                    </a:cubicBezTo>
                    <a:cubicBezTo>
                      <a:pt x="-3069" y="33077"/>
                      <a:pt x="37" y="51559"/>
                      <a:pt x="19587" y="60257"/>
                    </a:cubicBezTo>
                    <a:close/>
                  </a:path>
                </a:pathLst>
              </a:custGeom>
              <a:gradFill>
                <a:gsLst>
                  <a:gs pos="0">
                    <a:srgbClr val="FFA58C">
                      <a:alpha val="33725"/>
                    </a:srgbClr>
                  </a:gs>
                  <a:gs pos="100000">
                    <a:srgbClr val="FFA58C">
                      <a:alpha val="33725"/>
                    </a:srgbClr>
                  </a:gs>
                </a:gsLst>
                <a:lin ang="1620003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sp>
        <p:nvSpPr>
          <p:cNvPr id="572" name="Google Shape;572;p95"/>
          <p:cNvSpPr txBox="1"/>
          <p:nvPr/>
        </p:nvSpPr>
        <p:spPr>
          <a:xfrm>
            <a:off x="4057828" y="4409565"/>
            <a:ext cx="3855900" cy="1077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700"/>
              <a:buFont typeface="Arial"/>
              <a:buNone/>
            </a:pPr>
            <a:r>
              <a:rPr b="0" i="0" lang="en" sz="700" u="none" cap="none" strike="noStrike">
                <a:solidFill>
                  <a:schemeClr val="dk1"/>
                </a:solidFill>
                <a:latin typeface="Poppins"/>
                <a:ea typeface="Poppins"/>
                <a:cs typeface="Poppins"/>
                <a:sym typeface="Poppins"/>
              </a:rPr>
              <a:t>(1)Addressable market for Syensqo by 2030</a:t>
            </a:r>
            <a:endParaRPr b="0" i="0" sz="700" u="none" cap="none" strike="noStrike">
              <a:solidFill>
                <a:schemeClr val="dk1"/>
              </a:solidFill>
              <a:latin typeface="Poppins"/>
              <a:ea typeface="Poppins"/>
              <a:cs typeface="Poppins"/>
              <a:sym typeface="Poppins"/>
            </a:endParaRPr>
          </a:p>
        </p:txBody>
      </p:sp>
      <p:pic>
        <p:nvPicPr>
          <p:cNvPr descr="A person holding a charging station&#10;&#10;Description automatically generated" id="573" name="Google Shape;573;p95"/>
          <p:cNvPicPr preferRelativeResize="0"/>
          <p:nvPr/>
        </p:nvPicPr>
        <p:blipFill rotWithShape="1">
          <a:blip r:embed="rId3">
            <a:alphaModFix/>
          </a:blip>
          <a:srcRect b="0" l="0" r="0" t="0"/>
          <a:stretch/>
        </p:blipFill>
        <p:spPr>
          <a:xfrm>
            <a:off x="3992266" y="524733"/>
            <a:ext cx="1874100" cy="1875900"/>
          </a:xfrm>
          <a:prstGeom prst="roundRect">
            <a:avLst>
              <a:gd fmla="val 16667" name="adj"/>
            </a:avLst>
          </a:prstGeom>
          <a:noFill/>
          <a:ln cap="flat" cmpd="sng" w="28575">
            <a:solidFill>
              <a:schemeClr val="lt1"/>
            </a:solidFill>
            <a:prstDash val="solid"/>
            <a:round/>
            <a:headEnd len="sm" w="sm" type="none"/>
            <a:tailEnd len="sm" w="sm" type="none"/>
          </a:ln>
        </p:spPr>
      </p:pic>
      <p:pic>
        <p:nvPicPr>
          <p:cNvPr descr="A person holding a plant&#10;&#10;Description automatically generated" id="574" name="Google Shape;574;p95"/>
          <p:cNvPicPr preferRelativeResize="0"/>
          <p:nvPr/>
        </p:nvPicPr>
        <p:blipFill rotWithShape="1">
          <a:blip r:embed="rId4">
            <a:alphaModFix/>
          </a:blip>
          <a:srcRect b="0" l="0" r="0" t="0"/>
          <a:stretch/>
        </p:blipFill>
        <p:spPr>
          <a:xfrm>
            <a:off x="3992551" y="2438502"/>
            <a:ext cx="1877400" cy="1875900"/>
          </a:xfrm>
          <a:prstGeom prst="roundRect">
            <a:avLst>
              <a:gd fmla="val 16667" name="adj"/>
            </a:avLst>
          </a:prstGeom>
          <a:noFill/>
          <a:ln cap="flat" cmpd="sng" w="28575">
            <a:solidFill>
              <a:schemeClr val="lt1"/>
            </a:solidFill>
            <a:prstDash val="solid"/>
            <a:round/>
            <a:headEnd len="sm" w="sm" type="none"/>
            <a:tailEnd len="sm" w="sm" type="none"/>
          </a:ln>
        </p:spPr>
      </p:pic>
      <p:pic>
        <p:nvPicPr>
          <p:cNvPr descr="An airplane flying in the sky&#10;&#10;Description automatically generated" id="575" name="Google Shape;575;p95"/>
          <p:cNvPicPr preferRelativeResize="0"/>
          <p:nvPr/>
        </p:nvPicPr>
        <p:blipFill rotWithShape="1">
          <a:blip r:embed="rId5">
            <a:alphaModFix/>
          </a:blip>
          <a:srcRect b="0" l="0" r="0" t="0"/>
          <a:stretch/>
        </p:blipFill>
        <p:spPr>
          <a:xfrm>
            <a:off x="5896276" y="2438502"/>
            <a:ext cx="1884600" cy="1875900"/>
          </a:xfrm>
          <a:prstGeom prst="roundRect">
            <a:avLst>
              <a:gd fmla="val 16667" name="adj"/>
            </a:avLst>
          </a:prstGeom>
          <a:noFill/>
          <a:ln cap="flat" cmpd="sng" w="28575">
            <a:solidFill>
              <a:schemeClr val="lt1"/>
            </a:solidFill>
            <a:prstDash val="solid"/>
            <a:round/>
            <a:headEnd len="sm" w="sm" type="none"/>
            <a:tailEnd len="sm" w="sm" type="none"/>
          </a:ln>
        </p:spPr>
      </p:pic>
      <p:pic>
        <p:nvPicPr>
          <p:cNvPr id="576" name="Google Shape;576;p95"/>
          <p:cNvPicPr preferRelativeResize="0"/>
          <p:nvPr/>
        </p:nvPicPr>
        <p:blipFill rotWithShape="1">
          <a:blip r:embed="rId6">
            <a:alphaModFix/>
          </a:blip>
          <a:srcRect b="0" l="0" r="0" t="0"/>
          <a:stretch/>
        </p:blipFill>
        <p:spPr>
          <a:xfrm>
            <a:off x="5896276" y="525633"/>
            <a:ext cx="1874100" cy="1874100"/>
          </a:xfrm>
          <a:prstGeom prst="roundRect">
            <a:avLst>
              <a:gd fmla="val 16667" name="adj"/>
            </a:avLst>
          </a:prstGeom>
          <a:noFill/>
          <a:ln cap="flat" cmpd="sng" w="28575">
            <a:solidFill>
              <a:schemeClr val="lt1"/>
            </a:solidFill>
            <a:prstDash val="solid"/>
            <a:round/>
            <a:headEnd len="sm" w="sm" type="none"/>
            <a:tailEnd len="sm" w="sm" type="none"/>
          </a:ln>
        </p:spPr>
      </p:pic>
      <p:sp>
        <p:nvSpPr>
          <p:cNvPr id="577" name="Google Shape;577;p95"/>
          <p:cNvSpPr/>
          <p:nvPr/>
        </p:nvSpPr>
        <p:spPr>
          <a:xfrm>
            <a:off x="3181537" y="1179427"/>
            <a:ext cx="1129800" cy="476700"/>
          </a:xfrm>
          <a:prstGeom prst="roundRect">
            <a:avLst>
              <a:gd fmla="val 16667" name="adj"/>
            </a:avLst>
          </a:prstGeom>
          <a:solidFill>
            <a:schemeClr val="lt1"/>
          </a:solidFill>
          <a:ln>
            <a:noFill/>
          </a:ln>
        </p:spPr>
        <p:txBody>
          <a:bodyPr anchorCtr="0" anchor="t" bIns="45700" lIns="91425" spcFirstLastPara="1" rIns="91425" wrap="square" tIns="45700">
            <a:noAutofit/>
          </a:bodyPr>
          <a:lstStyle/>
          <a:p>
            <a:pPr indent="0" lvl="0" marL="0" marR="0" rtl="0" algn="r">
              <a:lnSpc>
                <a:spcPct val="100000"/>
              </a:lnSpc>
              <a:spcBef>
                <a:spcPts val="0"/>
              </a:spcBef>
              <a:spcAft>
                <a:spcPts val="0"/>
              </a:spcAft>
              <a:buClr>
                <a:srgbClr val="000000"/>
              </a:buClr>
              <a:buSzPts val="1400"/>
              <a:buFont typeface="Arial"/>
              <a:buNone/>
            </a:pPr>
            <a:r>
              <a:rPr b="0" i="0" lang="en" sz="1100" u="none" cap="none" strike="noStrike">
                <a:solidFill>
                  <a:schemeClr val="dk1"/>
                </a:solidFill>
                <a:latin typeface="Poppins"/>
                <a:ea typeface="Poppins"/>
                <a:cs typeface="Poppins"/>
                <a:sym typeface="Poppins"/>
              </a:rPr>
              <a:t>Battery Materials</a:t>
            </a:r>
            <a:endParaRPr b="0" i="0" sz="1100" u="none" cap="none" strike="noStrike">
              <a:solidFill>
                <a:schemeClr val="dk1"/>
              </a:solidFill>
              <a:latin typeface="Poppins"/>
              <a:ea typeface="Poppins"/>
              <a:cs typeface="Poppins"/>
              <a:sym typeface="Poppins"/>
            </a:endParaRPr>
          </a:p>
        </p:txBody>
      </p:sp>
      <p:sp>
        <p:nvSpPr>
          <p:cNvPr id="578" name="Google Shape;578;p95"/>
          <p:cNvSpPr/>
          <p:nvPr/>
        </p:nvSpPr>
        <p:spPr>
          <a:xfrm>
            <a:off x="2818279" y="3050534"/>
            <a:ext cx="1493100" cy="663900"/>
          </a:xfrm>
          <a:prstGeom prst="roundRect">
            <a:avLst>
              <a:gd fmla="val 16667" name="adj"/>
            </a:avLst>
          </a:prstGeom>
          <a:solidFill>
            <a:schemeClr val="lt1"/>
          </a:solidFill>
          <a:ln>
            <a:noFill/>
          </a:ln>
        </p:spPr>
        <p:txBody>
          <a:bodyPr anchorCtr="0" anchor="t" bIns="45700" lIns="91425" spcFirstLastPara="1" rIns="91425" wrap="square" tIns="45700">
            <a:noAutofit/>
          </a:bodyPr>
          <a:lstStyle/>
          <a:p>
            <a:pPr indent="0" lvl="0" marL="0" marR="0" rtl="0" algn="r">
              <a:lnSpc>
                <a:spcPct val="100000"/>
              </a:lnSpc>
              <a:spcBef>
                <a:spcPts val="0"/>
              </a:spcBef>
              <a:spcAft>
                <a:spcPts val="0"/>
              </a:spcAft>
              <a:buClr>
                <a:srgbClr val="000000"/>
              </a:buClr>
              <a:buSzPts val="1400"/>
              <a:buFont typeface="Arial"/>
              <a:buNone/>
            </a:pPr>
            <a:r>
              <a:rPr b="0" i="0" lang="en" sz="1100" u="none" cap="none" strike="noStrike">
                <a:solidFill>
                  <a:schemeClr val="dk1"/>
                </a:solidFill>
                <a:latin typeface="Poppins"/>
                <a:ea typeface="Poppins"/>
                <a:cs typeface="Poppins"/>
                <a:sym typeface="Poppins"/>
              </a:rPr>
              <a:t>Renewable Materials &amp; Biotechnology</a:t>
            </a:r>
            <a:endParaRPr b="0" i="0" sz="1100" u="none" cap="none" strike="noStrike">
              <a:solidFill>
                <a:schemeClr val="dk1"/>
              </a:solidFill>
              <a:latin typeface="Poppins"/>
              <a:ea typeface="Poppins"/>
              <a:cs typeface="Poppins"/>
              <a:sym typeface="Poppins"/>
            </a:endParaRPr>
          </a:p>
        </p:txBody>
      </p:sp>
      <p:sp>
        <p:nvSpPr>
          <p:cNvPr id="579" name="Google Shape;579;p95"/>
          <p:cNvSpPr/>
          <p:nvPr/>
        </p:nvSpPr>
        <p:spPr>
          <a:xfrm>
            <a:off x="7429272" y="1179427"/>
            <a:ext cx="1058700" cy="476700"/>
          </a:xfrm>
          <a:prstGeom prst="roundRect">
            <a:avLst>
              <a:gd fmla="val 16667" name="adj"/>
            </a:avLst>
          </a:pr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0" i="0" lang="en" sz="1100" u="none" cap="none" strike="noStrike">
                <a:solidFill>
                  <a:schemeClr val="dk1"/>
                </a:solidFill>
                <a:latin typeface="Poppins"/>
                <a:ea typeface="Poppins"/>
                <a:cs typeface="Poppins"/>
                <a:sym typeface="Poppins"/>
              </a:rPr>
              <a:t>Green Hydrogen</a:t>
            </a:r>
            <a:endParaRPr b="0" i="0" sz="1100" u="none" cap="none" strike="noStrike">
              <a:solidFill>
                <a:schemeClr val="dk1"/>
              </a:solidFill>
              <a:latin typeface="Poppins"/>
              <a:ea typeface="Poppins"/>
              <a:cs typeface="Poppins"/>
              <a:sym typeface="Poppins"/>
            </a:endParaRPr>
          </a:p>
        </p:txBody>
      </p:sp>
      <p:sp>
        <p:nvSpPr>
          <p:cNvPr id="580" name="Google Shape;580;p95"/>
          <p:cNvSpPr/>
          <p:nvPr/>
        </p:nvSpPr>
        <p:spPr>
          <a:xfrm>
            <a:off x="7429272" y="3103000"/>
            <a:ext cx="1448400" cy="476700"/>
          </a:xfrm>
          <a:prstGeom prst="roundRect">
            <a:avLst>
              <a:gd fmla="val 16667" name="adj"/>
            </a:avLst>
          </a:pr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0" i="0" lang="en" sz="1100" u="none" cap="none" strike="noStrike">
                <a:solidFill>
                  <a:schemeClr val="dk1"/>
                </a:solidFill>
                <a:latin typeface="Poppins"/>
                <a:ea typeface="Poppins"/>
                <a:cs typeface="Poppins"/>
                <a:sym typeface="Poppins"/>
              </a:rPr>
              <a:t>Thermoplastics Composites</a:t>
            </a:r>
            <a:endParaRPr b="0" i="0" sz="1100" u="none" cap="none" strike="noStrike">
              <a:solidFill>
                <a:schemeClr val="dk1"/>
              </a:solidFill>
              <a:latin typeface="Poppins"/>
              <a:ea typeface="Poppins"/>
              <a:cs typeface="Poppins"/>
              <a:sym typeface="Poppins"/>
            </a:endParaRPr>
          </a:p>
        </p:txBody>
      </p:sp>
      <p:sp>
        <p:nvSpPr>
          <p:cNvPr id="581" name="Google Shape;581;p95"/>
          <p:cNvSpPr txBox="1"/>
          <p:nvPr/>
        </p:nvSpPr>
        <p:spPr>
          <a:xfrm>
            <a:off x="289900" y="128050"/>
            <a:ext cx="2295300" cy="2501100"/>
          </a:xfrm>
          <a:prstGeom prst="rect">
            <a:avLst/>
          </a:prstGeom>
          <a:noFill/>
          <a:ln>
            <a:noFill/>
          </a:ln>
        </p:spPr>
        <p:txBody>
          <a:bodyPr anchorCtr="0" anchor="ctr" bIns="91425" lIns="91425" spcFirstLastPara="1" rIns="91425" wrap="square" tIns="91425">
            <a:normAutofit/>
          </a:bodyPr>
          <a:lstStyle/>
          <a:p>
            <a:pPr indent="0" lvl="0" marL="0" marR="0" rtl="0" algn="l">
              <a:lnSpc>
                <a:spcPct val="100000"/>
              </a:lnSpc>
              <a:spcBef>
                <a:spcPts val="0"/>
              </a:spcBef>
              <a:spcAft>
                <a:spcPts val="0"/>
              </a:spcAft>
              <a:buClr>
                <a:srgbClr val="FF6542"/>
              </a:buClr>
              <a:buSzPts val="2600"/>
              <a:buFont typeface="Poppins Light"/>
              <a:buNone/>
            </a:pPr>
            <a:r>
              <a:t/>
            </a:r>
            <a:endParaRPr b="0" i="0" sz="1400" u="none" cap="none" strike="noStrike">
              <a:solidFill>
                <a:srgbClr val="000000"/>
              </a:solidFill>
              <a:latin typeface="Arial"/>
              <a:ea typeface="Arial"/>
              <a:cs typeface="Arial"/>
              <a:sym typeface="Arial"/>
            </a:endParaRPr>
          </a:p>
        </p:txBody>
      </p:sp>
      <p:sp>
        <p:nvSpPr>
          <p:cNvPr id="582" name="Google Shape;582;p95"/>
          <p:cNvSpPr txBox="1"/>
          <p:nvPr/>
        </p:nvSpPr>
        <p:spPr>
          <a:xfrm>
            <a:off x="440374" y="2407976"/>
            <a:ext cx="2000100" cy="764400"/>
          </a:xfrm>
          <a:prstGeom prst="rect">
            <a:avLst/>
          </a:prstGeom>
          <a:noFill/>
          <a:ln>
            <a:noFill/>
          </a:ln>
        </p:spPr>
        <p:txBody>
          <a:bodyPr anchorCtr="0" anchor="t" bIns="0" lIns="0" spcFirstLastPara="1" rIns="0" wrap="square" tIns="0">
            <a:noAutofit/>
          </a:bodyPr>
          <a:lstStyle/>
          <a:p>
            <a:pPr indent="0" lvl="1" marL="0" marR="0" rtl="0" algn="l">
              <a:lnSpc>
                <a:spcPct val="100000"/>
              </a:lnSpc>
              <a:spcBef>
                <a:spcPts val="300"/>
              </a:spcBef>
              <a:spcAft>
                <a:spcPts val="0"/>
              </a:spcAft>
              <a:buClr>
                <a:srgbClr val="000000"/>
              </a:buClr>
              <a:buSzPts val="1400"/>
              <a:buFont typeface="Arial"/>
              <a:buNone/>
            </a:pPr>
            <a:r>
              <a:rPr b="0" i="0" lang="en" sz="1400" u="none" cap="none" strike="noStrike">
                <a:solidFill>
                  <a:schemeClr val="lt1"/>
                </a:solidFill>
                <a:latin typeface="Poppins"/>
                <a:ea typeface="Poppins"/>
                <a:cs typeface="Poppins"/>
                <a:sym typeface="Poppins"/>
              </a:rPr>
              <a:t>Contributes</a:t>
            </a:r>
            <a:br>
              <a:rPr b="0" i="0" lang="en" sz="1400" u="none" cap="none" strike="noStrike">
                <a:solidFill>
                  <a:schemeClr val="lt1"/>
                </a:solidFill>
                <a:latin typeface="Poppins"/>
                <a:ea typeface="Poppins"/>
                <a:cs typeface="Poppins"/>
                <a:sym typeface="Poppins"/>
              </a:rPr>
            </a:br>
            <a:r>
              <a:rPr b="1" i="0" lang="en" sz="2400" u="none" cap="none" strike="noStrike">
                <a:solidFill>
                  <a:schemeClr val="lt1"/>
                </a:solidFill>
                <a:latin typeface="Poppins"/>
                <a:ea typeface="Poppins"/>
                <a:cs typeface="Poppins"/>
                <a:sym typeface="Poppins"/>
              </a:rPr>
              <a:t>22</a:t>
            </a:r>
            <a:r>
              <a:rPr b="0" i="0" lang="en" sz="1600" u="none" cap="none" strike="noStrike">
                <a:solidFill>
                  <a:schemeClr val="lt1"/>
                </a:solidFill>
                <a:latin typeface="Poppins"/>
                <a:ea typeface="Poppins"/>
                <a:cs typeface="Poppins"/>
                <a:sym typeface="Poppins"/>
              </a:rPr>
              <a:t>%</a:t>
            </a:r>
            <a:endParaRPr b="0" i="0" sz="2400" u="none" cap="none" strike="noStrike">
              <a:solidFill>
                <a:schemeClr val="lt1"/>
              </a:solidFill>
              <a:latin typeface="Poppins"/>
              <a:ea typeface="Poppins"/>
              <a:cs typeface="Poppins"/>
              <a:sym typeface="Poppins"/>
            </a:endParaRPr>
          </a:p>
          <a:p>
            <a:pPr indent="0" lvl="1" marL="0" marR="0" rtl="0" algn="l">
              <a:lnSpc>
                <a:spcPct val="100000"/>
              </a:lnSpc>
              <a:spcBef>
                <a:spcPts val="300"/>
              </a:spcBef>
              <a:spcAft>
                <a:spcPts val="0"/>
              </a:spcAft>
              <a:buClr>
                <a:srgbClr val="000000"/>
              </a:buClr>
              <a:buSzPts val="1400"/>
              <a:buFont typeface="Arial"/>
              <a:buNone/>
            </a:pPr>
            <a:r>
              <a:rPr b="0" i="0" lang="en" sz="1400" u="none" cap="none" strike="noStrike">
                <a:solidFill>
                  <a:schemeClr val="lt1"/>
                </a:solidFill>
                <a:latin typeface="Poppins"/>
                <a:ea typeface="Poppins"/>
                <a:cs typeface="Poppins"/>
                <a:sym typeface="Poppins"/>
              </a:rPr>
              <a:t>to total R&amp;I effort </a:t>
            </a:r>
            <a:br>
              <a:rPr b="0" i="0" lang="en" sz="1400" u="none" cap="none" strike="noStrike">
                <a:solidFill>
                  <a:schemeClr val="lt1"/>
                </a:solidFill>
                <a:latin typeface="Poppins"/>
                <a:ea typeface="Poppins"/>
                <a:cs typeface="Poppins"/>
                <a:sym typeface="Poppins"/>
              </a:rPr>
            </a:br>
            <a:endParaRPr b="0" i="0" sz="1400" u="none" cap="none" strike="noStrike">
              <a:solidFill>
                <a:schemeClr val="lt1"/>
              </a:solidFill>
              <a:latin typeface="Poppins"/>
              <a:ea typeface="Poppins"/>
              <a:cs typeface="Poppins"/>
              <a:sym typeface="Poppins"/>
            </a:endParaRPr>
          </a:p>
        </p:txBody>
      </p:sp>
      <p:cxnSp>
        <p:nvCxnSpPr>
          <p:cNvPr id="583" name="Google Shape;583;p95"/>
          <p:cNvCxnSpPr/>
          <p:nvPr/>
        </p:nvCxnSpPr>
        <p:spPr>
          <a:xfrm>
            <a:off x="289901" y="2308255"/>
            <a:ext cx="1604700" cy="0"/>
          </a:xfrm>
          <a:prstGeom prst="straightConnector1">
            <a:avLst/>
          </a:prstGeom>
          <a:noFill/>
          <a:ln cap="flat" cmpd="sng" w="9525">
            <a:solidFill>
              <a:schemeClr val="lt1"/>
            </a:solidFill>
            <a:prstDash val="dot"/>
            <a:round/>
            <a:headEnd len="sm" w="sm" type="none"/>
            <a:tailEnd len="sm" w="sm" type="none"/>
          </a:ln>
        </p:spPr>
      </p:cxnSp>
      <p:sp>
        <p:nvSpPr>
          <p:cNvPr id="584" name="Google Shape;584;p95"/>
          <p:cNvSpPr/>
          <p:nvPr/>
        </p:nvSpPr>
        <p:spPr>
          <a:xfrm rot="5400000">
            <a:off x="178265" y="2509253"/>
            <a:ext cx="228606" cy="73399"/>
          </a:xfrm>
          <a:custGeom>
            <a:rect b="b" l="l" r="r" t="t"/>
            <a:pathLst>
              <a:path extrusionOk="0" h="48933" w="152404">
                <a:moveTo>
                  <a:pt x="9772" y="35895"/>
                </a:moveTo>
                <a:cubicBezTo>
                  <a:pt x="13357" y="36318"/>
                  <a:pt x="123444" y="48764"/>
                  <a:pt x="126940" y="48933"/>
                </a:cubicBezTo>
                <a:cubicBezTo>
                  <a:pt x="141194" y="48764"/>
                  <a:pt x="152669" y="37673"/>
                  <a:pt x="152400" y="24126"/>
                </a:cubicBezTo>
                <a:cubicBezTo>
                  <a:pt x="152400" y="17183"/>
                  <a:pt x="149083" y="10579"/>
                  <a:pt x="143435" y="5923"/>
                </a:cubicBezTo>
                <a:cubicBezTo>
                  <a:pt x="137788" y="1351"/>
                  <a:pt x="130347" y="-766"/>
                  <a:pt x="123085" y="250"/>
                </a:cubicBezTo>
                <a:cubicBezTo>
                  <a:pt x="123085" y="250"/>
                  <a:pt x="10399" y="15829"/>
                  <a:pt x="9503" y="15998"/>
                </a:cubicBezTo>
                <a:cubicBezTo>
                  <a:pt x="4034" y="16506"/>
                  <a:pt x="0" y="20824"/>
                  <a:pt x="0" y="26073"/>
                </a:cubicBezTo>
                <a:cubicBezTo>
                  <a:pt x="0" y="31238"/>
                  <a:pt x="4303" y="35471"/>
                  <a:pt x="9772" y="35895"/>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accent6"/>
              </a:solidFill>
              <a:latin typeface="Arial"/>
              <a:ea typeface="Arial"/>
              <a:cs typeface="Arial"/>
              <a:sym typeface="Arial"/>
            </a:endParaRPr>
          </a:p>
        </p:txBody>
      </p:sp>
      <p:sp>
        <p:nvSpPr>
          <p:cNvPr id="585" name="Google Shape;585;p95"/>
          <p:cNvSpPr/>
          <p:nvPr/>
        </p:nvSpPr>
        <p:spPr>
          <a:xfrm>
            <a:off x="5127575" y="1668141"/>
            <a:ext cx="1486500" cy="1486500"/>
          </a:xfrm>
          <a:prstGeom prst="ellipse">
            <a:avLst/>
          </a:prstGeom>
          <a:solidFill>
            <a:schemeClr val="accent1"/>
          </a:solidFill>
          <a:ln cap="flat" cmpd="sng" w="2857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586" name="Google Shape;586;p95"/>
          <p:cNvSpPr txBox="1"/>
          <p:nvPr/>
        </p:nvSpPr>
        <p:spPr>
          <a:xfrm>
            <a:off x="5241750" y="1866685"/>
            <a:ext cx="1288500" cy="966300"/>
          </a:xfrm>
          <a:prstGeom prst="rect">
            <a:avLst/>
          </a:prstGeom>
          <a:noFill/>
          <a:ln>
            <a:noFill/>
          </a:ln>
        </p:spPr>
        <p:txBody>
          <a:bodyPr anchorCtr="0" anchor="t"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600"/>
              <a:buFont typeface="Arial"/>
              <a:buNone/>
            </a:pPr>
            <a:r>
              <a:rPr b="0" i="0" lang="en" sz="1800" u="none" cap="none" strike="noStrike">
                <a:solidFill>
                  <a:schemeClr val="lt1"/>
                </a:solidFill>
                <a:latin typeface="Poppins"/>
                <a:ea typeface="Poppins"/>
                <a:cs typeface="Poppins"/>
                <a:sym typeface="Poppins"/>
              </a:rPr>
              <a:t>&gt;€</a:t>
            </a:r>
            <a:r>
              <a:rPr b="1" i="0" lang="en" sz="2800" u="none" cap="none" strike="noStrike">
                <a:solidFill>
                  <a:schemeClr val="lt1"/>
                </a:solidFill>
                <a:latin typeface="Poppins"/>
                <a:ea typeface="Poppins"/>
                <a:cs typeface="Poppins"/>
                <a:sym typeface="Poppins"/>
              </a:rPr>
              <a:t>10</a:t>
            </a:r>
            <a:r>
              <a:rPr b="0" i="0" lang="en" sz="1800" u="none" cap="none" strike="noStrike">
                <a:solidFill>
                  <a:schemeClr val="lt1"/>
                </a:solidFill>
                <a:latin typeface="Poppins"/>
                <a:ea typeface="Poppins"/>
                <a:cs typeface="Poppins"/>
                <a:sym typeface="Poppins"/>
              </a:rPr>
              <a:t>bn</a:t>
            </a:r>
            <a:r>
              <a:rPr b="0" i="0" lang="en" sz="2000" u="none" cap="none" strike="noStrike">
                <a:solidFill>
                  <a:schemeClr val="lt1"/>
                </a:solidFill>
                <a:latin typeface="Poppins"/>
                <a:ea typeface="Poppins"/>
                <a:cs typeface="Poppins"/>
                <a:sym typeface="Poppins"/>
              </a:rPr>
              <a:t> </a:t>
            </a:r>
            <a:r>
              <a:rPr b="0" i="0" lang="en" sz="1100" u="none" cap="none" strike="noStrike">
                <a:solidFill>
                  <a:schemeClr val="lt1"/>
                </a:solidFill>
                <a:latin typeface="Poppins"/>
                <a:ea typeface="Poppins"/>
                <a:cs typeface="Poppins"/>
                <a:sym typeface="Poppins"/>
              </a:rPr>
              <a:t>market opportunity</a:t>
            </a:r>
            <a:r>
              <a:rPr b="0" baseline="30000" i="0" lang="en" sz="1100" u="none" cap="none" strike="noStrike">
                <a:solidFill>
                  <a:schemeClr val="lt1"/>
                </a:solidFill>
                <a:latin typeface="Poppins"/>
                <a:ea typeface="Poppins"/>
                <a:cs typeface="Poppins"/>
                <a:sym typeface="Poppins"/>
              </a:rPr>
              <a:t>1</a:t>
            </a:r>
            <a:r>
              <a:rPr b="0" i="0" lang="en" sz="1100" u="none" cap="none" strike="noStrike">
                <a:solidFill>
                  <a:schemeClr val="lt1"/>
                </a:solidFill>
                <a:latin typeface="Poppins"/>
                <a:ea typeface="Poppins"/>
                <a:cs typeface="Poppins"/>
                <a:sym typeface="Poppins"/>
              </a:rPr>
              <a:t> </a:t>
            </a:r>
            <a:br>
              <a:rPr b="0" i="0" lang="en" sz="1100" u="none" cap="none" strike="noStrike">
                <a:solidFill>
                  <a:schemeClr val="lt1"/>
                </a:solidFill>
                <a:latin typeface="Poppins"/>
                <a:ea typeface="Poppins"/>
                <a:cs typeface="Poppins"/>
                <a:sym typeface="Poppins"/>
              </a:rPr>
            </a:br>
            <a:r>
              <a:rPr b="0" i="0" lang="en" sz="1100" u="none" cap="none" strike="noStrike">
                <a:solidFill>
                  <a:schemeClr val="lt1"/>
                </a:solidFill>
                <a:latin typeface="Poppins"/>
                <a:ea typeface="Poppins"/>
                <a:cs typeface="Poppins"/>
                <a:sym typeface="Poppins"/>
              </a:rPr>
              <a:t>by 2030</a:t>
            </a:r>
            <a:endParaRPr b="0" i="0" sz="1200" u="none" cap="none" strike="noStrike">
              <a:solidFill>
                <a:schemeClr val="lt1"/>
              </a:solidFill>
              <a:latin typeface="Poppins"/>
              <a:ea typeface="Poppins"/>
              <a:cs typeface="Poppins"/>
              <a:sym typeface="Poppins"/>
            </a:endParaRPr>
          </a:p>
        </p:txBody>
      </p:sp>
      <p:sp>
        <p:nvSpPr>
          <p:cNvPr id="587" name="Google Shape;587;p95"/>
          <p:cNvSpPr txBox="1"/>
          <p:nvPr>
            <p:ph type="title"/>
          </p:nvPr>
        </p:nvSpPr>
        <p:spPr>
          <a:xfrm>
            <a:off x="305991" y="515124"/>
            <a:ext cx="2249700" cy="21501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sz="2400">
                <a:solidFill>
                  <a:schemeClr val="lt1"/>
                </a:solidFill>
              </a:rPr>
              <a:t>Accelerating growth through Platforms</a:t>
            </a:r>
            <a:br>
              <a:rPr lang="en" sz="1200">
                <a:solidFill>
                  <a:srgbClr val="000000"/>
                </a:solidFill>
                <a:latin typeface="Arial"/>
                <a:ea typeface="Arial"/>
                <a:cs typeface="Arial"/>
                <a:sym typeface="Arial"/>
              </a:rPr>
            </a:br>
            <a:endParaRPr sz="1800"/>
          </a:p>
        </p:txBody>
      </p:sp>
      <p:sp>
        <p:nvSpPr>
          <p:cNvPr id="588" name="Google Shape;588;p95"/>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700"/>
              <a:buNone/>
            </a:pPr>
            <a:fld id="{00000000-1234-1234-1234-123412341234}" type="slidenum">
              <a:rPr lang="en"/>
              <a:t>‹#›</a:t>
            </a:fld>
            <a:endParaRPr/>
          </a:p>
        </p:txBody>
      </p:sp>
      <p:sp>
        <p:nvSpPr>
          <p:cNvPr id="589" name="Google Shape;589;p95"/>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Tree>
  </p:cSld>
  <p:clrMapOvr>
    <a:masterClrMapping/>
  </p:clrMapOvr>
  <mc:AlternateContent>
    <mc:Choice Requires="p14">
      <p:transition spd="slow" p14:dur="700">
        <p:fade/>
      </p:transition>
    </mc:Choice>
    <mc:Fallback>
      <p:transition spd="slow">
        <p:fade/>
      </p:transition>
    </mc:Fallback>
  </mc:AlternateContent>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93" name="Shape 593"/>
        <p:cNvGrpSpPr/>
        <p:nvPr/>
      </p:nvGrpSpPr>
      <p:grpSpPr>
        <a:xfrm>
          <a:off x="0" y="0"/>
          <a:ext cx="0" cy="0"/>
          <a:chOff x="0" y="0"/>
          <a:chExt cx="0" cy="0"/>
        </a:xfrm>
      </p:grpSpPr>
      <p:pic>
        <p:nvPicPr>
          <p:cNvPr id="594" name="Google Shape;594;p96"/>
          <p:cNvPicPr preferRelativeResize="0"/>
          <p:nvPr/>
        </p:nvPicPr>
        <p:blipFill rotWithShape="1">
          <a:blip r:embed="rId3">
            <a:alphaModFix/>
          </a:blip>
          <a:srcRect b="0" l="0" r="0" t="0"/>
          <a:stretch/>
        </p:blipFill>
        <p:spPr>
          <a:xfrm>
            <a:off x="0" y="0"/>
            <a:ext cx="9144000" cy="5143505"/>
          </a:xfrm>
          <a:prstGeom prst="rect">
            <a:avLst/>
          </a:prstGeom>
          <a:noFill/>
          <a:ln>
            <a:noFill/>
          </a:ln>
        </p:spPr>
      </p:pic>
      <p:sp>
        <p:nvSpPr>
          <p:cNvPr id="595" name="Google Shape;595;p96"/>
          <p:cNvSpPr/>
          <p:nvPr/>
        </p:nvSpPr>
        <p:spPr>
          <a:xfrm>
            <a:off x="0" y="0"/>
            <a:ext cx="9144000" cy="5143500"/>
          </a:xfrm>
          <a:prstGeom prst="rect">
            <a:avLst/>
          </a:prstGeom>
          <a:solidFill>
            <a:schemeClr val="dk1">
              <a:alpha val="6314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pic>
        <p:nvPicPr>
          <p:cNvPr id="596" name="Google Shape;596;p96"/>
          <p:cNvPicPr preferRelativeResize="0"/>
          <p:nvPr/>
        </p:nvPicPr>
        <p:blipFill rotWithShape="1">
          <a:blip r:embed="rId4">
            <a:alphaModFix/>
          </a:blip>
          <a:srcRect b="11866" l="0" r="0" t="11873"/>
          <a:stretch/>
        </p:blipFill>
        <p:spPr>
          <a:xfrm>
            <a:off x="2168551" y="1850778"/>
            <a:ext cx="4337026" cy="1436393"/>
          </a:xfrm>
          <a:prstGeom prst="rect">
            <a:avLst/>
          </a:prstGeom>
          <a:noFill/>
          <a:ln>
            <a:noFill/>
          </a:ln>
        </p:spPr>
      </p:pic>
      <p:sp>
        <p:nvSpPr>
          <p:cNvPr id="597" name="Google Shape;597;p96"/>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solidFill>
                  <a:schemeClr val="lt1"/>
                </a:solidFill>
              </a:rPr>
              <a:t>Battery Materials for today &amp; tomorrow</a:t>
            </a:r>
            <a:endParaRPr>
              <a:solidFill>
                <a:schemeClr val="lt1"/>
              </a:solidFill>
            </a:endParaRPr>
          </a:p>
        </p:txBody>
      </p:sp>
      <p:sp>
        <p:nvSpPr>
          <p:cNvPr id="598" name="Google Shape;598;p96"/>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700"/>
              <a:buNone/>
            </a:pPr>
            <a:fld id="{00000000-1234-1234-1234-123412341234}" type="slidenum">
              <a:rPr lang="en">
                <a:solidFill>
                  <a:schemeClr val="lt1"/>
                </a:solidFill>
              </a:rPr>
              <a:t>‹#›</a:t>
            </a:fld>
            <a:endParaRPr>
              <a:solidFill>
                <a:schemeClr val="lt1"/>
              </a:solidFill>
            </a:endParaRPr>
          </a:p>
        </p:txBody>
      </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23" presetSubtype="16">
                                  <p:stCondLst>
                                    <p:cond delay="0"/>
                                  </p:stCondLst>
                                  <p:childTnLst>
                                    <p:set>
                                      <p:cBhvr>
                                        <p:cTn dur="1" fill="hold">
                                          <p:stCondLst>
                                            <p:cond delay="0"/>
                                          </p:stCondLst>
                                        </p:cTn>
                                        <p:tgtEl>
                                          <p:spTgt spid="596"/>
                                        </p:tgtEl>
                                        <p:attrNameLst>
                                          <p:attrName>style.visibility</p:attrName>
                                        </p:attrNameLst>
                                      </p:cBhvr>
                                      <p:to>
                                        <p:strVal val="visible"/>
                                      </p:to>
                                    </p:set>
                                    <p:anim calcmode="lin" valueType="num">
                                      <p:cBhvr additive="base">
                                        <p:cTn dur="500"/>
                                        <p:tgtEl>
                                          <p:spTgt spid="596"/>
                                        </p:tgtEl>
                                        <p:attrNameLst>
                                          <p:attrName>ppt_w</p:attrName>
                                        </p:attrNameLst>
                                      </p:cBhvr>
                                      <p:tavLst>
                                        <p:tav fmla="" tm="0">
                                          <p:val>
                                            <p:strVal val="0"/>
                                          </p:val>
                                        </p:tav>
                                        <p:tav fmla="" tm="100000">
                                          <p:val>
                                            <p:strVal val="#ppt_w"/>
                                          </p:val>
                                        </p:tav>
                                      </p:tavLst>
                                    </p:anim>
                                    <p:anim calcmode="lin" valueType="num">
                                      <p:cBhvr additive="base">
                                        <p:cTn dur="500"/>
                                        <p:tgtEl>
                                          <p:spTgt spid="596"/>
                                        </p:tgtEl>
                                        <p:attrNameLst>
                                          <p:attrName>ppt_h</p:attrName>
                                        </p:attrNameLst>
                                      </p:cBhvr>
                                      <p:tavLst>
                                        <p:tav fmla="" tm="0">
                                          <p:val>
                                            <p:strVal val="0"/>
                                          </p:val>
                                        </p:tav>
                                        <p:tav fmla="" tm="100000">
                                          <p:val>
                                            <p:strVal val="#ppt_h"/>
                                          </p:val>
                                        </p:tav>
                                      </p:tavLst>
                                    </p:anim>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02" name="Shape 602"/>
        <p:cNvGrpSpPr/>
        <p:nvPr/>
      </p:nvGrpSpPr>
      <p:grpSpPr>
        <a:xfrm>
          <a:off x="0" y="0"/>
          <a:ext cx="0" cy="0"/>
          <a:chOff x="0" y="0"/>
          <a:chExt cx="0" cy="0"/>
        </a:xfrm>
      </p:grpSpPr>
      <p:sp>
        <p:nvSpPr>
          <p:cNvPr id="603" name="Google Shape;603;p97"/>
          <p:cNvSpPr txBox="1"/>
          <p:nvPr/>
        </p:nvSpPr>
        <p:spPr>
          <a:xfrm>
            <a:off x="1274685" y="1119965"/>
            <a:ext cx="1481400" cy="1012500"/>
          </a:xfrm>
          <a:prstGeom prst="rect">
            <a:avLst/>
          </a:prstGeom>
          <a:noFill/>
          <a:ln>
            <a:noFill/>
          </a:ln>
        </p:spPr>
        <p:txBody>
          <a:bodyPr anchorCtr="0" anchor="t" bIns="0" lIns="0" spcFirstLastPara="1" rIns="0" wrap="square" tIns="0">
            <a:noAutofit/>
          </a:bodyPr>
          <a:lstStyle/>
          <a:p>
            <a:pPr indent="0" lvl="0" marL="0" marR="0" rtl="0" algn="l">
              <a:lnSpc>
                <a:spcPct val="114000"/>
              </a:lnSpc>
              <a:spcBef>
                <a:spcPts val="500"/>
              </a:spcBef>
              <a:spcAft>
                <a:spcPts val="0"/>
              </a:spcAft>
              <a:buClr>
                <a:srgbClr val="000000"/>
              </a:buClr>
              <a:buSzPts val="2000"/>
              <a:buFont typeface="Arial"/>
              <a:buNone/>
            </a:pPr>
            <a:r>
              <a:rPr b="0" i="0" lang="en" sz="1800" u="none" cap="none" strike="noStrike">
                <a:solidFill>
                  <a:srgbClr val="343C47"/>
                </a:solidFill>
                <a:latin typeface="Poppins Light"/>
                <a:ea typeface="Poppins Light"/>
                <a:cs typeface="Poppins Light"/>
                <a:sym typeface="Poppins Light"/>
              </a:rPr>
              <a:t>Syensqo</a:t>
            </a:r>
            <a:br>
              <a:rPr b="0" i="0" lang="en" sz="1800" u="none" cap="none" strike="noStrike">
                <a:solidFill>
                  <a:srgbClr val="343C47"/>
                </a:solidFill>
                <a:latin typeface="Poppins Light"/>
                <a:ea typeface="Poppins Light"/>
                <a:cs typeface="Poppins Light"/>
                <a:sym typeface="Poppins Light"/>
              </a:rPr>
            </a:br>
            <a:r>
              <a:rPr b="0" i="0" lang="en" sz="1800" u="none" cap="none" strike="noStrike">
                <a:solidFill>
                  <a:srgbClr val="343C47"/>
                </a:solidFill>
                <a:latin typeface="Poppins Light"/>
                <a:ea typeface="Poppins Light"/>
                <a:cs typeface="Poppins Light"/>
                <a:sym typeface="Poppins Light"/>
              </a:rPr>
              <a:t>in Battery</a:t>
            </a:r>
            <a:br>
              <a:rPr b="0" i="0" lang="en" sz="1800" u="none" cap="none" strike="noStrike">
                <a:solidFill>
                  <a:srgbClr val="343C47"/>
                </a:solidFill>
                <a:latin typeface="Poppins Light"/>
                <a:ea typeface="Poppins Light"/>
                <a:cs typeface="Poppins Light"/>
                <a:sym typeface="Poppins Light"/>
              </a:rPr>
            </a:br>
            <a:r>
              <a:rPr b="0" i="0" lang="en" sz="1800" u="none" cap="none" strike="noStrike">
                <a:solidFill>
                  <a:srgbClr val="343C47"/>
                </a:solidFill>
                <a:latin typeface="Poppins Light"/>
                <a:ea typeface="Poppins Light"/>
                <a:cs typeface="Poppins Light"/>
                <a:sym typeface="Poppins Light"/>
              </a:rPr>
              <a:t>Materials</a:t>
            </a:r>
            <a:endParaRPr b="0" i="0" sz="1800" u="none" cap="none" strike="noStrike">
              <a:solidFill>
                <a:srgbClr val="343C47"/>
              </a:solidFill>
              <a:latin typeface="Poppins Light"/>
              <a:ea typeface="Poppins Light"/>
              <a:cs typeface="Poppins Light"/>
              <a:sym typeface="Poppins Light"/>
            </a:endParaRPr>
          </a:p>
          <a:p>
            <a:pPr indent="0" lvl="0" marL="0" marR="0" rtl="0" algn="l">
              <a:lnSpc>
                <a:spcPct val="114000"/>
              </a:lnSpc>
              <a:spcBef>
                <a:spcPts val="500"/>
              </a:spcBef>
              <a:spcAft>
                <a:spcPts val="0"/>
              </a:spcAft>
              <a:buClr>
                <a:srgbClr val="000000"/>
              </a:buClr>
              <a:buSzPts val="1600"/>
              <a:buFont typeface="Arial"/>
              <a:buNone/>
            </a:pPr>
            <a:r>
              <a:t/>
            </a:r>
            <a:endParaRPr b="0" i="0" sz="1800" u="none" cap="none" strike="noStrike">
              <a:solidFill>
                <a:srgbClr val="343C47"/>
              </a:solidFill>
              <a:latin typeface="Poppins Light"/>
              <a:ea typeface="Poppins Light"/>
              <a:cs typeface="Poppins Light"/>
              <a:sym typeface="Poppins Light"/>
            </a:endParaRPr>
          </a:p>
        </p:txBody>
      </p:sp>
      <p:sp>
        <p:nvSpPr>
          <p:cNvPr id="604" name="Google Shape;604;p97"/>
          <p:cNvSpPr txBox="1"/>
          <p:nvPr/>
        </p:nvSpPr>
        <p:spPr>
          <a:xfrm>
            <a:off x="7451549" y="1119965"/>
            <a:ext cx="1692600" cy="1390500"/>
          </a:xfrm>
          <a:prstGeom prst="rect">
            <a:avLst/>
          </a:prstGeom>
          <a:noFill/>
          <a:ln>
            <a:noFill/>
          </a:ln>
        </p:spPr>
        <p:txBody>
          <a:bodyPr anchorCtr="0" anchor="t" bIns="0" lIns="0" spcFirstLastPara="1" rIns="0" wrap="square" tIns="0">
            <a:noAutofit/>
          </a:bodyPr>
          <a:lstStyle/>
          <a:p>
            <a:pPr indent="0" lvl="0" marL="0" marR="0" rtl="0" algn="l">
              <a:lnSpc>
                <a:spcPct val="114000"/>
              </a:lnSpc>
              <a:spcBef>
                <a:spcPts val="500"/>
              </a:spcBef>
              <a:spcAft>
                <a:spcPts val="0"/>
              </a:spcAft>
              <a:buClr>
                <a:srgbClr val="000000"/>
              </a:buClr>
              <a:buSzPts val="2000"/>
              <a:buFont typeface="Arial"/>
              <a:buNone/>
            </a:pPr>
            <a:r>
              <a:rPr b="0" i="0" lang="en" sz="1800" u="none" cap="none" strike="noStrike">
                <a:solidFill>
                  <a:schemeClr val="dk1"/>
                </a:solidFill>
                <a:latin typeface="Poppins Light"/>
                <a:ea typeface="Poppins Light"/>
                <a:cs typeface="Poppins Light"/>
                <a:sym typeface="Poppins Light"/>
              </a:rPr>
              <a:t>Specialty Materials for </a:t>
            </a:r>
            <a:br>
              <a:rPr b="0" i="0" lang="en" sz="1800" u="none" cap="none" strike="noStrike">
                <a:solidFill>
                  <a:schemeClr val="dk1"/>
                </a:solidFill>
                <a:latin typeface="Poppins Light"/>
                <a:ea typeface="Poppins Light"/>
                <a:cs typeface="Poppins Light"/>
                <a:sym typeface="Poppins Light"/>
              </a:rPr>
            </a:br>
            <a:r>
              <a:rPr b="0" i="0" lang="en" sz="1800" u="none" cap="none" strike="noStrike">
                <a:solidFill>
                  <a:schemeClr val="dk1"/>
                </a:solidFill>
                <a:latin typeface="Poppins Light"/>
                <a:ea typeface="Poppins Light"/>
                <a:cs typeface="Poppins Light"/>
                <a:sym typeface="Poppins Light"/>
              </a:rPr>
              <a:t>Next Battery Generation</a:t>
            </a:r>
            <a:endParaRPr b="0" i="0" sz="1800" u="none" cap="none" strike="noStrike">
              <a:solidFill>
                <a:schemeClr val="dk1"/>
              </a:solidFill>
              <a:latin typeface="Poppins Light"/>
              <a:ea typeface="Poppins Light"/>
              <a:cs typeface="Poppins Light"/>
              <a:sym typeface="Poppins Light"/>
            </a:endParaRPr>
          </a:p>
          <a:p>
            <a:pPr indent="0" lvl="0" marL="0" marR="0" rtl="0" algn="l">
              <a:lnSpc>
                <a:spcPct val="114000"/>
              </a:lnSpc>
              <a:spcBef>
                <a:spcPts val="500"/>
              </a:spcBef>
              <a:spcAft>
                <a:spcPts val="0"/>
              </a:spcAft>
              <a:buClr>
                <a:srgbClr val="000000"/>
              </a:buClr>
              <a:buSzPts val="2000"/>
              <a:buFont typeface="Arial"/>
              <a:buNone/>
            </a:pPr>
            <a:r>
              <a:t/>
            </a:r>
            <a:endParaRPr b="0" i="0" sz="1800" u="none" cap="none" strike="noStrike">
              <a:solidFill>
                <a:schemeClr val="dk1"/>
              </a:solidFill>
              <a:latin typeface="Poppins Light"/>
              <a:ea typeface="Poppins Light"/>
              <a:cs typeface="Poppins Light"/>
              <a:sym typeface="Poppins Light"/>
            </a:endParaRPr>
          </a:p>
        </p:txBody>
      </p:sp>
      <p:pic>
        <p:nvPicPr>
          <p:cNvPr id="605" name="Google Shape;605;p97"/>
          <p:cNvPicPr preferRelativeResize="0"/>
          <p:nvPr/>
        </p:nvPicPr>
        <p:blipFill rotWithShape="1">
          <a:blip r:embed="rId3">
            <a:alphaModFix/>
          </a:blip>
          <a:srcRect b="0" l="0" r="0" t="0"/>
          <a:stretch/>
        </p:blipFill>
        <p:spPr>
          <a:xfrm>
            <a:off x="484060" y="1257125"/>
            <a:ext cx="670245" cy="1119296"/>
          </a:xfrm>
          <a:prstGeom prst="rect">
            <a:avLst/>
          </a:prstGeom>
          <a:noFill/>
          <a:ln>
            <a:noFill/>
          </a:ln>
        </p:spPr>
      </p:pic>
      <p:pic>
        <p:nvPicPr>
          <p:cNvPr id="606" name="Google Shape;606;p97"/>
          <p:cNvPicPr preferRelativeResize="0"/>
          <p:nvPr/>
        </p:nvPicPr>
        <p:blipFill rotWithShape="1">
          <a:blip r:embed="rId4">
            <a:alphaModFix/>
          </a:blip>
          <a:srcRect b="0" l="0" r="0" t="0"/>
          <a:stretch/>
        </p:blipFill>
        <p:spPr>
          <a:xfrm>
            <a:off x="3276270" y="1257125"/>
            <a:ext cx="744702" cy="1119296"/>
          </a:xfrm>
          <a:prstGeom prst="rect">
            <a:avLst/>
          </a:prstGeom>
          <a:noFill/>
          <a:ln>
            <a:noFill/>
          </a:ln>
        </p:spPr>
      </p:pic>
      <p:sp>
        <p:nvSpPr>
          <p:cNvPr id="607" name="Google Shape;607;p97"/>
          <p:cNvSpPr txBox="1"/>
          <p:nvPr/>
        </p:nvSpPr>
        <p:spPr>
          <a:xfrm>
            <a:off x="388895" y="2662765"/>
            <a:ext cx="2294700" cy="10158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Battery Materials Platform</a:t>
            </a:r>
            <a:endParaRPr b="1" i="0" sz="140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Who we are</a:t>
            </a:r>
            <a:endParaRPr b="0" i="0" sz="105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Sustaining innovation</a:t>
            </a:r>
            <a:endParaRPr b="0" i="0" sz="1050" u="none" cap="none" strike="noStrike">
              <a:solidFill>
                <a:schemeClr val="dk1"/>
              </a:solidFill>
              <a:latin typeface="Poppins"/>
              <a:ea typeface="Poppins"/>
              <a:cs typeface="Poppins"/>
              <a:sym typeface="Poppins"/>
            </a:endParaRPr>
          </a:p>
        </p:txBody>
      </p:sp>
      <p:sp>
        <p:nvSpPr>
          <p:cNvPr id="608" name="Google Shape;608;p97"/>
          <p:cNvSpPr txBox="1"/>
          <p:nvPr/>
        </p:nvSpPr>
        <p:spPr>
          <a:xfrm>
            <a:off x="3161970" y="2662765"/>
            <a:ext cx="2902200" cy="18855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Electrode binders &amp; separator coatings</a:t>
            </a:r>
            <a:endParaRPr b="1" i="0" sz="140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PVDF</a:t>
            </a:r>
            <a:endParaRPr b="0" i="0" sz="105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Solgain</a:t>
            </a:r>
            <a:endParaRPr b="0" i="0" sz="1050" u="none" cap="none" strike="noStrike">
              <a:solidFill>
                <a:schemeClr val="dk1"/>
              </a:solidFill>
              <a:latin typeface="Poppins"/>
              <a:ea typeface="Poppins"/>
              <a:cs typeface="Poppins"/>
              <a:sym typeface="Poppins"/>
            </a:endParaRPr>
          </a:p>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Advanced electrolyte ingredients</a:t>
            </a:r>
            <a:endParaRPr b="1" i="0" sz="140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Energain</a:t>
            </a:r>
            <a:endParaRPr b="0" i="0" sz="105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LiFSI</a:t>
            </a:r>
            <a:endParaRPr b="0" i="0" sz="1050" u="none" cap="none" strike="noStrike">
              <a:solidFill>
                <a:schemeClr val="dk1"/>
              </a:solidFill>
              <a:latin typeface="Poppins"/>
              <a:ea typeface="Poppins"/>
              <a:cs typeface="Poppins"/>
              <a:sym typeface="Poppins"/>
            </a:endParaRPr>
          </a:p>
        </p:txBody>
      </p:sp>
      <p:sp>
        <p:nvSpPr>
          <p:cNvPr id="609" name="Google Shape;609;p97"/>
          <p:cNvSpPr txBox="1"/>
          <p:nvPr/>
        </p:nvSpPr>
        <p:spPr>
          <a:xfrm>
            <a:off x="196450" y="169900"/>
            <a:ext cx="3498600" cy="6558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2500"/>
              <a:buFont typeface="Arial"/>
              <a:buNone/>
            </a:pPr>
            <a:r>
              <a:rPr b="0" i="0" lang="en" sz="2500" u="none" cap="none" strike="noStrike">
                <a:solidFill>
                  <a:schemeClr val="accent1"/>
                </a:solidFill>
                <a:latin typeface="Poppins Light"/>
                <a:ea typeface="Poppins Light"/>
                <a:cs typeface="Poppins Light"/>
                <a:sym typeface="Poppins Light"/>
              </a:rPr>
              <a:t>Agenda</a:t>
            </a:r>
            <a:endParaRPr b="0" i="0" sz="2500" u="none" cap="none" strike="noStrike">
              <a:solidFill>
                <a:schemeClr val="accent1"/>
              </a:solidFill>
              <a:latin typeface="Poppins Light"/>
              <a:ea typeface="Poppins Light"/>
              <a:cs typeface="Poppins Light"/>
              <a:sym typeface="Poppins Light"/>
            </a:endParaRPr>
          </a:p>
        </p:txBody>
      </p:sp>
      <p:pic>
        <p:nvPicPr>
          <p:cNvPr id="610" name="Google Shape;610;p97"/>
          <p:cNvPicPr preferRelativeResize="0"/>
          <p:nvPr/>
        </p:nvPicPr>
        <p:blipFill rotWithShape="1">
          <a:blip r:embed="rId5">
            <a:alphaModFix/>
          </a:blip>
          <a:srcRect b="0" l="0" r="0" t="0"/>
          <a:stretch/>
        </p:blipFill>
        <p:spPr>
          <a:xfrm>
            <a:off x="6547631" y="1257125"/>
            <a:ext cx="705173" cy="1138344"/>
          </a:xfrm>
          <a:prstGeom prst="rect">
            <a:avLst/>
          </a:prstGeom>
          <a:noFill/>
          <a:ln>
            <a:noFill/>
          </a:ln>
        </p:spPr>
      </p:pic>
      <p:sp>
        <p:nvSpPr>
          <p:cNvPr id="611" name="Google Shape;611;p97"/>
          <p:cNvSpPr txBox="1"/>
          <p:nvPr/>
        </p:nvSpPr>
        <p:spPr>
          <a:xfrm>
            <a:off x="6463811" y="2662765"/>
            <a:ext cx="2572200" cy="6156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Sulfides for All solid state batteries </a:t>
            </a:r>
            <a:endParaRPr b="1" i="0" sz="1400" u="none" cap="none" strike="noStrike">
              <a:solidFill>
                <a:schemeClr val="dk1"/>
              </a:solidFill>
              <a:latin typeface="Poppins"/>
              <a:ea typeface="Poppins"/>
              <a:cs typeface="Poppins"/>
              <a:sym typeface="Poppins"/>
            </a:endParaRPr>
          </a:p>
        </p:txBody>
      </p:sp>
      <p:sp>
        <p:nvSpPr>
          <p:cNvPr id="612" name="Google Shape;612;p97"/>
          <p:cNvSpPr txBox="1"/>
          <p:nvPr/>
        </p:nvSpPr>
        <p:spPr>
          <a:xfrm>
            <a:off x="4230109" y="1119965"/>
            <a:ext cx="2041200" cy="1390500"/>
          </a:xfrm>
          <a:prstGeom prst="rect">
            <a:avLst/>
          </a:prstGeom>
          <a:noFill/>
          <a:ln>
            <a:noFill/>
          </a:ln>
        </p:spPr>
        <p:txBody>
          <a:bodyPr anchorCtr="0" anchor="t" bIns="0" lIns="0" spcFirstLastPara="1" rIns="0" wrap="square" tIns="0">
            <a:noAutofit/>
          </a:bodyPr>
          <a:lstStyle/>
          <a:p>
            <a:pPr indent="0" lvl="0" marL="0" marR="0" rtl="0" algn="l">
              <a:lnSpc>
                <a:spcPct val="114000"/>
              </a:lnSpc>
              <a:spcBef>
                <a:spcPts val="500"/>
              </a:spcBef>
              <a:spcAft>
                <a:spcPts val="0"/>
              </a:spcAft>
              <a:buClr>
                <a:srgbClr val="000000"/>
              </a:buClr>
              <a:buSzPts val="2000"/>
              <a:buFont typeface="Arial"/>
              <a:buNone/>
            </a:pPr>
            <a:r>
              <a:rPr b="0" i="0" lang="en" sz="1800" u="none" cap="none" strike="noStrike">
                <a:solidFill>
                  <a:schemeClr val="dk1"/>
                </a:solidFill>
                <a:latin typeface="Poppins Light"/>
                <a:ea typeface="Poppins Light"/>
                <a:cs typeface="Poppins Light"/>
                <a:sym typeface="Poppins Light"/>
              </a:rPr>
              <a:t>Specialty Materials for Current Battery Generation</a:t>
            </a:r>
            <a:endParaRPr b="0" i="0" sz="1800" u="none" cap="none" strike="noStrike">
              <a:solidFill>
                <a:schemeClr val="dk1"/>
              </a:solidFill>
              <a:latin typeface="Poppins Light"/>
              <a:ea typeface="Poppins Light"/>
              <a:cs typeface="Poppins Light"/>
              <a:sym typeface="Poppins Light"/>
            </a:endParaRPr>
          </a:p>
          <a:p>
            <a:pPr indent="0" lvl="0" marL="0" marR="0" rtl="0" algn="l">
              <a:lnSpc>
                <a:spcPct val="114000"/>
              </a:lnSpc>
              <a:spcBef>
                <a:spcPts val="500"/>
              </a:spcBef>
              <a:spcAft>
                <a:spcPts val="0"/>
              </a:spcAft>
              <a:buClr>
                <a:srgbClr val="000000"/>
              </a:buClr>
              <a:buSzPts val="2000"/>
              <a:buFont typeface="Arial"/>
              <a:buNone/>
            </a:pPr>
            <a:r>
              <a:t/>
            </a:r>
            <a:endParaRPr b="0" i="0" sz="1800" u="none" cap="none" strike="noStrike">
              <a:solidFill>
                <a:schemeClr val="dk1"/>
              </a:solidFill>
              <a:latin typeface="Poppins Light"/>
              <a:ea typeface="Poppins Light"/>
              <a:cs typeface="Poppins Light"/>
              <a:sym typeface="Poppins Light"/>
            </a:endParaRPr>
          </a:p>
        </p:txBody>
      </p:sp>
      <p:sp>
        <p:nvSpPr>
          <p:cNvPr id="613" name="Google Shape;613;p97"/>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614" name="Google Shape;614;p97"/>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700"/>
              <a:buNone/>
            </a:pPr>
            <a:fld id="{00000000-1234-1234-1234-123412341234}" type="slidenum">
              <a:rPr lang="en"/>
              <a:t>‹#›</a:t>
            </a:fld>
            <a:endParaRPr/>
          </a:p>
        </p:txBody>
      </p:sp>
      <p:sp>
        <p:nvSpPr>
          <p:cNvPr id="615" name="Google Shape;615;p97"/>
          <p:cNvSpPr/>
          <p:nvPr/>
        </p:nvSpPr>
        <p:spPr>
          <a:xfrm>
            <a:off x="91440" y="2598420"/>
            <a:ext cx="2621400" cy="17832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616" name="Google Shape;616;p97"/>
          <p:cNvSpPr/>
          <p:nvPr/>
        </p:nvSpPr>
        <p:spPr>
          <a:xfrm>
            <a:off x="3185160" y="2598420"/>
            <a:ext cx="2826900" cy="19545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617" name="Google Shape;617;p97"/>
          <p:cNvSpPr/>
          <p:nvPr/>
        </p:nvSpPr>
        <p:spPr>
          <a:xfrm>
            <a:off x="6393180" y="2598420"/>
            <a:ext cx="2522100" cy="17832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618" name="Google Shape;618;p97"/>
          <p:cNvSpPr/>
          <p:nvPr/>
        </p:nvSpPr>
        <p:spPr>
          <a:xfrm>
            <a:off x="3185160" y="1097280"/>
            <a:ext cx="5768400" cy="1379100"/>
          </a:xfrm>
          <a:prstGeom prst="rect">
            <a:avLst/>
          </a:prstGeom>
          <a:solidFill>
            <a:schemeClr val="lt1">
              <a:alpha val="5176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619" name="Google Shape;619;p97"/>
          <p:cNvSpPr/>
          <p:nvPr/>
        </p:nvSpPr>
        <p:spPr>
          <a:xfrm>
            <a:off x="238125" y="1019174"/>
            <a:ext cx="2543100" cy="1571700"/>
          </a:xfrm>
          <a:prstGeom prst="roundRect">
            <a:avLst>
              <a:gd fmla="val 16667" name="adj"/>
            </a:avLst>
          </a:prstGeom>
          <a:noFill/>
          <a:ln cap="flat" cmpd="sng" w="2540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618"/>
                                        </p:tgtEl>
                                        <p:attrNameLst>
                                          <p:attrName>style.visibility</p:attrName>
                                        </p:attrNameLst>
                                      </p:cBhvr>
                                      <p:to>
                                        <p:strVal val="visible"/>
                                      </p:to>
                                    </p:set>
                                    <p:animEffect filter="fade" transition="in">
                                      <p:cBhvr>
                                        <p:cTn dur="500"/>
                                        <p:tgtEl>
                                          <p:spTgt spid="618"/>
                                        </p:tgtEl>
                                      </p:cBhvr>
                                    </p:animEffect>
                                  </p:childTnLst>
                                </p:cTn>
                              </p:par>
                            </p:childTnLst>
                          </p:cTn>
                        </p:par>
                        <p:par>
                          <p:cTn fill="hold">
                            <p:stCondLst>
                              <p:cond delay="500"/>
                            </p:stCondLst>
                            <p:childTnLst>
                              <p:par>
                                <p:cTn fill="hold" nodeType="afterEffect" presetClass="exit" presetID="10" presetSubtype="0">
                                  <p:stCondLst>
                                    <p:cond delay="0"/>
                                  </p:stCondLst>
                                  <p:childTnLst>
                                    <p:animEffect filter="fade" transition="out">
                                      <p:cBhvr>
                                        <p:cTn dur="500"/>
                                        <p:tgtEl>
                                          <p:spTgt spid="615"/>
                                        </p:tgtEl>
                                      </p:cBhvr>
                                    </p:animEffect>
                                    <p:set>
                                      <p:cBhvr>
                                        <p:cTn dur="1" fill="hold">
                                          <p:stCondLst>
                                            <p:cond delay="500"/>
                                          </p:stCondLst>
                                        </p:cTn>
                                        <p:tgtEl>
                                          <p:spTgt spid="615"/>
                                        </p:tgtEl>
                                        <p:attrNameLst>
                                          <p:attrName>style.visibility</p:attrName>
                                        </p:attrNameLst>
                                      </p:cBhvr>
                                      <p:to>
                                        <p:strVal val="hidden"/>
                                      </p:to>
                                    </p:set>
                                  </p:childTnLst>
                                </p:cTn>
                              </p:par>
                              <p:par>
                                <p:cTn fill="hold" nodeType="withEffect" presetClass="entr" presetID="10" presetSubtype="0">
                                  <p:stCondLst>
                                    <p:cond delay="0"/>
                                  </p:stCondLst>
                                  <p:childTnLst>
                                    <p:set>
                                      <p:cBhvr>
                                        <p:cTn dur="1" fill="hold">
                                          <p:stCondLst>
                                            <p:cond delay="0"/>
                                          </p:stCondLst>
                                        </p:cTn>
                                        <p:tgtEl>
                                          <p:spTgt spid="619"/>
                                        </p:tgtEl>
                                        <p:attrNameLst>
                                          <p:attrName>style.visibility</p:attrName>
                                        </p:attrNameLst>
                                      </p:cBhvr>
                                      <p:to>
                                        <p:strVal val="visible"/>
                                      </p:to>
                                    </p:set>
                                    <p:animEffect filter="fade" transition="in">
                                      <p:cBhvr>
                                        <p:cTn dur="500"/>
                                        <p:tgtEl>
                                          <p:spTgt spid="619"/>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24" name="Shape 624"/>
        <p:cNvGrpSpPr/>
        <p:nvPr/>
      </p:nvGrpSpPr>
      <p:grpSpPr>
        <a:xfrm>
          <a:off x="0" y="0"/>
          <a:ext cx="0" cy="0"/>
          <a:chOff x="0" y="0"/>
          <a:chExt cx="0" cy="0"/>
        </a:xfrm>
      </p:grpSpPr>
      <p:sp>
        <p:nvSpPr>
          <p:cNvPr id="625" name="Google Shape;625;p98"/>
          <p:cNvSpPr txBox="1"/>
          <p:nvPr>
            <p:ph type="title"/>
          </p:nvPr>
        </p:nvSpPr>
        <p:spPr>
          <a:xfrm>
            <a:off x="251999" y="233792"/>
            <a:ext cx="8573700" cy="725400"/>
          </a:xfrm>
          <a:prstGeom prst="rect">
            <a:avLst/>
          </a:prstGeom>
          <a:noFill/>
          <a:ln>
            <a:noFill/>
          </a:ln>
        </p:spPr>
        <p:txBody>
          <a:bodyPr anchorCtr="0" anchor="t" bIns="45700" lIns="0" spcFirstLastPara="1" rIns="0" wrap="square" tIns="45700">
            <a:noAutofit/>
          </a:bodyPr>
          <a:lstStyle/>
          <a:p>
            <a:pPr indent="0" lvl="0" marL="0" rtl="0" algn="l">
              <a:lnSpc>
                <a:spcPct val="90000"/>
              </a:lnSpc>
              <a:spcBef>
                <a:spcPts val="0"/>
              </a:spcBef>
              <a:spcAft>
                <a:spcPts val="0"/>
              </a:spcAft>
              <a:buClr>
                <a:schemeClr val="lt1"/>
              </a:buClr>
              <a:buSzPts val="2133"/>
              <a:buFont typeface="Verdana"/>
              <a:buNone/>
            </a:pPr>
            <a:r>
              <a:rPr lang="en">
                <a:solidFill>
                  <a:schemeClr val="accent1"/>
                </a:solidFill>
              </a:rPr>
              <a:t>Specialty Materials </a:t>
            </a:r>
            <a:r>
              <a:rPr lang="en"/>
              <a:t>to enable better, safer, more sustainable batteries</a:t>
            </a:r>
            <a:endParaRPr/>
          </a:p>
        </p:txBody>
      </p:sp>
      <p:sp>
        <p:nvSpPr>
          <p:cNvPr id="626" name="Google Shape;626;p98"/>
          <p:cNvSpPr/>
          <p:nvPr/>
        </p:nvSpPr>
        <p:spPr>
          <a:xfrm>
            <a:off x="1515720" y="1924742"/>
            <a:ext cx="5811900" cy="2021700"/>
          </a:xfrm>
          <a:prstGeom prst="arc">
            <a:avLst>
              <a:gd fmla="val 2186474" name="adj1"/>
              <a:gd fmla="val 11120166" name="adj2"/>
            </a:avLst>
          </a:prstGeom>
          <a:noFill/>
          <a:ln cap="rnd" cmpd="sng" w="41275">
            <a:solidFill>
              <a:schemeClr val="lt1"/>
            </a:solidFill>
            <a:prstDash val="dot"/>
            <a:round/>
            <a:headEnd len="sm" w="sm" type="none"/>
            <a:tailEnd len="med" w="med" type="triangl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Verdana"/>
              <a:ea typeface="Verdana"/>
              <a:cs typeface="Verdana"/>
              <a:sym typeface="Verdana"/>
            </a:endParaRPr>
          </a:p>
        </p:txBody>
      </p:sp>
      <p:pic>
        <p:nvPicPr>
          <p:cNvPr id="627" name="Google Shape;627;p98"/>
          <p:cNvPicPr preferRelativeResize="0"/>
          <p:nvPr/>
        </p:nvPicPr>
        <p:blipFill rotWithShape="1">
          <a:blip r:embed="rId3">
            <a:alphaModFix/>
          </a:blip>
          <a:srcRect b="0" l="0" r="0" t="0"/>
          <a:stretch/>
        </p:blipFill>
        <p:spPr>
          <a:xfrm>
            <a:off x="5512308" y="2883254"/>
            <a:ext cx="2297335" cy="1438297"/>
          </a:xfrm>
          <a:prstGeom prst="rect">
            <a:avLst/>
          </a:prstGeom>
          <a:noFill/>
          <a:ln>
            <a:noFill/>
          </a:ln>
        </p:spPr>
      </p:pic>
      <p:sp>
        <p:nvSpPr>
          <p:cNvPr id="628" name="Google Shape;628;p98"/>
          <p:cNvSpPr/>
          <p:nvPr/>
        </p:nvSpPr>
        <p:spPr>
          <a:xfrm>
            <a:off x="1515720" y="1924742"/>
            <a:ext cx="5811900" cy="2021700"/>
          </a:xfrm>
          <a:prstGeom prst="arc">
            <a:avLst>
              <a:gd fmla="val 12099101" name="adj1"/>
              <a:gd fmla="val 566137" name="adj2"/>
            </a:avLst>
          </a:prstGeom>
          <a:noFill/>
          <a:ln cap="rnd" cmpd="sng" w="41275">
            <a:solidFill>
              <a:schemeClr val="lt1"/>
            </a:solidFill>
            <a:prstDash val="dot"/>
            <a:round/>
            <a:headEnd len="sm" w="sm" type="none"/>
            <a:tailEnd len="med" w="med" type="triangl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Verdana"/>
              <a:ea typeface="Verdana"/>
              <a:cs typeface="Verdana"/>
              <a:sym typeface="Verdana"/>
            </a:endParaRPr>
          </a:p>
        </p:txBody>
      </p:sp>
      <p:grpSp>
        <p:nvGrpSpPr>
          <p:cNvPr id="629" name="Google Shape;629;p98"/>
          <p:cNvGrpSpPr/>
          <p:nvPr/>
        </p:nvGrpSpPr>
        <p:grpSpPr>
          <a:xfrm>
            <a:off x="1515733" y="1681986"/>
            <a:ext cx="1115832" cy="1137829"/>
            <a:chOff x="2007121" y="2369673"/>
            <a:chExt cx="944100" cy="944100"/>
          </a:xfrm>
        </p:grpSpPr>
        <p:sp>
          <p:nvSpPr>
            <p:cNvPr id="630" name="Google Shape;630;p98"/>
            <p:cNvSpPr/>
            <p:nvPr/>
          </p:nvSpPr>
          <p:spPr>
            <a:xfrm>
              <a:off x="2007121" y="2369673"/>
              <a:ext cx="944100" cy="944100"/>
            </a:xfrm>
            <a:prstGeom prst="ellipse">
              <a:avLst/>
            </a:prstGeom>
            <a:solidFill>
              <a:schemeClr val="lt1"/>
            </a:solidFill>
            <a:ln cap="flat" cmpd="sng" w="3810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100"/>
                <a:buFont typeface="Arial"/>
                <a:buNone/>
              </a:pPr>
              <a:r>
                <a:t/>
              </a:r>
              <a:endParaRPr b="0" i="0" sz="1100" u="none" cap="none" strike="noStrike">
                <a:solidFill>
                  <a:schemeClr val="lt1"/>
                </a:solidFill>
                <a:latin typeface="Verdana"/>
                <a:ea typeface="Verdana"/>
                <a:cs typeface="Verdana"/>
                <a:sym typeface="Verdana"/>
              </a:endParaRPr>
            </a:p>
          </p:txBody>
        </p:sp>
        <p:pic>
          <p:nvPicPr>
            <p:cNvPr id="631" name="Google Shape;631;p98"/>
            <p:cNvPicPr preferRelativeResize="0"/>
            <p:nvPr/>
          </p:nvPicPr>
          <p:blipFill rotWithShape="1">
            <a:blip r:embed="rId4">
              <a:alphaModFix/>
            </a:blip>
            <a:srcRect b="29560" l="0" r="0" t="-1606"/>
            <a:stretch/>
          </p:blipFill>
          <p:spPr>
            <a:xfrm>
              <a:off x="2007877" y="2369673"/>
              <a:ext cx="943200" cy="943200"/>
            </a:xfrm>
            <a:prstGeom prst="ellipse">
              <a:avLst/>
            </a:prstGeom>
            <a:noFill/>
            <a:ln cap="flat" cmpd="sng" w="38100">
              <a:solidFill>
                <a:schemeClr val="accent1"/>
              </a:solidFill>
              <a:prstDash val="solid"/>
              <a:round/>
              <a:headEnd len="sm" w="sm" type="none"/>
              <a:tailEnd len="sm" w="sm" type="none"/>
            </a:ln>
          </p:spPr>
        </p:pic>
      </p:grpSp>
      <p:grpSp>
        <p:nvGrpSpPr>
          <p:cNvPr id="632" name="Google Shape;632;p98"/>
          <p:cNvGrpSpPr/>
          <p:nvPr/>
        </p:nvGrpSpPr>
        <p:grpSpPr>
          <a:xfrm>
            <a:off x="3784008" y="3626887"/>
            <a:ext cx="844403" cy="844403"/>
            <a:chOff x="4085490" y="3254319"/>
            <a:chExt cx="944100" cy="944100"/>
          </a:xfrm>
        </p:grpSpPr>
        <p:sp>
          <p:nvSpPr>
            <p:cNvPr id="633" name="Google Shape;633;p98"/>
            <p:cNvSpPr/>
            <p:nvPr/>
          </p:nvSpPr>
          <p:spPr>
            <a:xfrm>
              <a:off x="4085490" y="3254319"/>
              <a:ext cx="944100" cy="944100"/>
            </a:xfrm>
            <a:prstGeom prst="ellipse">
              <a:avLst/>
            </a:prstGeom>
            <a:gradFill>
              <a:gsLst>
                <a:gs pos="0">
                  <a:schemeClr val="lt1"/>
                </a:gs>
                <a:gs pos="66000">
                  <a:schemeClr val="lt1"/>
                </a:gs>
                <a:gs pos="100000">
                  <a:srgbClr val="9B9DA8"/>
                </a:gs>
              </a:gsLst>
              <a:path path="circle">
                <a:fillToRect b="50%" l="50%" r="50%" t="50%"/>
              </a:path>
              <a:tileRect/>
            </a:gra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Verdana"/>
                <a:ea typeface="Verdana"/>
                <a:cs typeface="Verdana"/>
                <a:sym typeface="Verdana"/>
              </a:endParaRPr>
            </a:p>
          </p:txBody>
        </p:sp>
        <p:grpSp>
          <p:nvGrpSpPr>
            <p:cNvPr id="634" name="Google Shape;634;p98"/>
            <p:cNvGrpSpPr/>
            <p:nvPr/>
          </p:nvGrpSpPr>
          <p:grpSpPr>
            <a:xfrm rot="3600000">
              <a:off x="4273054" y="3441402"/>
              <a:ext cx="597876" cy="568760"/>
              <a:chOff x="1117" y="2754"/>
              <a:chExt cx="636" cy="605"/>
            </a:xfrm>
          </p:grpSpPr>
          <p:sp>
            <p:nvSpPr>
              <p:cNvPr id="635" name="Google Shape;635;p98"/>
              <p:cNvSpPr/>
              <p:nvPr/>
            </p:nvSpPr>
            <p:spPr>
              <a:xfrm>
                <a:off x="1225" y="2758"/>
                <a:ext cx="202" cy="238"/>
              </a:xfrm>
              <a:custGeom>
                <a:rect b="b" l="l" r="r" t="t"/>
                <a:pathLst>
                  <a:path extrusionOk="0" h="112" w="95">
                    <a:moveTo>
                      <a:pt x="0" y="78"/>
                    </a:moveTo>
                    <a:cubicBezTo>
                      <a:pt x="58" y="112"/>
                      <a:pt x="58" y="112"/>
                      <a:pt x="58" y="112"/>
                    </a:cubicBezTo>
                    <a:cubicBezTo>
                      <a:pt x="95" y="49"/>
                      <a:pt x="95" y="49"/>
                      <a:pt x="95" y="49"/>
                    </a:cubicBezTo>
                    <a:cubicBezTo>
                      <a:pt x="73" y="10"/>
                      <a:pt x="73" y="10"/>
                      <a:pt x="73" y="10"/>
                    </a:cubicBezTo>
                    <a:cubicBezTo>
                      <a:pt x="73" y="10"/>
                      <a:pt x="66" y="0"/>
                      <a:pt x="58" y="1"/>
                    </a:cubicBezTo>
                    <a:cubicBezTo>
                      <a:pt x="43" y="3"/>
                      <a:pt x="32" y="22"/>
                      <a:pt x="32" y="22"/>
                    </a:cubicBezTo>
                    <a:lnTo>
                      <a:pt x="0" y="78"/>
                    </a:lnTo>
                    <a:close/>
                  </a:path>
                </a:pathLst>
              </a:custGeom>
              <a:solidFill>
                <a:srgbClr val="00A5A5"/>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chemeClr val="lt1"/>
                  </a:solidFill>
                  <a:latin typeface="Verdana"/>
                  <a:ea typeface="Verdana"/>
                  <a:cs typeface="Verdana"/>
                  <a:sym typeface="Verdana"/>
                </a:endParaRPr>
              </a:p>
            </p:txBody>
          </p:sp>
          <p:sp>
            <p:nvSpPr>
              <p:cNvPr id="636" name="Google Shape;636;p98"/>
              <p:cNvSpPr/>
              <p:nvPr/>
            </p:nvSpPr>
            <p:spPr>
              <a:xfrm>
                <a:off x="1382" y="2754"/>
                <a:ext cx="270" cy="206"/>
              </a:xfrm>
              <a:custGeom>
                <a:rect b="b" l="l" r="r" t="t"/>
                <a:pathLst>
                  <a:path extrusionOk="0" h="97" w="127">
                    <a:moveTo>
                      <a:pt x="0" y="0"/>
                    </a:moveTo>
                    <a:cubicBezTo>
                      <a:pt x="59" y="0"/>
                      <a:pt x="59" y="0"/>
                      <a:pt x="59" y="0"/>
                    </a:cubicBezTo>
                    <a:cubicBezTo>
                      <a:pt x="59" y="0"/>
                      <a:pt x="72" y="0"/>
                      <a:pt x="78" y="4"/>
                    </a:cubicBezTo>
                    <a:cubicBezTo>
                      <a:pt x="86" y="10"/>
                      <a:pt x="91" y="17"/>
                      <a:pt x="91" y="17"/>
                    </a:cubicBezTo>
                    <a:cubicBezTo>
                      <a:pt x="112" y="54"/>
                      <a:pt x="112" y="54"/>
                      <a:pt x="112" y="54"/>
                    </a:cubicBezTo>
                    <a:cubicBezTo>
                      <a:pt x="127" y="45"/>
                      <a:pt x="127" y="45"/>
                      <a:pt x="127" y="45"/>
                    </a:cubicBezTo>
                    <a:cubicBezTo>
                      <a:pt x="99" y="97"/>
                      <a:pt x="99" y="97"/>
                      <a:pt x="99" y="97"/>
                    </a:cubicBezTo>
                    <a:cubicBezTo>
                      <a:pt x="38" y="97"/>
                      <a:pt x="38" y="97"/>
                      <a:pt x="38" y="97"/>
                    </a:cubicBezTo>
                    <a:cubicBezTo>
                      <a:pt x="51" y="89"/>
                      <a:pt x="51" y="89"/>
                      <a:pt x="51" y="89"/>
                    </a:cubicBezTo>
                    <a:cubicBezTo>
                      <a:pt x="8" y="11"/>
                      <a:pt x="8" y="11"/>
                      <a:pt x="8" y="11"/>
                    </a:cubicBezTo>
                    <a:cubicBezTo>
                      <a:pt x="8" y="11"/>
                      <a:pt x="2" y="2"/>
                      <a:pt x="0" y="0"/>
                    </a:cubicBezTo>
                    <a:close/>
                  </a:path>
                </a:pathLst>
              </a:custGeom>
              <a:solidFill>
                <a:srgbClr val="00A5A5"/>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chemeClr val="lt1"/>
                  </a:solidFill>
                  <a:latin typeface="Verdana"/>
                  <a:ea typeface="Verdana"/>
                  <a:cs typeface="Verdana"/>
                  <a:sym typeface="Verdana"/>
                </a:endParaRPr>
              </a:p>
            </p:txBody>
          </p:sp>
          <p:sp>
            <p:nvSpPr>
              <p:cNvPr id="637" name="Google Shape;637;p98"/>
              <p:cNvSpPr/>
              <p:nvPr/>
            </p:nvSpPr>
            <p:spPr>
              <a:xfrm>
                <a:off x="1537" y="2949"/>
                <a:ext cx="216" cy="206"/>
              </a:xfrm>
              <a:custGeom>
                <a:rect b="b" l="l" r="r" t="t"/>
                <a:pathLst>
                  <a:path extrusionOk="0" h="97" w="102">
                    <a:moveTo>
                      <a:pt x="57" y="0"/>
                    </a:moveTo>
                    <a:cubicBezTo>
                      <a:pt x="0" y="34"/>
                      <a:pt x="0" y="34"/>
                      <a:pt x="0" y="34"/>
                    </a:cubicBezTo>
                    <a:cubicBezTo>
                      <a:pt x="37" y="97"/>
                      <a:pt x="37" y="97"/>
                      <a:pt x="37" y="97"/>
                    </a:cubicBezTo>
                    <a:cubicBezTo>
                      <a:pt x="81" y="97"/>
                      <a:pt x="81" y="97"/>
                      <a:pt x="81" y="97"/>
                    </a:cubicBezTo>
                    <a:cubicBezTo>
                      <a:pt x="81" y="97"/>
                      <a:pt x="94" y="95"/>
                      <a:pt x="96" y="88"/>
                    </a:cubicBezTo>
                    <a:cubicBezTo>
                      <a:pt x="102" y="74"/>
                      <a:pt x="91" y="55"/>
                      <a:pt x="91" y="55"/>
                    </a:cubicBezTo>
                    <a:lnTo>
                      <a:pt x="57" y="0"/>
                    </a:lnTo>
                    <a:close/>
                  </a:path>
                </a:pathLst>
              </a:custGeom>
              <a:solidFill>
                <a:schemeClr val="accent6"/>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chemeClr val="lt1"/>
                  </a:solidFill>
                  <a:latin typeface="Verdana"/>
                  <a:ea typeface="Verdana"/>
                  <a:cs typeface="Verdana"/>
                  <a:sym typeface="Verdana"/>
                </a:endParaRPr>
              </a:p>
            </p:txBody>
          </p:sp>
          <p:sp>
            <p:nvSpPr>
              <p:cNvPr id="638" name="Google Shape;638;p98"/>
              <p:cNvSpPr/>
              <p:nvPr/>
            </p:nvSpPr>
            <p:spPr>
              <a:xfrm>
                <a:off x="1448" y="3138"/>
                <a:ext cx="282" cy="221"/>
              </a:xfrm>
              <a:custGeom>
                <a:rect b="b" l="l" r="r" t="t"/>
                <a:pathLst>
                  <a:path extrusionOk="0" h="104" w="133">
                    <a:moveTo>
                      <a:pt x="133" y="14"/>
                    </a:moveTo>
                    <a:cubicBezTo>
                      <a:pt x="105" y="66"/>
                      <a:pt x="105" y="66"/>
                      <a:pt x="105" y="66"/>
                    </a:cubicBezTo>
                    <a:cubicBezTo>
                      <a:pt x="105" y="66"/>
                      <a:pt x="98" y="78"/>
                      <a:pt x="91" y="81"/>
                    </a:cubicBezTo>
                    <a:cubicBezTo>
                      <a:pt x="83" y="85"/>
                      <a:pt x="74" y="85"/>
                      <a:pt x="74" y="85"/>
                    </a:cubicBezTo>
                    <a:cubicBezTo>
                      <a:pt x="31" y="86"/>
                      <a:pt x="31" y="86"/>
                      <a:pt x="31" y="86"/>
                    </a:cubicBezTo>
                    <a:cubicBezTo>
                      <a:pt x="32" y="104"/>
                      <a:pt x="32" y="104"/>
                      <a:pt x="32" y="104"/>
                    </a:cubicBezTo>
                    <a:cubicBezTo>
                      <a:pt x="0" y="54"/>
                      <a:pt x="0" y="54"/>
                      <a:pt x="0" y="54"/>
                    </a:cubicBezTo>
                    <a:cubicBezTo>
                      <a:pt x="30" y="0"/>
                      <a:pt x="30" y="0"/>
                      <a:pt x="30" y="0"/>
                    </a:cubicBezTo>
                    <a:cubicBezTo>
                      <a:pt x="31" y="16"/>
                      <a:pt x="31" y="16"/>
                      <a:pt x="31" y="16"/>
                    </a:cubicBezTo>
                    <a:cubicBezTo>
                      <a:pt x="120" y="16"/>
                      <a:pt x="120" y="16"/>
                      <a:pt x="120" y="16"/>
                    </a:cubicBezTo>
                    <a:cubicBezTo>
                      <a:pt x="120" y="16"/>
                      <a:pt x="131" y="15"/>
                      <a:pt x="133" y="14"/>
                    </a:cubicBezTo>
                    <a:close/>
                  </a:path>
                </a:pathLst>
              </a:custGeom>
              <a:solidFill>
                <a:schemeClr val="accent6"/>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chemeClr val="lt1"/>
                  </a:solidFill>
                  <a:latin typeface="Verdana"/>
                  <a:ea typeface="Verdana"/>
                  <a:cs typeface="Verdana"/>
                  <a:sym typeface="Verdana"/>
                </a:endParaRPr>
              </a:p>
            </p:txBody>
          </p:sp>
          <p:sp>
            <p:nvSpPr>
              <p:cNvPr id="639" name="Google Shape;639;p98"/>
              <p:cNvSpPr/>
              <p:nvPr/>
            </p:nvSpPr>
            <p:spPr>
              <a:xfrm>
                <a:off x="1206" y="3176"/>
                <a:ext cx="214" cy="145"/>
              </a:xfrm>
              <a:custGeom>
                <a:rect b="b" l="l" r="r" t="t"/>
                <a:pathLst>
                  <a:path extrusionOk="0" h="68" w="101">
                    <a:moveTo>
                      <a:pt x="101" y="67"/>
                    </a:moveTo>
                    <a:cubicBezTo>
                      <a:pt x="101" y="0"/>
                      <a:pt x="101" y="0"/>
                      <a:pt x="101" y="0"/>
                    </a:cubicBezTo>
                    <a:cubicBezTo>
                      <a:pt x="28" y="0"/>
                      <a:pt x="28" y="0"/>
                      <a:pt x="28" y="0"/>
                    </a:cubicBezTo>
                    <a:cubicBezTo>
                      <a:pt x="6" y="38"/>
                      <a:pt x="6" y="38"/>
                      <a:pt x="6" y="38"/>
                    </a:cubicBezTo>
                    <a:cubicBezTo>
                      <a:pt x="6" y="38"/>
                      <a:pt x="0" y="50"/>
                      <a:pt x="5" y="56"/>
                    </a:cubicBezTo>
                    <a:cubicBezTo>
                      <a:pt x="14" y="68"/>
                      <a:pt x="36" y="68"/>
                      <a:pt x="36" y="68"/>
                    </a:cubicBezTo>
                    <a:lnTo>
                      <a:pt x="101" y="67"/>
                    </a:lnTo>
                    <a:close/>
                  </a:path>
                </a:pathLst>
              </a:custGeom>
              <a:solidFill>
                <a:srgbClr val="00A5A5"/>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chemeClr val="lt1"/>
                  </a:solidFill>
                  <a:latin typeface="Verdana"/>
                  <a:ea typeface="Verdana"/>
                  <a:cs typeface="Verdana"/>
                  <a:sym typeface="Verdana"/>
                </a:endParaRPr>
              </a:p>
            </p:txBody>
          </p:sp>
          <p:sp>
            <p:nvSpPr>
              <p:cNvPr id="640" name="Google Shape;640;p98"/>
              <p:cNvSpPr/>
              <p:nvPr/>
            </p:nvSpPr>
            <p:spPr>
              <a:xfrm>
                <a:off x="1117" y="2983"/>
                <a:ext cx="214" cy="287"/>
              </a:xfrm>
              <a:custGeom>
                <a:rect b="b" l="l" r="r" t="t"/>
                <a:pathLst>
                  <a:path extrusionOk="0" h="135" w="101">
                    <a:moveTo>
                      <a:pt x="37" y="135"/>
                    </a:moveTo>
                    <a:cubicBezTo>
                      <a:pt x="7" y="83"/>
                      <a:pt x="7" y="83"/>
                      <a:pt x="7" y="83"/>
                    </a:cubicBezTo>
                    <a:cubicBezTo>
                      <a:pt x="7" y="83"/>
                      <a:pt x="0" y="72"/>
                      <a:pt x="1" y="64"/>
                    </a:cubicBezTo>
                    <a:cubicBezTo>
                      <a:pt x="2" y="56"/>
                      <a:pt x="6" y="47"/>
                      <a:pt x="6" y="47"/>
                    </a:cubicBezTo>
                    <a:cubicBezTo>
                      <a:pt x="27" y="10"/>
                      <a:pt x="27" y="10"/>
                      <a:pt x="27" y="10"/>
                    </a:cubicBezTo>
                    <a:cubicBezTo>
                      <a:pt x="11" y="2"/>
                      <a:pt x="11" y="2"/>
                      <a:pt x="11" y="2"/>
                    </a:cubicBezTo>
                    <a:cubicBezTo>
                      <a:pt x="70" y="0"/>
                      <a:pt x="70" y="0"/>
                      <a:pt x="70" y="0"/>
                    </a:cubicBezTo>
                    <a:cubicBezTo>
                      <a:pt x="101" y="53"/>
                      <a:pt x="101" y="53"/>
                      <a:pt x="101" y="53"/>
                    </a:cubicBezTo>
                    <a:cubicBezTo>
                      <a:pt x="87" y="45"/>
                      <a:pt x="87" y="45"/>
                      <a:pt x="87" y="45"/>
                    </a:cubicBezTo>
                    <a:cubicBezTo>
                      <a:pt x="42" y="122"/>
                      <a:pt x="42" y="122"/>
                      <a:pt x="42" y="122"/>
                    </a:cubicBezTo>
                    <a:cubicBezTo>
                      <a:pt x="42" y="122"/>
                      <a:pt x="37" y="132"/>
                      <a:pt x="37" y="135"/>
                    </a:cubicBezTo>
                    <a:close/>
                  </a:path>
                </a:pathLst>
              </a:custGeom>
              <a:solidFill>
                <a:srgbClr val="00A5A5"/>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chemeClr val="lt1"/>
                  </a:solidFill>
                  <a:latin typeface="Verdana"/>
                  <a:ea typeface="Verdana"/>
                  <a:cs typeface="Verdana"/>
                  <a:sym typeface="Verdana"/>
                </a:endParaRPr>
              </a:p>
            </p:txBody>
          </p:sp>
        </p:grpSp>
      </p:grpSp>
      <p:sp>
        <p:nvSpPr>
          <p:cNvPr id="641" name="Google Shape;641;p98"/>
          <p:cNvSpPr txBox="1"/>
          <p:nvPr/>
        </p:nvSpPr>
        <p:spPr>
          <a:xfrm>
            <a:off x="252000" y="1080418"/>
            <a:ext cx="2549400" cy="646500"/>
          </a:xfrm>
          <a:prstGeom prst="rect">
            <a:avLst/>
          </a:prstGeom>
          <a:noFill/>
          <a:ln>
            <a:noFill/>
          </a:ln>
        </p:spPr>
        <p:txBody>
          <a:bodyPr anchorCtr="0" anchor="t" bIns="0" lIns="0" spcFirstLastPara="1" rIns="0" wrap="square" tIns="0">
            <a:spAutoFit/>
          </a:bodyPr>
          <a:lstStyle/>
          <a:p>
            <a:pPr indent="0" lvl="0" marL="0" marR="0" rtl="0" algn="l">
              <a:lnSpc>
                <a:spcPct val="100000"/>
              </a:lnSpc>
              <a:spcBef>
                <a:spcPts val="0"/>
              </a:spcBef>
              <a:spcAft>
                <a:spcPts val="0"/>
              </a:spcAft>
              <a:buClr>
                <a:srgbClr val="000000"/>
              </a:buClr>
              <a:buSzPts val="1050"/>
              <a:buFont typeface="Arial"/>
              <a:buNone/>
            </a:pPr>
            <a:r>
              <a:rPr b="0" i="0" lang="en" sz="1050" u="none" cap="none" strike="noStrike">
                <a:solidFill>
                  <a:schemeClr val="lt1"/>
                </a:solidFill>
                <a:latin typeface="Poppins Medium"/>
                <a:ea typeface="Poppins Medium"/>
                <a:cs typeface="Poppins Medium"/>
                <a:sym typeface="Poppins Medium"/>
              </a:rPr>
              <a:t>BATTERY CELLS</a:t>
            </a:r>
            <a:br>
              <a:rPr b="0" i="0" lang="en" sz="1050" u="none" cap="none" strike="noStrike">
                <a:solidFill>
                  <a:schemeClr val="dk2"/>
                </a:solidFill>
                <a:latin typeface="Poppins"/>
                <a:ea typeface="Poppins"/>
                <a:cs typeface="Poppins"/>
                <a:sym typeface="Poppins"/>
              </a:rPr>
            </a:br>
            <a:r>
              <a:rPr b="1" i="0" lang="en" sz="1050" u="none" cap="none" strike="noStrike">
                <a:solidFill>
                  <a:schemeClr val="accent1"/>
                </a:solidFill>
                <a:latin typeface="Poppins Medium"/>
                <a:ea typeface="Poppins Medium"/>
                <a:cs typeface="Poppins Medium"/>
                <a:sym typeface="Poppins Medium"/>
              </a:rPr>
              <a:t>Specialty Polymers &amp; Chemicals </a:t>
            </a:r>
            <a:r>
              <a:rPr b="0" i="0" lang="en" sz="1050" u="none" cap="none" strike="noStrike">
                <a:solidFill>
                  <a:schemeClr val="accent1"/>
                </a:solidFill>
                <a:latin typeface="Poppins Medium"/>
                <a:ea typeface="Poppins Medium"/>
                <a:cs typeface="Poppins Medium"/>
                <a:sym typeface="Poppins Medium"/>
              </a:rPr>
              <a:t>for </a:t>
            </a:r>
            <a:endParaRPr b="0" i="0" sz="1050" u="none" cap="none" strike="noStrike">
              <a:solidFill>
                <a:schemeClr val="accent1"/>
              </a:solidFill>
              <a:latin typeface="Poppins Medium"/>
              <a:ea typeface="Poppins Medium"/>
              <a:cs typeface="Poppins Medium"/>
              <a:sym typeface="Poppins Medium"/>
            </a:endParaRPr>
          </a:p>
          <a:p>
            <a:pPr indent="0" lvl="0" marL="0" marR="0" rtl="0" algn="l">
              <a:lnSpc>
                <a:spcPct val="100000"/>
              </a:lnSpc>
              <a:spcBef>
                <a:spcPts val="0"/>
              </a:spcBef>
              <a:spcAft>
                <a:spcPts val="0"/>
              </a:spcAft>
              <a:buClr>
                <a:srgbClr val="000000"/>
              </a:buClr>
              <a:buSzPts val="1050"/>
              <a:buFont typeface="Arial"/>
              <a:buNone/>
            </a:pPr>
            <a:r>
              <a:rPr b="0" i="0" lang="en" sz="1050" u="none" cap="none" strike="noStrike">
                <a:solidFill>
                  <a:schemeClr val="lt1"/>
                </a:solidFill>
                <a:latin typeface="Poppins"/>
                <a:ea typeface="Poppins"/>
                <a:cs typeface="Poppins"/>
                <a:sym typeface="Poppins"/>
              </a:rPr>
              <a:t>Binders &amp; coatings </a:t>
            </a:r>
            <a:endParaRPr b="0" i="0" sz="1050" u="none" cap="none" strike="noStrike">
              <a:solidFill>
                <a:schemeClr val="lt1"/>
              </a:solidFill>
              <a:latin typeface="Poppins"/>
              <a:ea typeface="Poppins"/>
              <a:cs typeface="Poppins"/>
              <a:sym typeface="Poppins"/>
            </a:endParaRPr>
          </a:p>
          <a:p>
            <a:pPr indent="0" lvl="0" marL="0" marR="0" rtl="0" algn="l">
              <a:lnSpc>
                <a:spcPct val="100000"/>
              </a:lnSpc>
              <a:spcBef>
                <a:spcPts val="0"/>
              </a:spcBef>
              <a:spcAft>
                <a:spcPts val="0"/>
              </a:spcAft>
              <a:buClr>
                <a:srgbClr val="000000"/>
              </a:buClr>
              <a:buSzPts val="1050"/>
              <a:buFont typeface="Arial"/>
              <a:buNone/>
            </a:pPr>
            <a:r>
              <a:rPr b="0" i="0" lang="en" sz="1050" u="none" cap="none" strike="noStrike">
                <a:solidFill>
                  <a:schemeClr val="lt1"/>
                </a:solidFill>
                <a:latin typeface="Poppins"/>
                <a:ea typeface="Poppins"/>
                <a:cs typeface="Poppins"/>
                <a:sym typeface="Poppins"/>
              </a:rPr>
              <a:t>Electrolyte ingredients </a:t>
            </a:r>
            <a:endParaRPr b="0" i="0" sz="1050" u="none" cap="none" strike="noStrike">
              <a:solidFill>
                <a:schemeClr val="lt1"/>
              </a:solidFill>
              <a:latin typeface="Poppins"/>
              <a:ea typeface="Poppins"/>
              <a:cs typeface="Poppins"/>
              <a:sym typeface="Poppins"/>
            </a:endParaRPr>
          </a:p>
        </p:txBody>
      </p:sp>
      <p:sp>
        <p:nvSpPr>
          <p:cNvPr id="642" name="Google Shape;642;p98"/>
          <p:cNvSpPr txBox="1"/>
          <p:nvPr/>
        </p:nvSpPr>
        <p:spPr>
          <a:xfrm>
            <a:off x="6956213" y="1023564"/>
            <a:ext cx="2139300" cy="1454700"/>
          </a:xfrm>
          <a:prstGeom prst="rect">
            <a:avLst/>
          </a:prstGeom>
          <a:noFill/>
          <a:ln>
            <a:noFill/>
          </a:ln>
        </p:spPr>
        <p:txBody>
          <a:bodyPr anchorCtr="0" anchor="t" bIns="0" lIns="0" spcFirstLastPara="1" rIns="0" wrap="square" tIns="0">
            <a:spAutoFit/>
          </a:bodyPr>
          <a:lstStyle/>
          <a:p>
            <a:pPr indent="0" lvl="0" marL="0" marR="0" rtl="0" algn="l">
              <a:lnSpc>
                <a:spcPct val="100000"/>
              </a:lnSpc>
              <a:spcBef>
                <a:spcPts val="0"/>
              </a:spcBef>
              <a:spcAft>
                <a:spcPts val="0"/>
              </a:spcAft>
              <a:buClr>
                <a:srgbClr val="000000"/>
              </a:buClr>
              <a:buSzPts val="1050"/>
              <a:buFont typeface="Arial"/>
              <a:buNone/>
            </a:pPr>
            <a:r>
              <a:rPr b="0" i="0" lang="en" sz="1050" u="none" cap="none" strike="noStrike">
                <a:solidFill>
                  <a:schemeClr val="lt1"/>
                </a:solidFill>
                <a:latin typeface="Poppins Medium"/>
                <a:ea typeface="Poppins Medium"/>
                <a:cs typeface="Poppins Medium"/>
                <a:sym typeface="Poppins Medium"/>
              </a:rPr>
              <a:t>BATTERY PACKS</a:t>
            </a:r>
            <a:endParaRPr b="0" i="0" sz="14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1050"/>
              <a:buFont typeface="Arial"/>
              <a:buNone/>
            </a:pPr>
            <a:r>
              <a:rPr b="1" i="0" lang="en" sz="1050" u="none" cap="none" strike="noStrike">
                <a:solidFill>
                  <a:schemeClr val="accent1"/>
                </a:solidFill>
                <a:latin typeface="Poppins Medium"/>
                <a:ea typeface="Poppins Medium"/>
                <a:cs typeface="Poppins Medium"/>
                <a:sym typeface="Poppins Medium"/>
              </a:rPr>
              <a:t>Specialty Polymers </a:t>
            </a:r>
            <a:br>
              <a:rPr b="1" i="0" lang="en" sz="1050" u="none" cap="none" strike="noStrike">
                <a:solidFill>
                  <a:schemeClr val="accent1"/>
                </a:solidFill>
                <a:latin typeface="Poppins Medium"/>
                <a:ea typeface="Poppins Medium"/>
                <a:cs typeface="Poppins Medium"/>
                <a:sym typeface="Poppins Medium"/>
              </a:rPr>
            </a:br>
            <a:r>
              <a:rPr b="1" i="0" lang="en" sz="1050" u="none" cap="none" strike="noStrike">
                <a:solidFill>
                  <a:schemeClr val="accent1"/>
                </a:solidFill>
                <a:latin typeface="Poppins Medium"/>
                <a:ea typeface="Poppins Medium"/>
                <a:cs typeface="Poppins Medium"/>
                <a:sym typeface="Poppins Medium"/>
              </a:rPr>
              <a:t>&amp; Composite </a:t>
            </a:r>
            <a:r>
              <a:rPr b="0" i="0" lang="en" sz="1050" u="none" cap="none" strike="noStrike">
                <a:solidFill>
                  <a:schemeClr val="accent1"/>
                </a:solidFill>
                <a:latin typeface="Poppins Medium"/>
                <a:ea typeface="Poppins Medium"/>
                <a:cs typeface="Poppins Medium"/>
                <a:sym typeface="Poppins Medium"/>
              </a:rPr>
              <a:t>for </a:t>
            </a:r>
            <a:endParaRPr b="0" i="0" sz="14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1050"/>
              <a:buFont typeface="Arial"/>
              <a:buNone/>
            </a:pPr>
            <a:r>
              <a:rPr b="0" i="0" lang="en" sz="1050" u="none" cap="none" strike="noStrike">
                <a:solidFill>
                  <a:schemeClr val="lt1"/>
                </a:solidFill>
                <a:latin typeface="Poppins"/>
                <a:ea typeface="Poppins"/>
                <a:cs typeface="Poppins"/>
                <a:sym typeface="Poppins"/>
              </a:rPr>
              <a:t>HV Busbar &amp; Connector</a:t>
            </a:r>
            <a:endParaRPr b="0" i="0" sz="1050" u="none" cap="none" strike="noStrike">
              <a:solidFill>
                <a:schemeClr val="lt1"/>
              </a:solidFill>
              <a:latin typeface="Poppins"/>
              <a:ea typeface="Poppins"/>
              <a:cs typeface="Poppins"/>
              <a:sym typeface="Poppins"/>
            </a:endParaRPr>
          </a:p>
          <a:p>
            <a:pPr indent="0" lvl="0" marL="0" marR="0" rtl="0" algn="l">
              <a:lnSpc>
                <a:spcPct val="100000"/>
              </a:lnSpc>
              <a:spcBef>
                <a:spcPts val="0"/>
              </a:spcBef>
              <a:spcAft>
                <a:spcPts val="0"/>
              </a:spcAft>
              <a:buClr>
                <a:srgbClr val="000000"/>
              </a:buClr>
              <a:buSzPts val="1050"/>
              <a:buFont typeface="Arial"/>
              <a:buNone/>
            </a:pPr>
            <a:r>
              <a:rPr b="0" i="0" lang="en" sz="1050" u="none" cap="none" strike="noStrike">
                <a:solidFill>
                  <a:schemeClr val="lt1"/>
                </a:solidFill>
                <a:latin typeface="Poppins"/>
                <a:ea typeface="Poppins"/>
                <a:cs typeface="Poppins"/>
                <a:sym typeface="Poppins"/>
              </a:rPr>
              <a:t>Cooling Plate Insulation </a:t>
            </a:r>
            <a:endParaRPr b="0" i="0" sz="14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1050"/>
              <a:buFont typeface="Arial"/>
              <a:buNone/>
            </a:pPr>
            <a:r>
              <a:rPr b="0" i="0" lang="en" sz="1050" u="none" cap="none" strike="noStrike">
                <a:solidFill>
                  <a:schemeClr val="lt1"/>
                </a:solidFill>
                <a:latin typeface="Poppins"/>
                <a:ea typeface="Poppins"/>
                <a:cs typeface="Poppins"/>
                <a:sym typeface="Poppins"/>
              </a:rPr>
              <a:t>Cooling Pipes &amp; Connector</a:t>
            </a:r>
            <a:endParaRPr b="0" i="0" sz="14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1050"/>
              <a:buFont typeface="Arial"/>
              <a:buNone/>
            </a:pPr>
            <a:r>
              <a:rPr b="0" i="0" lang="en" sz="1050" u="none" cap="none" strike="noStrike">
                <a:solidFill>
                  <a:schemeClr val="lt1"/>
                </a:solidFill>
                <a:latin typeface="Poppins"/>
                <a:ea typeface="Poppins"/>
                <a:cs typeface="Poppins"/>
                <a:sym typeface="Poppins"/>
              </a:rPr>
              <a:t>Battery Vent Unit</a:t>
            </a:r>
            <a:endParaRPr b="0" i="0" sz="14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1050"/>
              <a:buFont typeface="Arial"/>
              <a:buNone/>
            </a:pPr>
            <a:r>
              <a:rPr b="0" i="0" lang="en" sz="1050" u="none" cap="none" strike="noStrike">
                <a:solidFill>
                  <a:schemeClr val="lt1"/>
                </a:solidFill>
                <a:latin typeface="Poppins"/>
                <a:ea typeface="Poppins"/>
                <a:cs typeface="Poppins"/>
                <a:sym typeface="Poppins"/>
              </a:rPr>
              <a:t>Composite battery enclosure</a:t>
            </a:r>
            <a:endParaRPr b="0" i="0" sz="1050" u="none" cap="none" strike="noStrike">
              <a:solidFill>
                <a:schemeClr val="lt1"/>
              </a:solidFill>
              <a:latin typeface="Poppins"/>
              <a:ea typeface="Poppins"/>
              <a:cs typeface="Poppins"/>
              <a:sym typeface="Poppins"/>
            </a:endParaRPr>
          </a:p>
          <a:p>
            <a:pPr indent="0" lvl="0" marL="0" marR="0" rtl="0" algn="l">
              <a:lnSpc>
                <a:spcPct val="100000"/>
              </a:lnSpc>
              <a:spcBef>
                <a:spcPts val="0"/>
              </a:spcBef>
              <a:spcAft>
                <a:spcPts val="0"/>
              </a:spcAft>
              <a:buClr>
                <a:srgbClr val="000000"/>
              </a:buClr>
              <a:buSzPts val="1050"/>
              <a:buFont typeface="Arial"/>
              <a:buNone/>
            </a:pPr>
            <a:r>
              <a:t/>
            </a:r>
            <a:endParaRPr b="0" i="0" sz="1050" u="none" cap="none" strike="noStrike">
              <a:solidFill>
                <a:schemeClr val="lt1"/>
              </a:solidFill>
              <a:latin typeface="Poppins"/>
              <a:ea typeface="Poppins"/>
              <a:cs typeface="Poppins"/>
              <a:sym typeface="Poppins"/>
            </a:endParaRPr>
          </a:p>
        </p:txBody>
      </p:sp>
      <p:sp>
        <p:nvSpPr>
          <p:cNvPr id="643" name="Google Shape;643;p98"/>
          <p:cNvSpPr txBox="1"/>
          <p:nvPr/>
        </p:nvSpPr>
        <p:spPr>
          <a:xfrm>
            <a:off x="2602088" y="3019252"/>
            <a:ext cx="3194700" cy="484800"/>
          </a:xfrm>
          <a:prstGeom prst="rect">
            <a:avLst/>
          </a:prstGeom>
          <a:noFill/>
          <a:ln>
            <a:noFill/>
          </a:ln>
        </p:spPr>
        <p:txBody>
          <a:bodyPr anchorCtr="0" anchor="t" bIns="0" lIns="54000" spcFirstLastPara="1" rIns="54000" wrap="square" tIns="0">
            <a:spAutoFit/>
          </a:bodyPr>
          <a:lstStyle/>
          <a:p>
            <a:pPr indent="0" lvl="0" marL="0" marR="0" rtl="0" algn="ctr">
              <a:lnSpc>
                <a:spcPct val="100000"/>
              </a:lnSpc>
              <a:spcBef>
                <a:spcPts val="0"/>
              </a:spcBef>
              <a:spcAft>
                <a:spcPts val="0"/>
              </a:spcAft>
              <a:buClr>
                <a:srgbClr val="000000"/>
              </a:buClr>
              <a:buSzPts val="1050"/>
              <a:buFont typeface="Arial"/>
              <a:buNone/>
            </a:pPr>
            <a:r>
              <a:rPr b="0" i="0" lang="en" sz="1050" u="none" cap="none" strike="noStrike">
                <a:solidFill>
                  <a:schemeClr val="lt1"/>
                </a:solidFill>
                <a:latin typeface="Poppins Medium"/>
                <a:ea typeface="Poppins Medium"/>
                <a:cs typeface="Poppins Medium"/>
                <a:sym typeface="Poppins Medium"/>
              </a:rPr>
              <a:t>RECYCLING</a:t>
            </a:r>
            <a:br>
              <a:rPr b="0" i="0" lang="en" sz="1050" u="none" cap="none" strike="noStrike">
                <a:solidFill>
                  <a:schemeClr val="lt1"/>
                </a:solidFill>
                <a:latin typeface="Poppins Medium"/>
                <a:ea typeface="Poppins Medium"/>
                <a:cs typeface="Poppins Medium"/>
                <a:sym typeface="Poppins Medium"/>
              </a:rPr>
            </a:br>
            <a:r>
              <a:rPr b="1" i="0" lang="en" sz="1050" u="none" cap="none" strike="noStrike">
                <a:solidFill>
                  <a:schemeClr val="accent1"/>
                </a:solidFill>
                <a:latin typeface="Poppins Medium"/>
                <a:ea typeface="Poppins Medium"/>
                <a:cs typeface="Poppins Medium"/>
                <a:sym typeface="Poppins Medium"/>
              </a:rPr>
              <a:t>Chemicals </a:t>
            </a:r>
            <a:r>
              <a:rPr b="0" i="0" lang="en" sz="1050" u="none" cap="none" strike="noStrike">
                <a:solidFill>
                  <a:schemeClr val="accent1"/>
                </a:solidFill>
                <a:latin typeface="Poppins Medium"/>
                <a:ea typeface="Poppins Medium"/>
                <a:cs typeface="Poppins Medium"/>
                <a:sym typeface="Poppins Medium"/>
              </a:rPr>
              <a:t>for </a:t>
            </a:r>
            <a:endParaRPr b="0" i="0" sz="1400" u="none" cap="none" strike="noStrike">
              <a:solidFill>
                <a:srgbClr val="000000"/>
              </a:solidFill>
              <a:latin typeface="Arial"/>
              <a:ea typeface="Arial"/>
              <a:cs typeface="Arial"/>
              <a:sym typeface="Arial"/>
            </a:endParaRPr>
          </a:p>
          <a:p>
            <a:pPr indent="0" lvl="0" marL="0" marR="0" rtl="0" algn="ctr">
              <a:lnSpc>
                <a:spcPct val="100000"/>
              </a:lnSpc>
              <a:spcBef>
                <a:spcPts val="0"/>
              </a:spcBef>
              <a:spcAft>
                <a:spcPts val="0"/>
              </a:spcAft>
              <a:buClr>
                <a:srgbClr val="000000"/>
              </a:buClr>
              <a:buSzPts val="1050"/>
              <a:buFont typeface="Arial"/>
              <a:buNone/>
            </a:pPr>
            <a:r>
              <a:rPr b="0" i="0" lang="en" sz="1050" u="none" cap="none" strike="noStrike">
                <a:solidFill>
                  <a:schemeClr val="lt1"/>
                </a:solidFill>
                <a:latin typeface="Poppins"/>
                <a:ea typeface="Poppins"/>
                <a:cs typeface="Poppins"/>
                <a:sym typeface="Poppins"/>
              </a:rPr>
              <a:t>metal recovery</a:t>
            </a:r>
            <a:endParaRPr b="0" i="0" sz="1050" u="none" cap="none" strike="noStrike">
              <a:solidFill>
                <a:schemeClr val="lt1"/>
              </a:solidFill>
              <a:latin typeface="Poppins"/>
              <a:ea typeface="Poppins"/>
              <a:cs typeface="Poppins"/>
              <a:sym typeface="Poppins"/>
            </a:endParaRPr>
          </a:p>
        </p:txBody>
      </p:sp>
      <p:sp>
        <p:nvSpPr>
          <p:cNvPr id="644" name="Google Shape;644;p98"/>
          <p:cNvSpPr txBox="1"/>
          <p:nvPr/>
        </p:nvSpPr>
        <p:spPr>
          <a:xfrm>
            <a:off x="3588133" y="753563"/>
            <a:ext cx="1856700" cy="646500"/>
          </a:xfrm>
          <a:prstGeom prst="rect">
            <a:avLst/>
          </a:prstGeom>
          <a:noFill/>
          <a:ln>
            <a:noFill/>
          </a:ln>
        </p:spPr>
        <p:txBody>
          <a:bodyPr anchorCtr="0" anchor="t" bIns="0" lIns="0" spcFirstLastPara="1" rIns="0" wrap="square" tIns="0">
            <a:spAutoFit/>
          </a:bodyPr>
          <a:lstStyle/>
          <a:p>
            <a:pPr indent="0" lvl="0" marL="0" marR="0" rtl="0" algn="l">
              <a:lnSpc>
                <a:spcPct val="100000"/>
              </a:lnSpc>
              <a:spcBef>
                <a:spcPts val="0"/>
              </a:spcBef>
              <a:spcAft>
                <a:spcPts val="0"/>
              </a:spcAft>
              <a:buClr>
                <a:srgbClr val="000000"/>
              </a:buClr>
              <a:buSzPts val="1050"/>
              <a:buFont typeface="Arial"/>
              <a:buNone/>
            </a:pPr>
            <a:r>
              <a:rPr b="0" i="0" lang="en" sz="1050" u="none" cap="none" strike="noStrike">
                <a:solidFill>
                  <a:schemeClr val="lt1"/>
                </a:solidFill>
                <a:latin typeface="Poppins Medium"/>
                <a:ea typeface="Poppins Medium"/>
                <a:cs typeface="Poppins Medium"/>
                <a:sym typeface="Poppins Medium"/>
              </a:rPr>
              <a:t>BATTERY MODULES </a:t>
            </a:r>
            <a:endParaRPr b="0" i="0" sz="14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1050"/>
              <a:buFont typeface="Arial"/>
              <a:buNone/>
            </a:pPr>
            <a:r>
              <a:rPr b="1" i="0" lang="en" sz="1050" u="none" cap="none" strike="noStrike">
                <a:solidFill>
                  <a:schemeClr val="accent1"/>
                </a:solidFill>
                <a:latin typeface="Poppins Medium"/>
                <a:ea typeface="Poppins Medium"/>
                <a:cs typeface="Poppins Medium"/>
                <a:sym typeface="Poppins Medium"/>
              </a:rPr>
              <a:t>Specialty Polymers </a:t>
            </a:r>
            <a:r>
              <a:rPr b="0" i="0" lang="en" sz="1050" u="none" cap="none" strike="noStrike">
                <a:solidFill>
                  <a:schemeClr val="accent1"/>
                </a:solidFill>
                <a:latin typeface="Poppins Medium"/>
                <a:ea typeface="Poppins Medium"/>
                <a:cs typeface="Poppins Medium"/>
                <a:sym typeface="Poppins Medium"/>
              </a:rPr>
              <a:t>for</a:t>
            </a:r>
            <a:endParaRPr b="0" i="0" sz="14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1050"/>
              <a:buFont typeface="Arial"/>
              <a:buNone/>
            </a:pPr>
            <a:r>
              <a:rPr b="0" i="0" lang="en" sz="1050" u="none" cap="none" strike="noStrike">
                <a:solidFill>
                  <a:schemeClr val="lt1"/>
                </a:solidFill>
                <a:latin typeface="Poppins"/>
                <a:ea typeface="Poppins"/>
                <a:cs typeface="Poppins"/>
                <a:sym typeface="Poppins"/>
              </a:rPr>
              <a:t>End Plate</a:t>
            </a:r>
            <a:endParaRPr b="0" i="0" sz="14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1050"/>
              <a:buFont typeface="Arial"/>
              <a:buNone/>
            </a:pPr>
            <a:r>
              <a:rPr b="0" i="0" lang="en" sz="1050" u="none" cap="none" strike="noStrike">
                <a:solidFill>
                  <a:schemeClr val="lt1"/>
                </a:solidFill>
                <a:latin typeface="Poppins"/>
                <a:ea typeface="Poppins"/>
                <a:cs typeface="Poppins"/>
                <a:sym typeface="Poppins"/>
              </a:rPr>
              <a:t>Insulation sheet</a:t>
            </a:r>
            <a:endParaRPr b="0" i="0" sz="1050" u="none" cap="none" strike="noStrike">
              <a:solidFill>
                <a:schemeClr val="lt1"/>
              </a:solidFill>
              <a:latin typeface="Poppins"/>
              <a:ea typeface="Poppins"/>
              <a:cs typeface="Poppins"/>
              <a:sym typeface="Poppins"/>
            </a:endParaRPr>
          </a:p>
        </p:txBody>
      </p:sp>
      <p:pic>
        <p:nvPicPr>
          <p:cNvPr id="645" name="Google Shape;645;p98"/>
          <p:cNvPicPr preferRelativeResize="0"/>
          <p:nvPr/>
        </p:nvPicPr>
        <p:blipFill rotWithShape="1">
          <a:blip r:embed="rId5">
            <a:alphaModFix/>
          </a:blip>
          <a:srcRect b="0" l="0" r="0" t="0"/>
          <a:stretch/>
        </p:blipFill>
        <p:spPr>
          <a:xfrm>
            <a:off x="3780639" y="1484374"/>
            <a:ext cx="859500" cy="859500"/>
          </a:xfrm>
          <a:prstGeom prst="ellipse">
            <a:avLst/>
          </a:prstGeom>
          <a:noFill/>
          <a:ln>
            <a:noFill/>
          </a:ln>
        </p:spPr>
      </p:pic>
      <p:pic>
        <p:nvPicPr>
          <p:cNvPr id="646" name="Google Shape;646;p98"/>
          <p:cNvPicPr preferRelativeResize="0"/>
          <p:nvPr/>
        </p:nvPicPr>
        <p:blipFill rotWithShape="1">
          <a:blip r:embed="rId6">
            <a:alphaModFix/>
          </a:blip>
          <a:srcRect b="0" l="0" r="0" t="0"/>
          <a:stretch/>
        </p:blipFill>
        <p:spPr>
          <a:xfrm>
            <a:off x="5811327" y="1711549"/>
            <a:ext cx="902286" cy="902286"/>
          </a:xfrm>
          <a:prstGeom prst="rect">
            <a:avLst/>
          </a:prstGeom>
          <a:noFill/>
          <a:ln>
            <a:noFill/>
          </a:ln>
        </p:spPr>
      </p:pic>
      <p:sp>
        <p:nvSpPr>
          <p:cNvPr id="647" name="Google Shape;647;p98"/>
          <p:cNvSpPr txBox="1"/>
          <p:nvPr>
            <p:ph idx="11" type="ftr"/>
          </p:nvPr>
        </p:nvSpPr>
        <p:spPr>
          <a:xfrm>
            <a:off x="638624" y="4871497"/>
            <a:ext cx="3086100" cy="1440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SzPts val="1100"/>
              <a:buNone/>
            </a:pPr>
            <a:r>
              <a:rPr lang="en"/>
              <a:t>Battery Materials for today &amp; tomorrow</a:t>
            </a:r>
            <a:endParaRPr/>
          </a:p>
        </p:txBody>
      </p:sp>
      <p:sp>
        <p:nvSpPr>
          <p:cNvPr id="648" name="Google Shape;648;p98"/>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SzPts val="700"/>
              <a:buNone/>
            </a:pPr>
            <a:fld id="{00000000-1234-1234-1234-123412341234}" type="slidenum">
              <a:rPr lang="en"/>
              <a:t>‹#›</a:t>
            </a:fld>
            <a:endParaRPr/>
          </a:p>
        </p:txBody>
      </p:sp>
    </p:spTree>
  </p:cSld>
  <p:clrMapOvr>
    <a:masterClrMapping/>
  </p:clrMapOvr>
  <mc:AlternateContent>
    <mc:Choice Requires="p14">
      <p:transition spd="slow" p14:dur="700">
        <p:fade/>
      </p:transition>
    </mc:Choice>
    <mc:Fallback>
      <p:transition spd="slow">
        <p:fade/>
      </p:transition>
    </mc:Fallback>
  </mc:AlternateContent>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dk1"/>
        </a:solidFill>
      </p:bgPr>
    </p:bg>
    <p:spTree>
      <p:nvGrpSpPr>
        <p:cNvPr id="653" name="Shape 653"/>
        <p:cNvGrpSpPr/>
        <p:nvPr/>
      </p:nvGrpSpPr>
      <p:grpSpPr>
        <a:xfrm>
          <a:off x="0" y="0"/>
          <a:ext cx="0" cy="0"/>
          <a:chOff x="0" y="0"/>
          <a:chExt cx="0" cy="0"/>
        </a:xfrm>
      </p:grpSpPr>
      <p:grpSp>
        <p:nvGrpSpPr>
          <p:cNvPr id="654" name="Google Shape;654;p99"/>
          <p:cNvGrpSpPr/>
          <p:nvPr/>
        </p:nvGrpSpPr>
        <p:grpSpPr>
          <a:xfrm>
            <a:off x="4590975" y="0"/>
            <a:ext cx="4572104" cy="5143500"/>
            <a:chOff x="4590975" y="0"/>
            <a:chExt cx="4572104" cy="5143500"/>
          </a:xfrm>
        </p:grpSpPr>
        <p:grpSp>
          <p:nvGrpSpPr>
            <p:cNvPr id="655" name="Google Shape;655;p99"/>
            <p:cNvGrpSpPr/>
            <p:nvPr/>
          </p:nvGrpSpPr>
          <p:grpSpPr>
            <a:xfrm>
              <a:off x="4590975" y="0"/>
              <a:ext cx="4572104" cy="5143500"/>
              <a:chOff x="-75" y="0"/>
              <a:chExt cx="2974500" cy="5143500"/>
            </a:xfrm>
          </p:grpSpPr>
          <p:sp>
            <p:nvSpPr>
              <p:cNvPr id="656" name="Google Shape;656;p99"/>
              <p:cNvSpPr/>
              <p:nvPr/>
            </p:nvSpPr>
            <p:spPr>
              <a:xfrm>
                <a:off x="0" y="0"/>
                <a:ext cx="2965800" cy="5143500"/>
              </a:xfrm>
              <a:prstGeom prst="rect">
                <a:avLst/>
              </a:prstGeom>
              <a:solidFill>
                <a:schemeClr val="accent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657" name="Google Shape;657;p99"/>
              <p:cNvSpPr/>
              <p:nvPr/>
            </p:nvSpPr>
            <p:spPr>
              <a:xfrm rot="5400000">
                <a:off x="1072425" y="-1072500"/>
                <a:ext cx="829500" cy="2974500"/>
              </a:xfrm>
              <a:prstGeom prst="triangle">
                <a:avLst>
                  <a:gd fmla="val 0" name="adj"/>
                </a:avLst>
              </a:prstGeom>
              <a:solidFill>
                <a:srgbClr val="F02B00">
                  <a:alpha val="30590"/>
                </a:srgb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grpSp>
        <p:grpSp>
          <p:nvGrpSpPr>
            <p:cNvPr id="658" name="Google Shape;658;p99"/>
            <p:cNvGrpSpPr/>
            <p:nvPr/>
          </p:nvGrpSpPr>
          <p:grpSpPr>
            <a:xfrm rot="5400000">
              <a:off x="4791869" y="1174248"/>
              <a:ext cx="278937" cy="279030"/>
              <a:chOff x="310976" y="3354120"/>
              <a:chExt cx="232370" cy="232370"/>
            </a:xfrm>
          </p:grpSpPr>
          <p:sp>
            <p:nvSpPr>
              <p:cNvPr id="659" name="Google Shape;659;p99"/>
              <p:cNvSpPr/>
              <p:nvPr/>
            </p:nvSpPr>
            <p:spPr>
              <a:xfrm>
                <a:off x="407797" y="3354120"/>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60" name="Google Shape;660;p99"/>
              <p:cNvSpPr/>
              <p:nvPr/>
            </p:nvSpPr>
            <p:spPr>
              <a:xfrm>
                <a:off x="407797"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61" name="Google Shape;661;p99"/>
              <p:cNvSpPr/>
              <p:nvPr/>
            </p:nvSpPr>
            <p:spPr>
              <a:xfrm>
                <a:off x="463123"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62" name="Google Shape;662;p99"/>
              <p:cNvSpPr/>
              <p:nvPr/>
            </p:nvSpPr>
            <p:spPr>
              <a:xfrm>
                <a:off x="352470"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63" name="Google Shape;663;p99"/>
              <p:cNvSpPr/>
              <p:nvPr/>
            </p:nvSpPr>
            <p:spPr>
              <a:xfrm>
                <a:off x="407797"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64" name="Google Shape;664;p99"/>
              <p:cNvSpPr/>
              <p:nvPr/>
            </p:nvSpPr>
            <p:spPr>
              <a:xfrm>
                <a:off x="504618"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65" name="Google Shape;665;p99"/>
              <p:cNvSpPr/>
              <p:nvPr/>
            </p:nvSpPr>
            <p:spPr>
              <a:xfrm>
                <a:off x="310976"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66" name="Google Shape;666;p99"/>
              <p:cNvSpPr/>
              <p:nvPr/>
            </p:nvSpPr>
            <p:spPr>
              <a:xfrm>
                <a:off x="407797" y="3501743"/>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67" name="Google Shape;667;p99"/>
              <p:cNvSpPr/>
              <p:nvPr/>
            </p:nvSpPr>
            <p:spPr>
              <a:xfrm>
                <a:off x="407797" y="3548218"/>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grpSp>
        <p:sp>
          <p:nvSpPr>
            <p:cNvPr id="668" name="Google Shape;668;p99"/>
            <p:cNvSpPr txBox="1"/>
            <p:nvPr/>
          </p:nvSpPr>
          <p:spPr>
            <a:xfrm>
              <a:off x="5122012" y="3121322"/>
              <a:ext cx="3459600" cy="4308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rgbClr val="009EE0"/>
                </a:buClr>
                <a:buSzPts val="1100"/>
                <a:buFont typeface="Arial"/>
                <a:buNone/>
              </a:pPr>
              <a:r>
                <a:rPr b="0" i="0" lang="en" sz="1100" u="none" cap="none" strike="noStrike">
                  <a:solidFill>
                    <a:schemeClr val="lt1"/>
                  </a:solidFill>
                  <a:latin typeface="Poppins Light"/>
                  <a:ea typeface="Poppins Light"/>
                  <a:cs typeface="Poppins Light"/>
                  <a:sym typeface="Poppins Light"/>
                </a:rPr>
                <a:t>Collaborative</a:t>
              </a:r>
              <a:r>
                <a:rPr b="1" i="0" lang="en" sz="1100" u="none" cap="none" strike="noStrike">
                  <a:solidFill>
                    <a:schemeClr val="lt1"/>
                  </a:solidFill>
                  <a:latin typeface="Poppins Light"/>
                  <a:ea typeface="Poppins Light"/>
                  <a:cs typeface="Poppins Light"/>
                  <a:sym typeface="Poppins Light"/>
                </a:rPr>
                <a:t> INNOVATION </a:t>
              </a:r>
              <a:br>
                <a:rPr b="1" i="0" lang="en" sz="1100" u="none" cap="none" strike="noStrike">
                  <a:solidFill>
                    <a:schemeClr val="lt1"/>
                  </a:solidFill>
                  <a:latin typeface="Poppins Light"/>
                  <a:ea typeface="Poppins Light"/>
                  <a:cs typeface="Poppins Light"/>
                  <a:sym typeface="Poppins Light"/>
                </a:rPr>
              </a:br>
              <a:r>
                <a:rPr b="0" i="0" lang="en" sz="1100" u="none" cap="none" strike="noStrike">
                  <a:solidFill>
                    <a:schemeClr val="lt1"/>
                  </a:solidFill>
                  <a:latin typeface="Poppins Light"/>
                  <a:ea typeface="Poppins Light"/>
                  <a:cs typeface="Poppins Light"/>
                  <a:sym typeface="Poppins Light"/>
                </a:rPr>
                <a:t>with the </a:t>
              </a:r>
              <a:r>
                <a:rPr b="1" i="0" lang="en" sz="1100" u="none" cap="none" strike="noStrike">
                  <a:solidFill>
                    <a:schemeClr val="lt1"/>
                  </a:solidFill>
                  <a:latin typeface="Poppins Light"/>
                  <a:ea typeface="Poppins Light"/>
                  <a:cs typeface="Poppins Light"/>
                  <a:sym typeface="Poppins Light"/>
                </a:rPr>
                <a:t>KEY LEADERS </a:t>
              </a:r>
              <a:r>
                <a:rPr b="0" i="0" lang="en" sz="1100" u="none" cap="none" strike="noStrike">
                  <a:solidFill>
                    <a:schemeClr val="lt1"/>
                  </a:solidFill>
                  <a:latin typeface="Poppins Light"/>
                  <a:ea typeface="Poppins Light"/>
                  <a:cs typeface="Poppins Light"/>
                  <a:sym typeface="Poppins Light"/>
                </a:rPr>
                <a:t>in the value chain</a:t>
              </a:r>
              <a:endParaRPr b="0" i="0" sz="1400" u="none" cap="none" strike="noStrike">
                <a:solidFill>
                  <a:schemeClr val="lt1"/>
                </a:solidFill>
                <a:latin typeface="Poppins Light"/>
                <a:ea typeface="Poppins Light"/>
                <a:cs typeface="Poppins Light"/>
                <a:sym typeface="Poppins Light"/>
              </a:endParaRPr>
            </a:p>
          </p:txBody>
        </p:sp>
        <p:sp>
          <p:nvSpPr>
            <p:cNvPr id="669" name="Google Shape;669;p99"/>
            <p:cNvSpPr txBox="1"/>
            <p:nvPr/>
          </p:nvSpPr>
          <p:spPr>
            <a:xfrm>
              <a:off x="5122012" y="3734141"/>
              <a:ext cx="3459600" cy="4308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rgbClr val="009EE0"/>
                </a:buClr>
                <a:buSzPts val="1100"/>
                <a:buFont typeface="Arial"/>
                <a:buNone/>
              </a:pPr>
              <a:r>
                <a:rPr b="1" i="0" lang="en" sz="1100" u="none" cap="none" strike="noStrike">
                  <a:solidFill>
                    <a:schemeClr val="lt1"/>
                  </a:solidFill>
                  <a:latin typeface="Poppins Light"/>
                  <a:ea typeface="Poppins Light"/>
                  <a:cs typeface="Poppins Light"/>
                  <a:sym typeface="Poppins Light"/>
                </a:rPr>
                <a:t>GLOBAL PRESENCE </a:t>
              </a:r>
              <a:br>
                <a:rPr b="1" i="0" lang="en" sz="1100" u="none" cap="none" strike="noStrike">
                  <a:solidFill>
                    <a:schemeClr val="lt1"/>
                  </a:solidFill>
                  <a:latin typeface="Poppins Light"/>
                  <a:ea typeface="Poppins Light"/>
                  <a:cs typeface="Poppins Light"/>
                  <a:sym typeface="Poppins Light"/>
                </a:rPr>
              </a:br>
              <a:r>
                <a:rPr b="0" i="0" lang="en" sz="1100" u="none" cap="none" strike="noStrike">
                  <a:solidFill>
                    <a:schemeClr val="lt1"/>
                  </a:solidFill>
                  <a:latin typeface="Poppins Light"/>
                  <a:ea typeface="Poppins Light"/>
                  <a:cs typeface="Poppins Light"/>
                  <a:sym typeface="Poppins Light"/>
                </a:rPr>
                <a:t>supporting customers locally</a:t>
              </a:r>
              <a:endParaRPr b="0" i="0" sz="1400" u="none" cap="none" strike="noStrike">
                <a:solidFill>
                  <a:schemeClr val="lt1"/>
                </a:solidFill>
                <a:latin typeface="Poppins Light"/>
                <a:ea typeface="Poppins Light"/>
                <a:cs typeface="Poppins Light"/>
                <a:sym typeface="Poppins Light"/>
              </a:endParaRPr>
            </a:p>
          </p:txBody>
        </p:sp>
        <p:sp>
          <p:nvSpPr>
            <p:cNvPr id="670" name="Google Shape;670;p99"/>
            <p:cNvSpPr txBox="1"/>
            <p:nvPr/>
          </p:nvSpPr>
          <p:spPr>
            <a:xfrm>
              <a:off x="5122012" y="1764046"/>
              <a:ext cx="3459600" cy="11595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rgbClr val="009EE0"/>
                </a:buClr>
                <a:buSzPts val="1100"/>
                <a:buFont typeface="Arial"/>
                <a:buNone/>
              </a:pPr>
              <a:r>
                <a:rPr b="1" i="0" lang="en" sz="1100" u="none" cap="none" strike="noStrike">
                  <a:solidFill>
                    <a:schemeClr val="lt1"/>
                  </a:solidFill>
                  <a:latin typeface="Poppins Light"/>
                  <a:ea typeface="Poppins Light"/>
                  <a:cs typeface="Poppins Light"/>
                  <a:sym typeface="Poppins Light"/>
                </a:rPr>
                <a:t>TECHNOLOGY LEADERSHIP</a:t>
              </a:r>
              <a:endParaRPr b="0" i="0" sz="1400" u="none" cap="none" strike="noStrike">
                <a:solidFill>
                  <a:schemeClr val="lt1"/>
                </a:solidFill>
                <a:latin typeface="Poppins Light"/>
                <a:ea typeface="Poppins Light"/>
                <a:cs typeface="Poppins Light"/>
                <a:sym typeface="Poppins Light"/>
              </a:endParaRPr>
            </a:p>
            <a:p>
              <a:pPr indent="-190500" lvl="2" marL="246062" marR="0" rtl="0" algn="l">
                <a:lnSpc>
                  <a:spcPct val="100000"/>
                </a:lnSpc>
                <a:spcBef>
                  <a:spcPts val="200"/>
                </a:spcBef>
                <a:spcAft>
                  <a:spcPts val="0"/>
                </a:spcAft>
                <a:buClr>
                  <a:schemeClr val="lt1"/>
                </a:buClr>
                <a:buSzPts val="750"/>
                <a:buFont typeface="Arial"/>
                <a:buChar char="•"/>
              </a:pPr>
              <a:r>
                <a:rPr b="0" i="0" lang="en" sz="1000" u="none" cap="none" strike="noStrike">
                  <a:solidFill>
                    <a:schemeClr val="lt1"/>
                  </a:solidFill>
                  <a:latin typeface="Poppins Light"/>
                  <a:ea typeface="Poppins Light"/>
                  <a:cs typeface="Poppins Light"/>
                  <a:sym typeface="Poppins Light"/>
                </a:rPr>
                <a:t>Specialty Polymers</a:t>
              </a:r>
              <a:endParaRPr b="0" i="0" sz="1400" u="none" cap="none" strike="noStrike">
                <a:solidFill>
                  <a:srgbClr val="000000"/>
                </a:solidFill>
                <a:latin typeface="Arial"/>
                <a:ea typeface="Arial"/>
                <a:cs typeface="Arial"/>
                <a:sym typeface="Arial"/>
              </a:endParaRPr>
            </a:p>
            <a:p>
              <a:pPr indent="-190500" lvl="2" marL="246062" marR="0" rtl="0" algn="l">
                <a:lnSpc>
                  <a:spcPct val="100000"/>
                </a:lnSpc>
                <a:spcBef>
                  <a:spcPts val="200"/>
                </a:spcBef>
                <a:spcAft>
                  <a:spcPts val="0"/>
                </a:spcAft>
                <a:buClr>
                  <a:schemeClr val="lt1"/>
                </a:buClr>
                <a:buSzPts val="750"/>
                <a:buFont typeface="Arial"/>
                <a:buChar char="•"/>
              </a:pPr>
              <a:r>
                <a:rPr b="0" i="0" lang="en" sz="1000" u="none" cap="none" strike="noStrike">
                  <a:solidFill>
                    <a:schemeClr val="lt1"/>
                  </a:solidFill>
                  <a:latin typeface="Poppins Light"/>
                  <a:ea typeface="Poppins Light"/>
                  <a:cs typeface="Poppins Light"/>
                  <a:sym typeface="Poppins Light"/>
                </a:rPr>
                <a:t>Fluorine Chemistry </a:t>
              </a:r>
              <a:endParaRPr b="0" i="0" sz="1400" u="none" cap="none" strike="noStrike">
                <a:solidFill>
                  <a:schemeClr val="lt1"/>
                </a:solidFill>
                <a:latin typeface="Poppins Light"/>
                <a:ea typeface="Poppins Light"/>
                <a:cs typeface="Poppins Light"/>
                <a:sym typeface="Poppins Light"/>
              </a:endParaRPr>
            </a:p>
            <a:p>
              <a:pPr indent="-190500" lvl="2" marL="246062" marR="0" rtl="0" algn="l">
                <a:lnSpc>
                  <a:spcPct val="100000"/>
                </a:lnSpc>
                <a:spcBef>
                  <a:spcPts val="200"/>
                </a:spcBef>
                <a:spcAft>
                  <a:spcPts val="0"/>
                </a:spcAft>
                <a:buClr>
                  <a:schemeClr val="lt1"/>
                </a:buClr>
                <a:buSzPts val="750"/>
                <a:buFont typeface="Arial"/>
                <a:buChar char="•"/>
              </a:pPr>
              <a:r>
                <a:rPr b="0" i="0" lang="en" sz="1000" u="none" cap="none" strike="noStrike">
                  <a:solidFill>
                    <a:schemeClr val="lt1"/>
                  </a:solidFill>
                  <a:latin typeface="Poppins Light"/>
                  <a:ea typeface="Poppins Light"/>
                  <a:cs typeface="Poppins Light"/>
                  <a:sym typeface="Poppins Light"/>
                </a:rPr>
                <a:t>Advanced Inorganic Materials </a:t>
              </a:r>
              <a:endParaRPr b="0" i="0" sz="1400" u="none" cap="none" strike="noStrike">
                <a:solidFill>
                  <a:schemeClr val="lt1"/>
                </a:solidFill>
                <a:latin typeface="Poppins Light"/>
                <a:ea typeface="Poppins Light"/>
                <a:cs typeface="Poppins Light"/>
                <a:sym typeface="Poppins Light"/>
              </a:endParaRPr>
            </a:p>
            <a:p>
              <a:pPr indent="-190500" lvl="2" marL="246062" marR="0" rtl="0" algn="l">
                <a:lnSpc>
                  <a:spcPct val="100000"/>
                </a:lnSpc>
                <a:spcBef>
                  <a:spcPts val="200"/>
                </a:spcBef>
                <a:spcAft>
                  <a:spcPts val="0"/>
                </a:spcAft>
                <a:buClr>
                  <a:schemeClr val="lt1"/>
                </a:buClr>
                <a:buSzPts val="750"/>
                <a:buFont typeface="Arial"/>
                <a:buChar char="•"/>
              </a:pPr>
              <a:r>
                <a:rPr b="0" i="0" lang="en" sz="1000" u="none" cap="none" strike="noStrike">
                  <a:solidFill>
                    <a:schemeClr val="lt1"/>
                  </a:solidFill>
                  <a:latin typeface="Poppins Light"/>
                  <a:ea typeface="Poppins Light"/>
                  <a:cs typeface="Poppins Light"/>
                  <a:sym typeface="Poppins Light"/>
                </a:rPr>
                <a:t>Composites</a:t>
              </a:r>
              <a:endParaRPr b="0" i="0" sz="1400" u="none" cap="none" strike="noStrike">
                <a:solidFill>
                  <a:srgbClr val="000000"/>
                </a:solidFill>
                <a:latin typeface="Arial"/>
                <a:ea typeface="Arial"/>
                <a:cs typeface="Arial"/>
                <a:sym typeface="Arial"/>
              </a:endParaRPr>
            </a:p>
            <a:p>
              <a:pPr indent="-190500" lvl="2" marL="246062" marR="0" rtl="0" algn="l">
                <a:lnSpc>
                  <a:spcPct val="100000"/>
                </a:lnSpc>
                <a:spcBef>
                  <a:spcPts val="200"/>
                </a:spcBef>
                <a:spcAft>
                  <a:spcPts val="0"/>
                </a:spcAft>
                <a:buClr>
                  <a:schemeClr val="lt1"/>
                </a:buClr>
                <a:buSzPts val="750"/>
                <a:buFont typeface="Arial"/>
                <a:buChar char="•"/>
              </a:pPr>
              <a:r>
                <a:rPr b="0" i="0" lang="en" sz="1000" u="none" cap="none" strike="noStrike">
                  <a:solidFill>
                    <a:schemeClr val="lt1"/>
                  </a:solidFill>
                  <a:latin typeface="Poppins Light"/>
                  <a:ea typeface="Poppins Light"/>
                  <a:cs typeface="Poppins Light"/>
                  <a:sym typeface="Poppins Light"/>
                </a:rPr>
                <a:t>Metal extraction </a:t>
              </a:r>
              <a:endParaRPr b="0" i="0" sz="1400" u="none" cap="none" strike="noStrike">
                <a:solidFill>
                  <a:srgbClr val="000000"/>
                </a:solidFill>
                <a:latin typeface="Arial"/>
                <a:ea typeface="Arial"/>
                <a:cs typeface="Arial"/>
                <a:sym typeface="Arial"/>
              </a:endParaRPr>
            </a:p>
          </p:txBody>
        </p:sp>
        <p:sp>
          <p:nvSpPr>
            <p:cNvPr id="671" name="Google Shape;671;p99"/>
            <p:cNvSpPr txBox="1"/>
            <p:nvPr/>
          </p:nvSpPr>
          <p:spPr>
            <a:xfrm>
              <a:off x="5122012" y="1164511"/>
              <a:ext cx="3459600" cy="4308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rgbClr val="009EE0"/>
                </a:buClr>
                <a:buSzPts val="1100"/>
                <a:buFont typeface="Arial"/>
                <a:buNone/>
              </a:pPr>
              <a:r>
                <a:rPr b="1" i="0" lang="en" sz="1100" u="none" cap="none" strike="noStrike">
                  <a:solidFill>
                    <a:schemeClr val="lt1"/>
                  </a:solidFill>
                  <a:latin typeface="Poppins Light"/>
                  <a:ea typeface="Poppins Light"/>
                  <a:cs typeface="Poppins Light"/>
                  <a:sym typeface="Poppins Light"/>
                </a:rPr>
                <a:t>MARKET EXPERIENCE</a:t>
              </a:r>
              <a:endParaRPr b="0" i="0" sz="1400" u="none" cap="none" strike="noStrike">
                <a:solidFill>
                  <a:schemeClr val="lt1"/>
                </a:solidFill>
                <a:latin typeface="Poppins Light"/>
                <a:ea typeface="Poppins Light"/>
                <a:cs typeface="Poppins Light"/>
                <a:sym typeface="Poppins Light"/>
              </a:endParaRPr>
            </a:p>
            <a:p>
              <a:pPr indent="0" lvl="0" marL="0" marR="0" rtl="0" algn="l">
                <a:lnSpc>
                  <a:spcPct val="100000"/>
                </a:lnSpc>
                <a:spcBef>
                  <a:spcPts val="0"/>
                </a:spcBef>
                <a:spcAft>
                  <a:spcPts val="0"/>
                </a:spcAft>
                <a:buClr>
                  <a:srgbClr val="009EE0"/>
                </a:buClr>
                <a:buSzPts val="1100"/>
                <a:buFont typeface="Arial"/>
                <a:buNone/>
              </a:pPr>
              <a:r>
                <a:rPr b="0" i="0" lang="en" sz="1100" u="none" cap="none" strike="noStrike">
                  <a:solidFill>
                    <a:schemeClr val="lt1"/>
                  </a:solidFill>
                  <a:latin typeface="Poppins Light"/>
                  <a:ea typeface="Poppins Light"/>
                  <a:cs typeface="Poppins Light"/>
                  <a:sym typeface="Poppins Light"/>
                </a:rPr>
                <a:t>More than 20 years in battery materials</a:t>
              </a:r>
              <a:endParaRPr b="0" i="0" sz="1400" u="none" cap="none" strike="noStrike">
                <a:solidFill>
                  <a:schemeClr val="lt1"/>
                </a:solidFill>
                <a:latin typeface="Poppins Light"/>
                <a:ea typeface="Poppins Light"/>
                <a:cs typeface="Poppins Light"/>
                <a:sym typeface="Poppins Light"/>
              </a:endParaRPr>
            </a:p>
          </p:txBody>
        </p:sp>
        <p:grpSp>
          <p:nvGrpSpPr>
            <p:cNvPr id="672" name="Google Shape;672;p99"/>
            <p:cNvGrpSpPr/>
            <p:nvPr/>
          </p:nvGrpSpPr>
          <p:grpSpPr>
            <a:xfrm rot="5400000">
              <a:off x="4791869" y="1748582"/>
              <a:ext cx="278937" cy="279030"/>
              <a:chOff x="310976" y="3354120"/>
              <a:chExt cx="232370" cy="232370"/>
            </a:xfrm>
          </p:grpSpPr>
          <p:sp>
            <p:nvSpPr>
              <p:cNvPr id="673" name="Google Shape;673;p99"/>
              <p:cNvSpPr/>
              <p:nvPr/>
            </p:nvSpPr>
            <p:spPr>
              <a:xfrm>
                <a:off x="407797" y="3354120"/>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74" name="Google Shape;674;p99"/>
              <p:cNvSpPr/>
              <p:nvPr/>
            </p:nvSpPr>
            <p:spPr>
              <a:xfrm>
                <a:off x="407797"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75" name="Google Shape;675;p99"/>
              <p:cNvSpPr/>
              <p:nvPr/>
            </p:nvSpPr>
            <p:spPr>
              <a:xfrm>
                <a:off x="463123"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76" name="Google Shape;676;p99"/>
              <p:cNvSpPr/>
              <p:nvPr/>
            </p:nvSpPr>
            <p:spPr>
              <a:xfrm>
                <a:off x="352470"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77" name="Google Shape;677;p99"/>
              <p:cNvSpPr/>
              <p:nvPr/>
            </p:nvSpPr>
            <p:spPr>
              <a:xfrm>
                <a:off x="407797"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78" name="Google Shape;678;p99"/>
              <p:cNvSpPr/>
              <p:nvPr/>
            </p:nvSpPr>
            <p:spPr>
              <a:xfrm>
                <a:off x="504618"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79" name="Google Shape;679;p99"/>
              <p:cNvSpPr/>
              <p:nvPr/>
            </p:nvSpPr>
            <p:spPr>
              <a:xfrm>
                <a:off x="310976"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80" name="Google Shape;680;p99"/>
              <p:cNvSpPr/>
              <p:nvPr/>
            </p:nvSpPr>
            <p:spPr>
              <a:xfrm>
                <a:off x="407797" y="3501743"/>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81" name="Google Shape;681;p99"/>
              <p:cNvSpPr/>
              <p:nvPr/>
            </p:nvSpPr>
            <p:spPr>
              <a:xfrm>
                <a:off x="407797" y="3548218"/>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grpSp>
        <p:grpSp>
          <p:nvGrpSpPr>
            <p:cNvPr id="682" name="Google Shape;682;p99"/>
            <p:cNvGrpSpPr/>
            <p:nvPr/>
          </p:nvGrpSpPr>
          <p:grpSpPr>
            <a:xfrm rot="5400000">
              <a:off x="4791869" y="3123961"/>
              <a:ext cx="278937" cy="279030"/>
              <a:chOff x="310976" y="3354120"/>
              <a:chExt cx="232370" cy="232370"/>
            </a:xfrm>
          </p:grpSpPr>
          <p:sp>
            <p:nvSpPr>
              <p:cNvPr id="683" name="Google Shape;683;p99"/>
              <p:cNvSpPr/>
              <p:nvPr/>
            </p:nvSpPr>
            <p:spPr>
              <a:xfrm>
                <a:off x="407797" y="3354120"/>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84" name="Google Shape;684;p99"/>
              <p:cNvSpPr/>
              <p:nvPr/>
            </p:nvSpPr>
            <p:spPr>
              <a:xfrm>
                <a:off x="407797"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85" name="Google Shape;685;p99"/>
              <p:cNvSpPr/>
              <p:nvPr/>
            </p:nvSpPr>
            <p:spPr>
              <a:xfrm>
                <a:off x="463123"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86" name="Google Shape;686;p99"/>
              <p:cNvSpPr/>
              <p:nvPr/>
            </p:nvSpPr>
            <p:spPr>
              <a:xfrm>
                <a:off x="352470"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87" name="Google Shape;687;p99"/>
              <p:cNvSpPr/>
              <p:nvPr/>
            </p:nvSpPr>
            <p:spPr>
              <a:xfrm>
                <a:off x="407797"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88" name="Google Shape;688;p99"/>
              <p:cNvSpPr/>
              <p:nvPr/>
            </p:nvSpPr>
            <p:spPr>
              <a:xfrm>
                <a:off x="504618"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89" name="Google Shape;689;p99"/>
              <p:cNvSpPr/>
              <p:nvPr/>
            </p:nvSpPr>
            <p:spPr>
              <a:xfrm>
                <a:off x="310976"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90" name="Google Shape;690;p99"/>
              <p:cNvSpPr/>
              <p:nvPr/>
            </p:nvSpPr>
            <p:spPr>
              <a:xfrm>
                <a:off x="407797" y="3501743"/>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91" name="Google Shape;691;p99"/>
              <p:cNvSpPr/>
              <p:nvPr/>
            </p:nvSpPr>
            <p:spPr>
              <a:xfrm>
                <a:off x="407797" y="3548218"/>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grpSp>
        <p:grpSp>
          <p:nvGrpSpPr>
            <p:cNvPr id="692" name="Google Shape;692;p99"/>
            <p:cNvGrpSpPr/>
            <p:nvPr/>
          </p:nvGrpSpPr>
          <p:grpSpPr>
            <a:xfrm rot="5400000">
              <a:off x="4791869" y="3728523"/>
              <a:ext cx="278937" cy="279030"/>
              <a:chOff x="310976" y="3354120"/>
              <a:chExt cx="232370" cy="232370"/>
            </a:xfrm>
          </p:grpSpPr>
          <p:sp>
            <p:nvSpPr>
              <p:cNvPr id="693" name="Google Shape;693;p99"/>
              <p:cNvSpPr/>
              <p:nvPr/>
            </p:nvSpPr>
            <p:spPr>
              <a:xfrm>
                <a:off x="407797" y="3354120"/>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94" name="Google Shape;694;p99"/>
              <p:cNvSpPr/>
              <p:nvPr/>
            </p:nvSpPr>
            <p:spPr>
              <a:xfrm>
                <a:off x="407797"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95" name="Google Shape;695;p99"/>
              <p:cNvSpPr/>
              <p:nvPr/>
            </p:nvSpPr>
            <p:spPr>
              <a:xfrm>
                <a:off x="463123"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96" name="Google Shape;696;p99"/>
              <p:cNvSpPr/>
              <p:nvPr/>
            </p:nvSpPr>
            <p:spPr>
              <a:xfrm>
                <a:off x="352470"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97" name="Google Shape;697;p99"/>
              <p:cNvSpPr/>
              <p:nvPr/>
            </p:nvSpPr>
            <p:spPr>
              <a:xfrm>
                <a:off x="407797"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98" name="Google Shape;698;p99"/>
              <p:cNvSpPr/>
              <p:nvPr/>
            </p:nvSpPr>
            <p:spPr>
              <a:xfrm>
                <a:off x="504618"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699" name="Google Shape;699;p99"/>
              <p:cNvSpPr/>
              <p:nvPr/>
            </p:nvSpPr>
            <p:spPr>
              <a:xfrm>
                <a:off x="310976"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700" name="Google Shape;700;p99"/>
              <p:cNvSpPr/>
              <p:nvPr/>
            </p:nvSpPr>
            <p:spPr>
              <a:xfrm>
                <a:off x="407797" y="3501743"/>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701" name="Google Shape;701;p99"/>
              <p:cNvSpPr/>
              <p:nvPr/>
            </p:nvSpPr>
            <p:spPr>
              <a:xfrm>
                <a:off x="407797" y="3548218"/>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grpSp>
      </p:grpSp>
      <p:sp>
        <p:nvSpPr>
          <p:cNvPr id="702" name="Google Shape;702;p99"/>
          <p:cNvSpPr txBox="1"/>
          <p:nvPr>
            <p:ph type="title"/>
          </p:nvPr>
        </p:nvSpPr>
        <p:spPr>
          <a:xfrm>
            <a:off x="305991" y="248425"/>
            <a:ext cx="38643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sz="2400">
                <a:solidFill>
                  <a:schemeClr val="lt1"/>
                </a:solidFill>
              </a:rPr>
              <a:t>SYENSQO in Cell</a:t>
            </a:r>
            <a:br>
              <a:rPr lang="en" sz="2400">
                <a:solidFill>
                  <a:schemeClr val="lt1"/>
                </a:solidFill>
              </a:rPr>
            </a:br>
            <a:r>
              <a:rPr lang="en" sz="2400">
                <a:solidFill>
                  <a:schemeClr val="lt1"/>
                </a:solidFill>
              </a:rPr>
              <a:t>BATTERY  MATERIALS</a:t>
            </a:r>
            <a:endParaRPr sz="2400">
              <a:solidFill>
                <a:schemeClr val="lt1"/>
              </a:solidFill>
            </a:endParaRPr>
          </a:p>
        </p:txBody>
      </p:sp>
      <p:sp>
        <p:nvSpPr>
          <p:cNvPr id="703" name="Google Shape;703;p99"/>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solidFill>
                  <a:schemeClr val="lt1"/>
                </a:solidFill>
              </a:rPr>
              <a:t>Battery Materials for today &amp; tomorrow</a:t>
            </a:r>
            <a:endParaRPr>
              <a:solidFill>
                <a:schemeClr val="lt1"/>
              </a:solidFill>
            </a:endParaRPr>
          </a:p>
        </p:txBody>
      </p:sp>
      <p:sp>
        <p:nvSpPr>
          <p:cNvPr id="704" name="Google Shape;704;p99"/>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700"/>
              <a:buNone/>
            </a:pPr>
            <a:fld id="{00000000-1234-1234-1234-123412341234}" type="slidenum">
              <a:rPr lang="en">
                <a:solidFill>
                  <a:schemeClr val="lt1"/>
                </a:solidFill>
              </a:rPr>
              <a:t>‹#›</a:t>
            </a:fld>
            <a:endParaRPr>
              <a:solidFill>
                <a:schemeClr val="lt1"/>
              </a:solidFill>
            </a:endParaRPr>
          </a:p>
        </p:txBody>
      </p:sp>
      <p:sp>
        <p:nvSpPr>
          <p:cNvPr id="705" name="Google Shape;705;p99"/>
          <p:cNvSpPr/>
          <p:nvPr/>
        </p:nvSpPr>
        <p:spPr>
          <a:xfrm>
            <a:off x="316660" y="1101700"/>
            <a:ext cx="3861300" cy="3216300"/>
          </a:xfrm>
          <a:prstGeom prst="rect">
            <a:avLst/>
          </a:prstGeom>
          <a:noFill/>
          <a:ln>
            <a:noFill/>
          </a:ln>
        </p:spPr>
        <p:txBody>
          <a:bodyPr anchorCtr="0" anchor="t" bIns="45700" lIns="0" spcFirstLastPara="1" rIns="0" wrap="square" tIns="0">
            <a:noAutofit/>
          </a:bodyPr>
          <a:lstStyle/>
          <a:p>
            <a:pPr indent="0" lvl="0" marL="0" marR="0" rtl="0" algn="l">
              <a:lnSpc>
                <a:spcPct val="100000"/>
              </a:lnSpc>
              <a:spcBef>
                <a:spcPts val="0"/>
              </a:spcBef>
              <a:spcAft>
                <a:spcPts val="0"/>
              </a:spcAft>
              <a:buClr>
                <a:srgbClr val="000000"/>
              </a:buClr>
              <a:buSzPts val="1800"/>
              <a:buFont typeface="Arial"/>
              <a:buNone/>
            </a:pPr>
            <a:r>
              <a:rPr b="0" i="0" lang="en" sz="1700" u="none" cap="none" strike="noStrike">
                <a:solidFill>
                  <a:schemeClr val="lt1"/>
                </a:solidFill>
                <a:latin typeface="Poppins Light"/>
                <a:ea typeface="Poppins Light"/>
                <a:cs typeface="Poppins Light"/>
                <a:sym typeface="Poppins Light"/>
              </a:rPr>
              <a:t>We are </a:t>
            </a:r>
            <a:r>
              <a:rPr b="1" i="0" lang="en" sz="1700" u="none" cap="none" strike="noStrike">
                <a:solidFill>
                  <a:schemeClr val="accent1"/>
                </a:solidFill>
                <a:latin typeface="Poppins Light"/>
                <a:ea typeface="Poppins Light"/>
                <a:cs typeface="Poppins Light"/>
                <a:sym typeface="Poppins Light"/>
              </a:rPr>
              <a:t>leading</a:t>
            </a:r>
            <a:r>
              <a:rPr b="0" i="0" lang="en" sz="1700" u="none" cap="none" strike="noStrike">
                <a:solidFill>
                  <a:schemeClr val="lt1"/>
                </a:solidFill>
                <a:latin typeface="Poppins Light"/>
                <a:ea typeface="Poppins Light"/>
                <a:cs typeface="Poppins Light"/>
                <a:sym typeface="Poppins Light"/>
              </a:rPr>
              <a:t> in specialty materials for </a:t>
            </a:r>
            <a:endParaRPr b="0" i="0" sz="1700" u="none" cap="none" strike="noStrike">
              <a:solidFill>
                <a:schemeClr val="lt1"/>
              </a:solidFill>
              <a:latin typeface="Poppins Light"/>
              <a:ea typeface="Poppins Light"/>
              <a:cs typeface="Poppins Light"/>
              <a:sym typeface="Poppins Light"/>
            </a:endParaRPr>
          </a:p>
          <a:p>
            <a:pPr indent="-174625" lvl="0" marL="180975" marR="0" rtl="0" algn="l">
              <a:lnSpc>
                <a:spcPct val="100000"/>
              </a:lnSpc>
              <a:spcBef>
                <a:spcPts val="600"/>
              </a:spcBef>
              <a:spcAft>
                <a:spcPts val="0"/>
              </a:spcAft>
              <a:buClr>
                <a:srgbClr val="FFFFFF"/>
              </a:buClr>
              <a:buSzPts val="1304"/>
              <a:buFont typeface="Arial"/>
              <a:buChar char="•"/>
            </a:pPr>
            <a:r>
              <a:rPr b="0" i="0" lang="en" sz="1200" u="none" cap="none" strike="noStrike">
                <a:solidFill>
                  <a:schemeClr val="lt1"/>
                </a:solidFill>
                <a:latin typeface="Poppins Light"/>
                <a:ea typeface="Poppins Light"/>
                <a:cs typeface="Poppins Light"/>
                <a:sym typeface="Poppins Light"/>
              </a:rPr>
              <a:t>electrode binders </a:t>
            </a:r>
            <a:endParaRPr b="0" i="0" sz="1300" u="none" cap="none" strike="noStrike">
              <a:solidFill>
                <a:srgbClr val="000000"/>
              </a:solidFill>
              <a:latin typeface="Arial"/>
              <a:ea typeface="Arial"/>
              <a:cs typeface="Arial"/>
              <a:sym typeface="Arial"/>
            </a:endParaRPr>
          </a:p>
          <a:p>
            <a:pPr indent="-174625" lvl="0" marL="180975" marR="0" rtl="0" algn="l">
              <a:lnSpc>
                <a:spcPct val="100000"/>
              </a:lnSpc>
              <a:spcBef>
                <a:spcPts val="600"/>
              </a:spcBef>
              <a:spcAft>
                <a:spcPts val="0"/>
              </a:spcAft>
              <a:buClr>
                <a:srgbClr val="FFFFFF"/>
              </a:buClr>
              <a:buSzPts val="1304"/>
              <a:buFont typeface="Arial"/>
              <a:buChar char="•"/>
            </a:pPr>
            <a:r>
              <a:rPr b="0" i="0" lang="en" sz="1200" u="none" cap="none" strike="noStrike">
                <a:solidFill>
                  <a:schemeClr val="lt1"/>
                </a:solidFill>
                <a:latin typeface="Poppins Light"/>
                <a:ea typeface="Poppins Light"/>
                <a:cs typeface="Poppins Light"/>
                <a:sym typeface="Poppins Light"/>
              </a:rPr>
              <a:t>separator coatings</a:t>
            </a:r>
            <a:endParaRPr b="0" i="0" sz="1300" u="none" cap="none" strike="noStrike">
              <a:solidFill>
                <a:srgbClr val="000000"/>
              </a:solidFill>
              <a:latin typeface="Arial"/>
              <a:ea typeface="Arial"/>
              <a:cs typeface="Arial"/>
              <a:sym typeface="Arial"/>
            </a:endParaRPr>
          </a:p>
          <a:p>
            <a:pPr indent="-174625" lvl="0" marL="180975" marR="0" rtl="0" algn="l">
              <a:lnSpc>
                <a:spcPct val="100000"/>
              </a:lnSpc>
              <a:spcBef>
                <a:spcPts val="600"/>
              </a:spcBef>
              <a:spcAft>
                <a:spcPts val="0"/>
              </a:spcAft>
              <a:buClr>
                <a:srgbClr val="FFFFFF"/>
              </a:buClr>
              <a:buSzPts val="1304"/>
              <a:buFont typeface="Arial"/>
              <a:buChar char="•"/>
            </a:pPr>
            <a:r>
              <a:rPr b="0" i="0" lang="en" sz="1200" u="none" cap="none" strike="noStrike">
                <a:solidFill>
                  <a:schemeClr val="lt1"/>
                </a:solidFill>
                <a:latin typeface="Poppins Light"/>
                <a:ea typeface="Poppins Light"/>
                <a:cs typeface="Poppins Light"/>
                <a:sym typeface="Poppins Light"/>
              </a:rPr>
              <a:t>advanced electrolyte ingredients for current generation and All  Solid State Batteries</a:t>
            </a:r>
            <a:endParaRPr b="0" i="0" sz="1200" u="none" cap="none" strike="noStrike">
              <a:solidFill>
                <a:schemeClr val="lt1"/>
              </a:solidFill>
              <a:latin typeface="Poppins Light"/>
              <a:ea typeface="Poppins Light"/>
              <a:cs typeface="Poppins Light"/>
              <a:sym typeface="Poppins Light"/>
            </a:endParaRPr>
          </a:p>
          <a:p>
            <a:pPr indent="0" lvl="0" marL="0" marR="0" rtl="0" algn="l">
              <a:lnSpc>
                <a:spcPct val="100000"/>
              </a:lnSpc>
              <a:spcBef>
                <a:spcPts val="600"/>
              </a:spcBef>
              <a:spcAft>
                <a:spcPts val="0"/>
              </a:spcAft>
              <a:buClr>
                <a:srgbClr val="000000"/>
              </a:buClr>
              <a:buSzPts val="1200"/>
              <a:buFont typeface="Arial"/>
              <a:buNone/>
            </a:pPr>
            <a:r>
              <a:t/>
            </a:r>
            <a:endParaRPr b="0" i="0" sz="1200" u="none" cap="none" strike="noStrike">
              <a:solidFill>
                <a:schemeClr val="lt1"/>
              </a:solidFill>
              <a:latin typeface="Poppins Light"/>
              <a:ea typeface="Poppins Light"/>
              <a:cs typeface="Poppins Light"/>
              <a:sym typeface="Poppins Light"/>
            </a:endParaRPr>
          </a:p>
          <a:p>
            <a:pPr indent="0" lvl="0" marL="0" marR="0" rtl="0" algn="l">
              <a:lnSpc>
                <a:spcPct val="100000"/>
              </a:lnSpc>
              <a:spcBef>
                <a:spcPts val="600"/>
              </a:spcBef>
              <a:spcAft>
                <a:spcPts val="0"/>
              </a:spcAft>
              <a:buClr>
                <a:srgbClr val="000000"/>
              </a:buClr>
              <a:buSzPts val="1700"/>
              <a:buFont typeface="Arial"/>
              <a:buNone/>
            </a:pPr>
            <a:r>
              <a:rPr b="0" i="0" lang="en" sz="1700" u="none" cap="none" strike="noStrike">
                <a:solidFill>
                  <a:schemeClr val="lt1"/>
                </a:solidFill>
                <a:latin typeface="Poppins Light"/>
                <a:ea typeface="Poppins Light"/>
                <a:cs typeface="Poppins Light"/>
                <a:sym typeface="Poppins Light"/>
              </a:rPr>
              <a:t>A </a:t>
            </a:r>
            <a:r>
              <a:rPr b="0" i="0" lang="en" sz="1700" u="none" cap="none" strike="noStrike">
                <a:solidFill>
                  <a:schemeClr val="accent1"/>
                </a:solidFill>
                <a:latin typeface="Poppins Light"/>
                <a:ea typeface="Poppins Light"/>
                <a:cs typeface="Poppins Light"/>
                <a:sym typeface="Poppins Light"/>
              </a:rPr>
              <a:t>dedicated </a:t>
            </a:r>
            <a:r>
              <a:rPr b="0" i="0" lang="en" sz="1700" u="none" cap="none" strike="noStrike">
                <a:solidFill>
                  <a:schemeClr val="lt1"/>
                </a:solidFill>
                <a:latin typeface="Poppins Light"/>
                <a:ea typeface="Poppins Light"/>
                <a:cs typeface="Poppins Light"/>
                <a:sym typeface="Poppins Light"/>
              </a:rPr>
              <a:t>team</a:t>
            </a:r>
            <a:endParaRPr b="0" i="0" sz="1700" u="none" cap="none" strike="noStrike">
              <a:solidFill>
                <a:schemeClr val="lt1"/>
              </a:solidFill>
              <a:latin typeface="Poppins Light"/>
              <a:ea typeface="Poppins Light"/>
              <a:cs typeface="Poppins Light"/>
              <a:sym typeface="Poppins Light"/>
            </a:endParaRPr>
          </a:p>
          <a:p>
            <a:pPr indent="-174625" lvl="0" marL="180975" marR="0" rtl="0" algn="l">
              <a:lnSpc>
                <a:spcPct val="100000"/>
              </a:lnSpc>
              <a:spcBef>
                <a:spcPts val="600"/>
              </a:spcBef>
              <a:spcAft>
                <a:spcPts val="0"/>
              </a:spcAft>
              <a:buClr>
                <a:srgbClr val="FFFFFF"/>
              </a:buClr>
              <a:buSzPts val="1304"/>
              <a:buFont typeface="Arial"/>
              <a:buChar char="•"/>
            </a:pPr>
            <a:r>
              <a:rPr b="0" i="0" lang="en" sz="1200" u="none" cap="none" strike="noStrike">
                <a:solidFill>
                  <a:schemeClr val="lt1"/>
                </a:solidFill>
                <a:latin typeface="Poppins Light"/>
                <a:ea typeface="Poppins Light"/>
                <a:cs typeface="Poppins Light"/>
                <a:sym typeface="Poppins Light"/>
              </a:rPr>
              <a:t>to accelerate the development of new products with scale, quality and cost and with timely </a:t>
            </a:r>
            <a:r>
              <a:rPr b="1" i="0" lang="en" sz="1200" u="none" cap="none" strike="noStrike">
                <a:solidFill>
                  <a:schemeClr val="lt1"/>
                </a:solidFill>
                <a:latin typeface="Poppins Light"/>
                <a:ea typeface="Poppins Light"/>
                <a:cs typeface="Poppins Light"/>
                <a:sym typeface="Poppins Light"/>
              </a:rPr>
              <a:t>investments in production capacity </a:t>
            </a:r>
            <a:endParaRPr b="0" i="0" sz="1200" u="none" cap="none" strike="noStrike">
              <a:solidFill>
                <a:schemeClr val="lt1"/>
              </a:solidFill>
              <a:latin typeface="Poppins Light"/>
              <a:ea typeface="Poppins Light"/>
              <a:cs typeface="Poppins Light"/>
              <a:sym typeface="Poppins Light"/>
            </a:endParaRPr>
          </a:p>
          <a:p>
            <a:pPr indent="-174625" lvl="0" marL="180975" marR="0" rtl="0" algn="l">
              <a:lnSpc>
                <a:spcPct val="100000"/>
              </a:lnSpc>
              <a:spcBef>
                <a:spcPts val="600"/>
              </a:spcBef>
              <a:spcAft>
                <a:spcPts val="0"/>
              </a:spcAft>
              <a:buClr>
                <a:srgbClr val="FFFFFF"/>
              </a:buClr>
              <a:buSzPts val="1304"/>
              <a:buFont typeface="Arial"/>
              <a:buChar char="•"/>
            </a:pPr>
            <a:r>
              <a:rPr b="0" i="0" lang="en" sz="1200" u="none" cap="none" strike="noStrike">
                <a:solidFill>
                  <a:schemeClr val="lt1"/>
                </a:solidFill>
                <a:latin typeface="Poppins Light"/>
                <a:ea typeface="Poppins Light"/>
                <a:cs typeface="Poppins Light"/>
                <a:sym typeface="Poppins Light"/>
              </a:rPr>
              <a:t>to support our customers and foster collaboration</a:t>
            </a:r>
            <a:endParaRPr b="0" i="0" sz="1200" u="none" cap="none" strike="noStrike">
              <a:solidFill>
                <a:schemeClr val="lt1"/>
              </a:solidFill>
              <a:latin typeface="Poppins Light"/>
              <a:ea typeface="Poppins Light"/>
              <a:cs typeface="Poppins Light"/>
              <a:sym typeface="Poppins Light"/>
            </a:endParaRPr>
          </a:p>
        </p:txBody>
      </p:sp>
      <p:pic>
        <p:nvPicPr>
          <p:cNvPr id="706" name="Google Shape;706;p99"/>
          <p:cNvPicPr preferRelativeResize="0"/>
          <p:nvPr/>
        </p:nvPicPr>
        <p:blipFill rotWithShape="1">
          <a:blip r:embed="rId3">
            <a:alphaModFix/>
          </a:blip>
          <a:srcRect b="0" l="0" r="0" t="0"/>
          <a:stretch/>
        </p:blipFill>
        <p:spPr>
          <a:xfrm>
            <a:off x="7476392" y="4507641"/>
            <a:ext cx="1352089" cy="447805"/>
          </a:xfrm>
          <a:prstGeom prst="rect">
            <a:avLst/>
          </a:prstGeom>
          <a:noFill/>
          <a:ln>
            <a:noFill/>
          </a:ln>
        </p:spPr>
      </p:pic>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10" presetSubtype="0">
                                  <p:stCondLst>
                                    <p:cond delay="0"/>
                                  </p:stCondLst>
                                  <p:childTnLst>
                                    <p:set>
                                      <p:cBhvr>
                                        <p:cTn dur="1" fill="hold">
                                          <p:stCondLst>
                                            <p:cond delay="0"/>
                                          </p:stCondLst>
                                        </p:cTn>
                                        <p:tgtEl>
                                          <p:spTgt spid="705"/>
                                        </p:tgtEl>
                                        <p:attrNameLst>
                                          <p:attrName>style.visibility</p:attrName>
                                        </p:attrNameLst>
                                      </p:cBhvr>
                                      <p:to>
                                        <p:strVal val="visible"/>
                                      </p:to>
                                    </p:set>
                                    <p:animEffect filter="fade" transition="in">
                                      <p:cBhvr>
                                        <p:cTn dur="500"/>
                                        <p:tgtEl>
                                          <p:spTgt spid="705"/>
                                        </p:tgtEl>
                                      </p:cBhvr>
                                    </p:animEffect>
                                  </p:childTnLst>
                                </p:cTn>
                              </p:par>
                            </p:childTnLst>
                          </p:cTn>
                        </p:par>
                        <p:par>
                          <p:cTn fill="hold">
                            <p:stCondLst>
                              <p:cond delay="500"/>
                            </p:stCondLst>
                            <p:childTnLst>
                              <p:par>
                                <p:cTn fill="hold" nodeType="afterEffect" presetClass="entr" presetID="10" presetSubtype="0">
                                  <p:stCondLst>
                                    <p:cond delay="0"/>
                                  </p:stCondLst>
                                  <p:childTnLst>
                                    <p:set>
                                      <p:cBhvr>
                                        <p:cTn dur="1" fill="hold">
                                          <p:stCondLst>
                                            <p:cond delay="0"/>
                                          </p:stCondLst>
                                        </p:cTn>
                                        <p:tgtEl>
                                          <p:spTgt spid="654"/>
                                        </p:tgtEl>
                                        <p:attrNameLst>
                                          <p:attrName>style.visibility</p:attrName>
                                        </p:attrNameLst>
                                      </p:cBhvr>
                                      <p:to>
                                        <p:strVal val="visible"/>
                                      </p:to>
                                    </p:set>
                                    <p:animEffect filter="fade" transition="in">
                                      <p:cBhvr>
                                        <p:cTn dur="500"/>
                                        <p:tgtEl>
                                          <p:spTgt spid="654"/>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10" name="Shape 710"/>
        <p:cNvGrpSpPr/>
        <p:nvPr/>
      </p:nvGrpSpPr>
      <p:grpSpPr>
        <a:xfrm>
          <a:off x="0" y="0"/>
          <a:ext cx="0" cy="0"/>
          <a:chOff x="0" y="0"/>
          <a:chExt cx="0" cy="0"/>
        </a:xfrm>
      </p:grpSpPr>
      <p:sp>
        <p:nvSpPr>
          <p:cNvPr id="711" name="Google Shape;711;p100"/>
          <p:cNvSpPr/>
          <p:nvPr/>
        </p:nvSpPr>
        <p:spPr>
          <a:xfrm>
            <a:off x="2174400" y="1288800"/>
            <a:ext cx="2836800" cy="2260800"/>
          </a:xfrm>
          <a:prstGeom prst="roundRect">
            <a:avLst>
              <a:gd fmla="val 3519" name="adj"/>
            </a:avLst>
          </a:prstGeom>
          <a:solidFill>
            <a:srgbClr val="626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Poppins"/>
              <a:ea typeface="Poppins"/>
              <a:cs typeface="Poppins"/>
              <a:sym typeface="Poppins"/>
            </a:endParaRPr>
          </a:p>
        </p:txBody>
      </p:sp>
      <p:sp>
        <p:nvSpPr>
          <p:cNvPr id="712" name="Google Shape;712;p100"/>
          <p:cNvSpPr/>
          <p:nvPr/>
        </p:nvSpPr>
        <p:spPr>
          <a:xfrm>
            <a:off x="237600" y="1288800"/>
            <a:ext cx="2080800" cy="2260800"/>
          </a:xfrm>
          <a:prstGeom prst="roundRect">
            <a:avLst>
              <a:gd fmla="val 3519" name="adj"/>
            </a:avLst>
          </a:prstGeom>
          <a:solidFill>
            <a:srgbClr val="9DA4A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Poppins"/>
              <a:ea typeface="Poppins"/>
              <a:cs typeface="Poppins"/>
              <a:sym typeface="Poppins"/>
            </a:endParaRPr>
          </a:p>
        </p:txBody>
      </p:sp>
      <p:sp>
        <p:nvSpPr>
          <p:cNvPr id="713" name="Google Shape;713;p100"/>
          <p:cNvSpPr/>
          <p:nvPr/>
        </p:nvSpPr>
        <p:spPr>
          <a:xfrm>
            <a:off x="5104800" y="1288800"/>
            <a:ext cx="3844800" cy="2260800"/>
          </a:xfrm>
          <a:prstGeom prst="roundRect">
            <a:avLst>
              <a:gd fmla="val 3519" name="adj"/>
            </a:avLst>
          </a:prstGeom>
          <a:solidFill>
            <a:srgbClr val="353C4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Poppins"/>
              <a:ea typeface="Poppins"/>
              <a:cs typeface="Poppins"/>
              <a:sym typeface="Poppins"/>
            </a:endParaRPr>
          </a:p>
        </p:txBody>
      </p:sp>
      <p:grpSp>
        <p:nvGrpSpPr>
          <p:cNvPr id="714" name="Google Shape;714;p100"/>
          <p:cNvGrpSpPr/>
          <p:nvPr/>
        </p:nvGrpSpPr>
        <p:grpSpPr>
          <a:xfrm>
            <a:off x="5105400" y="1955899"/>
            <a:ext cx="4038600" cy="1732099"/>
            <a:chOff x="5105400" y="1955899"/>
            <a:chExt cx="4038600" cy="1732099"/>
          </a:xfrm>
        </p:grpSpPr>
        <p:sp>
          <p:nvSpPr>
            <p:cNvPr id="715" name="Google Shape;715;p100"/>
            <p:cNvSpPr/>
            <p:nvPr/>
          </p:nvSpPr>
          <p:spPr>
            <a:xfrm>
              <a:off x="5105400" y="1955899"/>
              <a:ext cx="4038600" cy="14646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sp>
          <p:nvSpPr>
            <p:cNvPr id="716" name="Google Shape;716;p100"/>
            <p:cNvSpPr/>
            <p:nvPr/>
          </p:nvSpPr>
          <p:spPr>
            <a:xfrm>
              <a:off x="6883200" y="2487698"/>
              <a:ext cx="2041200" cy="1200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rPr b="0" i="0" lang="en" sz="1800" u="none" cap="none" strike="noStrike">
                  <a:solidFill>
                    <a:schemeClr val="lt1"/>
                  </a:solidFill>
                  <a:latin typeface="Poppins"/>
                  <a:ea typeface="Poppins"/>
                  <a:cs typeface="Poppins"/>
                  <a:sym typeface="Poppins"/>
                </a:rPr>
                <a:t>SYENSQO offer in </a:t>
              </a:r>
              <a:r>
                <a:rPr b="0" i="0" lang="en" sz="1800" u="none" cap="none" strike="noStrike">
                  <a:solidFill>
                    <a:schemeClr val="dk1"/>
                  </a:solidFill>
                  <a:latin typeface="Poppins"/>
                  <a:ea typeface="Poppins"/>
                  <a:cs typeface="Poppins"/>
                  <a:sym typeface="Poppins"/>
                </a:rPr>
                <a:t>Future Solid State Batteries</a:t>
              </a:r>
              <a:br>
                <a:rPr b="0" i="0" lang="en" sz="1800" u="none" cap="none" strike="noStrike">
                  <a:solidFill>
                    <a:schemeClr val="dk1"/>
                  </a:solidFill>
                  <a:latin typeface="Poppins"/>
                  <a:ea typeface="Poppins"/>
                  <a:cs typeface="Poppins"/>
                  <a:sym typeface="Poppins"/>
                </a:rPr>
              </a:br>
              <a:endParaRPr b="0" i="0" sz="1800" u="none" cap="none" strike="noStrike">
                <a:solidFill>
                  <a:schemeClr val="dk1"/>
                </a:solidFill>
                <a:latin typeface="Poppins"/>
                <a:ea typeface="Poppins"/>
                <a:cs typeface="Poppins"/>
                <a:sym typeface="Poppins"/>
              </a:endParaRPr>
            </a:p>
          </p:txBody>
        </p:sp>
      </p:grpSp>
      <p:grpSp>
        <p:nvGrpSpPr>
          <p:cNvPr id="717" name="Google Shape;717;p100"/>
          <p:cNvGrpSpPr/>
          <p:nvPr/>
        </p:nvGrpSpPr>
        <p:grpSpPr>
          <a:xfrm>
            <a:off x="0" y="1955899"/>
            <a:ext cx="5011200" cy="1720910"/>
            <a:chOff x="0" y="1955899"/>
            <a:chExt cx="5011200" cy="1720910"/>
          </a:xfrm>
        </p:grpSpPr>
        <p:sp>
          <p:nvSpPr>
            <p:cNvPr id="718" name="Google Shape;718;p100"/>
            <p:cNvSpPr/>
            <p:nvPr/>
          </p:nvSpPr>
          <p:spPr>
            <a:xfrm>
              <a:off x="0" y="1955899"/>
              <a:ext cx="5011200" cy="14646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sp>
          <p:nvSpPr>
            <p:cNvPr id="719" name="Google Shape;719;p100"/>
            <p:cNvSpPr/>
            <p:nvPr/>
          </p:nvSpPr>
          <p:spPr>
            <a:xfrm>
              <a:off x="248908" y="2599509"/>
              <a:ext cx="1710600" cy="1077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600"/>
                <a:buFont typeface="Arial"/>
                <a:buNone/>
              </a:pPr>
              <a:r>
                <a:rPr b="0" i="0" lang="en" sz="1600" u="none" cap="none" strike="noStrike">
                  <a:solidFill>
                    <a:schemeClr val="lt1"/>
                  </a:solidFill>
                  <a:latin typeface="Poppins"/>
                  <a:ea typeface="Poppins"/>
                  <a:cs typeface="Poppins"/>
                  <a:sym typeface="Poppins"/>
                </a:rPr>
                <a:t>SYENSQO offer in </a:t>
              </a:r>
              <a:r>
                <a:rPr b="0" i="0" lang="en" sz="1600" u="none" cap="none" strike="noStrike">
                  <a:solidFill>
                    <a:schemeClr val="dk1"/>
                  </a:solidFill>
                  <a:latin typeface="Poppins"/>
                  <a:ea typeface="Poppins"/>
                  <a:cs typeface="Poppins"/>
                  <a:sym typeface="Poppins"/>
                </a:rPr>
                <a:t>Li-ion Batteries</a:t>
              </a:r>
              <a:br>
                <a:rPr b="0" i="0" lang="en" sz="1600" u="none" cap="none" strike="noStrike">
                  <a:solidFill>
                    <a:schemeClr val="dk1"/>
                  </a:solidFill>
                  <a:latin typeface="Poppins"/>
                  <a:ea typeface="Poppins"/>
                  <a:cs typeface="Poppins"/>
                  <a:sym typeface="Poppins"/>
                </a:rPr>
              </a:br>
              <a:endParaRPr b="0" i="0" sz="1600" u="none" cap="none" strike="noStrike">
                <a:solidFill>
                  <a:schemeClr val="dk1"/>
                </a:solidFill>
                <a:latin typeface="Poppins"/>
                <a:ea typeface="Poppins"/>
                <a:cs typeface="Poppins"/>
                <a:sym typeface="Poppins"/>
              </a:endParaRPr>
            </a:p>
          </p:txBody>
        </p:sp>
      </p:grpSp>
      <p:sp>
        <p:nvSpPr>
          <p:cNvPr id="720" name="Google Shape;720;p100"/>
          <p:cNvSpPr/>
          <p:nvPr/>
        </p:nvSpPr>
        <p:spPr>
          <a:xfrm>
            <a:off x="261257" y="1984655"/>
            <a:ext cx="1939500" cy="655200"/>
          </a:xfrm>
          <a:prstGeom prst="rect">
            <a:avLst/>
          </a:prstGeom>
          <a:noFill/>
          <a:ln>
            <a:noFill/>
          </a:ln>
        </p:spPr>
        <p:txBody>
          <a:bodyPr anchorCtr="0" anchor="t" bIns="34275" lIns="68575" spcFirstLastPara="1" rIns="68575" wrap="square" tIns="34275">
            <a:noAutofit/>
          </a:bodyPr>
          <a:lstStyle/>
          <a:p>
            <a:pPr indent="0" lvl="0" marL="6350" marR="0" rtl="0" algn="l">
              <a:lnSpc>
                <a:spcPct val="85000"/>
              </a:lnSpc>
              <a:spcBef>
                <a:spcPts val="800"/>
              </a:spcBef>
              <a:spcAft>
                <a:spcPts val="200"/>
              </a:spcAft>
              <a:buNone/>
            </a:pPr>
            <a:r>
              <a:rPr b="1" i="0" lang="en" sz="950" u="none" cap="none" strike="noStrike">
                <a:solidFill>
                  <a:schemeClr val="lt1"/>
                </a:solidFill>
                <a:latin typeface="Poppins"/>
                <a:ea typeface="Poppins"/>
                <a:cs typeface="Poppins"/>
                <a:sym typeface="Poppins"/>
              </a:rPr>
              <a:t>Solef</a:t>
            </a:r>
            <a:r>
              <a:rPr b="1" baseline="30000" i="0" lang="en" sz="950" u="none" cap="none" strike="noStrike">
                <a:solidFill>
                  <a:schemeClr val="lt1"/>
                </a:solidFill>
                <a:latin typeface="Poppins"/>
                <a:ea typeface="Poppins"/>
                <a:cs typeface="Poppins"/>
                <a:sym typeface="Poppins"/>
              </a:rPr>
              <a:t>®</a:t>
            </a:r>
            <a:r>
              <a:rPr b="1" i="0" lang="en" sz="950" u="none" cap="none" strike="noStrike">
                <a:solidFill>
                  <a:schemeClr val="lt1"/>
                </a:solidFill>
                <a:latin typeface="Poppins"/>
                <a:ea typeface="Poppins"/>
                <a:cs typeface="Poppins"/>
                <a:sym typeface="Poppins"/>
              </a:rPr>
              <a:t> PVDF </a:t>
            </a:r>
            <a:r>
              <a:rPr b="0" i="0" lang="en" sz="950" u="none" cap="none" strike="noStrike">
                <a:solidFill>
                  <a:schemeClr val="lt1"/>
                </a:solidFill>
                <a:latin typeface="Poppins"/>
                <a:ea typeface="Poppins"/>
                <a:cs typeface="Poppins"/>
                <a:sym typeface="Poppins"/>
              </a:rPr>
              <a:t>as cathode binder or separator coatings</a:t>
            </a:r>
            <a:endParaRPr b="0" i="0" sz="950" u="none" cap="none" strike="noStrike">
              <a:solidFill>
                <a:schemeClr val="lt1"/>
              </a:solidFill>
              <a:latin typeface="Poppins"/>
              <a:ea typeface="Poppins"/>
              <a:cs typeface="Poppins"/>
              <a:sym typeface="Poppins"/>
            </a:endParaRPr>
          </a:p>
        </p:txBody>
      </p:sp>
      <p:sp>
        <p:nvSpPr>
          <p:cNvPr id="721" name="Google Shape;721;p100"/>
          <p:cNvSpPr/>
          <p:nvPr/>
        </p:nvSpPr>
        <p:spPr>
          <a:xfrm>
            <a:off x="2331066" y="1984655"/>
            <a:ext cx="2580900" cy="655200"/>
          </a:xfrm>
          <a:prstGeom prst="rect">
            <a:avLst/>
          </a:prstGeom>
          <a:noFill/>
          <a:ln>
            <a:noFill/>
          </a:ln>
        </p:spPr>
        <p:txBody>
          <a:bodyPr anchorCtr="0" anchor="t" bIns="34275" lIns="68575" spcFirstLastPara="1" rIns="68575" wrap="square" tIns="34275">
            <a:noAutofit/>
          </a:bodyPr>
          <a:lstStyle/>
          <a:p>
            <a:pPr indent="-85725" lvl="0" marL="85725" marR="0" rtl="0" algn="l">
              <a:lnSpc>
                <a:spcPct val="85000"/>
              </a:lnSpc>
              <a:spcBef>
                <a:spcPts val="800"/>
              </a:spcBef>
              <a:spcAft>
                <a:spcPts val="0"/>
              </a:spcAft>
              <a:buClr>
                <a:schemeClr val="lt1"/>
              </a:buClr>
              <a:buSzPts val="950"/>
              <a:buFont typeface="Arial"/>
              <a:buChar char="•"/>
            </a:pPr>
            <a:r>
              <a:rPr b="1" i="0" lang="en" sz="950" u="none" cap="none" strike="noStrike">
                <a:solidFill>
                  <a:schemeClr val="lt1"/>
                </a:solidFill>
                <a:latin typeface="Poppins"/>
                <a:ea typeface="Poppins"/>
                <a:cs typeface="Poppins"/>
                <a:sym typeface="Poppins"/>
              </a:rPr>
              <a:t>New PVDF </a:t>
            </a:r>
            <a:br>
              <a:rPr b="1" i="0" lang="en" sz="950" u="none" cap="none" strike="noStrike">
                <a:solidFill>
                  <a:schemeClr val="lt1"/>
                </a:solidFill>
                <a:latin typeface="Poppins"/>
                <a:ea typeface="Poppins"/>
                <a:cs typeface="Poppins"/>
                <a:sym typeface="Poppins"/>
              </a:rPr>
            </a:br>
            <a:r>
              <a:rPr b="0" i="0" lang="en" sz="950" u="none" cap="none" strike="noStrike">
                <a:solidFill>
                  <a:schemeClr val="lt1"/>
                </a:solidFill>
                <a:latin typeface="Poppins"/>
                <a:ea typeface="Poppins"/>
                <a:cs typeface="Poppins"/>
                <a:sym typeface="Poppins"/>
              </a:rPr>
              <a:t>as binder &amp; separator coatings </a:t>
            </a:r>
            <a:endParaRPr b="0" i="0" sz="1400" u="none" cap="none" strike="noStrike">
              <a:solidFill>
                <a:srgbClr val="000000"/>
              </a:solidFill>
              <a:latin typeface="Poppins"/>
              <a:ea typeface="Poppins"/>
              <a:cs typeface="Poppins"/>
              <a:sym typeface="Poppins"/>
            </a:endParaRPr>
          </a:p>
          <a:p>
            <a:pPr indent="-85725" lvl="0" marL="85725" marR="0" rtl="0" algn="l">
              <a:lnSpc>
                <a:spcPct val="85000"/>
              </a:lnSpc>
              <a:spcBef>
                <a:spcPts val="800"/>
              </a:spcBef>
              <a:spcAft>
                <a:spcPts val="0"/>
              </a:spcAft>
              <a:buClr>
                <a:schemeClr val="lt1"/>
              </a:buClr>
              <a:buSzPts val="950"/>
              <a:buFont typeface="Arial"/>
              <a:buChar char="•"/>
            </a:pPr>
            <a:r>
              <a:rPr b="1" i="0" lang="en" sz="950" u="none" cap="none" strike="noStrike">
                <a:solidFill>
                  <a:schemeClr val="lt1"/>
                </a:solidFill>
                <a:latin typeface="Poppins"/>
                <a:ea typeface="Poppins"/>
                <a:cs typeface="Poppins"/>
                <a:sym typeface="Poppins"/>
              </a:rPr>
              <a:t>New Binders </a:t>
            </a:r>
            <a:r>
              <a:rPr b="0" i="0" lang="en" sz="950" u="none" cap="none" strike="noStrike">
                <a:solidFill>
                  <a:schemeClr val="lt1"/>
                </a:solidFill>
                <a:latin typeface="Poppins"/>
                <a:ea typeface="Poppins"/>
                <a:cs typeface="Poppins"/>
                <a:sym typeface="Poppins"/>
              </a:rPr>
              <a:t>for Si anode</a:t>
            </a:r>
            <a:endParaRPr b="0" i="0" sz="1400" u="none" cap="none" strike="noStrike">
              <a:solidFill>
                <a:srgbClr val="000000"/>
              </a:solidFill>
              <a:latin typeface="Poppins"/>
              <a:ea typeface="Poppins"/>
              <a:cs typeface="Poppins"/>
              <a:sym typeface="Poppins"/>
            </a:endParaRPr>
          </a:p>
          <a:p>
            <a:pPr indent="-85725" lvl="0" marL="85725" marR="0" rtl="0" algn="l">
              <a:lnSpc>
                <a:spcPct val="85000"/>
              </a:lnSpc>
              <a:spcBef>
                <a:spcPts val="800"/>
              </a:spcBef>
              <a:spcAft>
                <a:spcPts val="0"/>
              </a:spcAft>
              <a:buClr>
                <a:schemeClr val="lt1"/>
              </a:buClr>
              <a:buSzPts val="950"/>
              <a:buFont typeface="Arial"/>
              <a:buChar char="•"/>
            </a:pPr>
            <a:r>
              <a:rPr b="1" i="0" lang="en" sz="950" u="none" cap="none" strike="noStrike">
                <a:solidFill>
                  <a:schemeClr val="lt1"/>
                </a:solidFill>
                <a:latin typeface="Poppins"/>
                <a:ea typeface="Poppins"/>
                <a:cs typeface="Poppins"/>
                <a:sym typeface="Poppins"/>
              </a:rPr>
              <a:t>Energain</a:t>
            </a:r>
            <a:r>
              <a:rPr b="1" baseline="30000" i="0" lang="en" sz="950" u="none" cap="none" strike="noStrike">
                <a:solidFill>
                  <a:schemeClr val="lt1"/>
                </a:solidFill>
                <a:latin typeface="Poppins"/>
                <a:ea typeface="Poppins"/>
                <a:cs typeface="Poppins"/>
                <a:sym typeface="Poppins"/>
              </a:rPr>
              <a:t>®</a:t>
            </a:r>
            <a:r>
              <a:rPr b="1" i="0" lang="en" sz="950" u="none" cap="none" strike="noStrike">
                <a:solidFill>
                  <a:schemeClr val="lt1"/>
                </a:solidFill>
                <a:latin typeface="Poppins"/>
                <a:ea typeface="Poppins"/>
                <a:cs typeface="Poppins"/>
                <a:sym typeface="Poppins"/>
              </a:rPr>
              <a:t> </a:t>
            </a:r>
            <a:r>
              <a:rPr b="0" i="0" lang="en" sz="950" u="none" cap="none" strike="noStrike">
                <a:solidFill>
                  <a:schemeClr val="lt1"/>
                </a:solidFill>
                <a:latin typeface="Poppins"/>
                <a:ea typeface="Poppins"/>
                <a:cs typeface="Poppins"/>
                <a:sym typeface="Poppins"/>
              </a:rPr>
              <a:t>solvents and additives </a:t>
            </a:r>
            <a:br>
              <a:rPr b="0" i="0" lang="en" sz="950" u="none" cap="none" strike="noStrike">
                <a:solidFill>
                  <a:schemeClr val="lt1"/>
                </a:solidFill>
                <a:latin typeface="Poppins"/>
                <a:ea typeface="Poppins"/>
                <a:cs typeface="Poppins"/>
                <a:sym typeface="Poppins"/>
              </a:rPr>
            </a:br>
            <a:r>
              <a:rPr b="0" i="0" lang="en" sz="950" u="none" cap="none" strike="noStrike">
                <a:solidFill>
                  <a:schemeClr val="lt1"/>
                </a:solidFill>
                <a:latin typeface="Poppins"/>
                <a:ea typeface="Poppins"/>
                <a:cs typeface="Poppins"/>
                <a:sym typeface="Poppins"/>
              </a:rPr>
              <a:t>for high voltage batteries</a:t>
            </a:r>
            <a:endParaRPr b="0" i="0" sz="1400" u="none" cap="none" strike="noStrike">
              <a:solidFill>
                <a:srgbClr val="000000"/>
              </a:solidFill>
              <a:latin typeface="Poppins"/>
              <a:ea typeface="Poppins"/>
              <a:cs typeface="Poppins"/>
              <a:sym typeface="Poppins"/>
            </a:endParaRPr>
          </a:p>
          <a:p>
            <a:pPr indent="-85725" lvl="0" marL="85725" marR="0" rtl="0" algn="l">
              <a:lnSpc>
                <a:spcPct val="85000"/>
              </a:lnSpc>
              <a:spcBef>
                <a:spcPts val="800"/>
              </a:spcBef>
              <a:spcAft>
                <a:spcPts val="0"/>
              </a:spcAft>
              <a:buClr>
                <a:schemeClr val="lt1"/>
              </a:buClr>
              <a:buSzPts val="950"/>
              <a:buFont typeface="Arial"/>
              <a:buChar char="•"/>
            </a:pPr>
            <a:r>
              <a:rPr b="0" i="0" lang="en" sz="950" u="none" cap="none" strike="noStrike">
                <a:solidFill>
                  <a:schemeClr val="lt1"/>
                </a:solidFill>
                <a:latin typeface="Poppins"/>
                <a:ea typeface="Poppins"/>
                <a:cs typeface="Poppins"/>
                <a:sym typeface="Poppins"/>
              </a:rPr>
              <a:t>Lithium salts </a:t>
            </a:r>
            <a:r>
              <a:rPr b="1" i="0" lang="en" sz="950" u="none" cap="none" strike="noStrike">
                <a:solidFill>
                  <a:schemeClr val="lt1"/>
                </a:solidFill>
                <a:latin typeface="Poppins"/>
                <a:ea typeface="Poppins"/>
                <a:cs typeface="Poppins"/>
                <a:sym typeface="Poppins"/>
              </a:rPr>
              <a:t>(LiFSI)</a:t>
            </a:r>
            <a:endParaRPr b="0" i="0" sz="1400" u="none" cap="none" strike="noStrike">
              <a:solidFill>
                <a:srgbClr val="000000"/>
              </a:solidFill>
              <a:latin typeface="Poppins"/>
              <a:ea typeface="Poppins"/>
              <a:cs typeface="Poppins"/>
              <a:sym typeface="Poppins"/>
            </a:endParaRPr>
          </a:p>
          <a:p>
            <a:pPr indent="-85725" lvl="0" marL="85725" marR="0" rtl="0" algn="l">
              <a:lnSpc>
                <a:spcPct val="85000"/>
              </a:lnSpc>
              <a:spcBef>
                <a:spcPts val="800"/>
              </a:spcBef>
              <a:spcAft>
                <a:spcPts val="0"/>
              </a:spcAft>
              <a:buClr>
                <a:schemeClr val="lt1"/>
              </a:buClr>
              <a:buSzPts val="950"/>
              <a:buFont typeface="Arial"/>
              <a:buChar char="•"/>
            </a:pPr>
            <a:r>
              <a:rPr b="1" i="0" lang="en" sz="950" u="none" cap="none" strike="noStrike">
                <a:solidFill>
                  <a:schemeClr val="lt1"/>
                </a:solidFill>
                <a:latin typeface="Poppins"/>
                <a:ea typeface="Poppins"/>
                <a:cs typeface="Poppins"/>
                <a:sym typeface="Poppins"/>
              </a:rPr>
              <a:t>Solgain</a:t>
            </a:r>
            <a:r>
              <a:rPr b="1" baseline="30000" i="0" lang="en" sz="950" u="none" cap="none" strike="noStrike">
                <a:solidFill>
                  <a:schemeClr val="lt1"/>
                </a:solidFill>
                <a:latin typeface="Poppins"/>
                <a:ea typeface="Poppins"/>
                <a:cs typeface="Poppins"/>
                <a:sym typeface="Poppins"/>
              </a:rPr>
              <a:t>®</a:t>
            </a:r>
            <a:r>
              <a:rPr b="1" i="0" lang="en" sz="950" u="none" cap="none" strike="noStrike">
                <a:solidFill>
                  <a:schemeClr val="lt1"/>
                </a:solidFill>
                <a:latin typeface="Poppins"/>
                <a:ea typeface="Poppins"/>
                <a:cs typeface="Poppins"/>
                <a:sym typeface="Poppins"/>
              </a:rPr>
              <a:t> </a:t>
            </a:r>
            <a:r>
              <a:rPr b="0" i="0" lang="en" sz="950" u="none" cap="none" strike="noStrike">
                <a:solidFill>
                  <a:schemeClr val="lt1"/>
                </a:solidFill>
                <a:latin typeface="Poppins"/>
                <a:ea typeface="Poppins"/>
                <a:cs typeface="Poppins"/>
                <a:sym typeface="Poppins"/>
              </a:rPr>
              <a:t>for dry process</a:t>
            </a:r>
            <a:endParaRPr b="0" i="0" sz="950" u="none" cap="none" strike="noStrike">
              <a:solidFill>
                <a:schemeClr val="lt1"/>
              </a:solidFill>
              <a:latin typeface="Poppins"/>
              <a:ea typeface="Poppins"/>
              <a:cs typeface="Poppins"/>
              <a:sym typeface="Poppins"/>
            </a:endParaRPr>
          </a:p>
        </p:txBody>
      </p:sp>
      <p:sp>
        <p:nvSpPr>
          <p:cNvPr id="722" name="Google Shape;722;p100"/>
          <p:cNvSpPr/>
          <p:nvPr/>
        </p:nvSpPr>
        <p:spPr>
          <a:xfrm>
            <a:off x="5093849" y="1984655"/>
            <a:ext cx="2423700" cy="655200"/>
          </a:xfrm>
          <a:prstGeom prst="rect">
            <a:avLst/>
          </a:prstGeom>
          <a:noFill/>
          <a:ln>
            <a:noFill/>
          </a:ln>
        </p:spPr>
        <p:txBody>
          <a:bodyPr anchorCtr="0" anchor="t" bIns="34275" lIns="68575" spcFirstLastPara="1" rIns="68575" wrap="square" tIns="34275">
            <a:noAutofit/>
          </a:bodyPr>
          <a:lstStyle/>
          <a:p>
            <a:pPr indent="-85725" lvl="0" marL="85725" marR="0" rtl="0" algn="l">
              <a:lnSpc>
                <a:spcPct val="85000"/>
              </a:lnSpc>
              <a:spcBef>
                <a:spcPts val="800"/>
              </a:spcBef>
              <a:spcAft>
                <a:spcPts val="0"/>
              </a:spcAft>
              <a:buClr>
                <a:schemeClr val="lt1"/>
              </a:buClr>
              <a:buSzPts val="950"/>
              <a:buFont typeface="Arial"/>
              <a:buChar char="•"/>
            </a:pPr>
            <a:r>
              <a:rPr b="1" i="0" lang="en" sz="950" u="none" cap="none" strike="noStrike">
                <a:solidFill>
                  <a:schemeClr val="lt1"/>
                </a:solidFill>
                <a:latin typeface="Poppins"/>
                <a:ea typeface="Poppins"/>
                <a:cs typeface="Poppins"/>
                <a:sym typeface="Poppins"/>
              </a:rPr>
              <a:t>New inorganic conductors </a:t>
            </a:r>
            <a:br>
              <a:rPr b="1" i="0" lang="en" sz="950" u="none" cap="none" strike="noStrike">
                <a:solidFill>
                  <a:schemeClr val="lt1"/>
                </a:solidFill>
                <a:latin typeface="Poppins"/>
                <a:ea typeface="Poppins"/>
                <a:cs typeface="Poppins"/>
                <a:sym typeface="Poppins"/>
              </a:rPr>
            </a:br>
            <a:r>
              <a:rPr b="0" i="0" lang="en" sz="950" u="none" cap="none" strike="noStrike">
                <a:solidFill>
                  <a:schemeClr val="lt1"/>
                </a:solidFill>
                <a:latin typeface="Poppins"/>
                <a:ea typeface="Poppins"/>
                <a:cs typeface="Poppins"/>
                <a:sym typeface="Poppins"/>
              </a:rPr>
              <a:t>for all solid state batteries</a:t>
            </a:r>
            <a:endParaRPr b="0" i="0" sz="1400" u="none" cap="none" strike="noStrike">
              <a:solidFill>
                <a:srgbClr val="000000"/>
              </a:solidFill>
              <a:latin typeface="Poppins"/>
              <a:ea typeface="Poppins"/>
              <a:cs typeface="Poppins"/>
              <a:sym typeface="Poppins"/>
            </a:endParaRPr>
          </a:p>
          <a:p>
            <a:pPr indent="-85725" lvl="0" marL="85725" marR="0" rtl="0" algn="l">
              <a:lnSpc>
                <a:spcPct val="85000"/>
              </a:lnSpc>
              <a:spcBef>
                <a:spcPts val="800"/>
              </a:spcBef>
              <a:spcAft>
                <a:spcPts val="0"/>
              </a:spcAft>
              <a:buClr>
                <a:schemeClr val="lt1"/>
              </a:buClr>
              <a:buSzPts val="950"/>
              <a:buFont typeface="Arial"/>
              <a:buChar char="•"/>
            </a:pPr>
            <a:r>
              <a:rPr b="1" i="0" lang="en" sz="950" u="none" cap="none" strike="noStrike">
                <a:solidFill>
                  <a:schemeClr val="lt1"/>
                </a:solidFill>
                <a:latin typeface="Poppins"/>
                <a:ea typeface="Poppins"/>
                <a:cs typeface="Poppins"/>
                <a:sym typeface="Poppins"/>
              </a:rPr>
              <a:t>New polymeric binders </a:t>
            </a:r>
            <a:br>
              <a:rPr b="1" i="0" lang="en" sz="950" u="none" cap="none" strike="noStrike">
                <a:solidFill>
                  <a:schemeClr val="lt1"/>
                </a:solidFill>
                <a:latin typeface="Poppins"/>
                <a:ea typeface="Poppins"/>
                <a:cs typeface="Poppins"/>
                <a:sym typeface="Poppins"/>
              </a:rPr>
            </a:br>
            <a:r>
              <a:rPr b="0" i="0" lang="en" sz="950" u="none" cap="none" strike="noStrike">
                <a:solidFill>
                  <a:schemeClr val="lt1"/>
                </a:solidFill>
                <a:latin typeface="Poppins"/>
                <a:ea typeface="Poppins"/>
                <a:cs typeface="Poppins"/>
                <a:sym typeface="Poppins"/>
              </a:rPr>
              <a:t>for solid state batteries</a:t>
            </a:r>
            <a:endParaRPr b="0" i="0" sz="950" u="none" cap="none" strike="noStrike">
              <a:solidFill>
                <a:schemeClr val="lt1"/>
              </a:solidFill>
              <a:latin typeface="Poppins"/>
              <a:ea typeface="Poppins"/>
              <a:cs typeface="Poppins"/>
              <a:sym typeface="Poppins"/>
            </a:endParaRPr>
          </a:p>
        </p:txBody>
      </p:sp>
      <p:sp>
        <p:nvSpPr>
          <p:cNvPr id="723" name="Google Shape;723;p100"/>
          <p:cNvSpPr/>
          <p:nvPr/>
        </p:nvSpPr>
        <p:spPr>
          <a:xfrm>
            <a:off x="5151051" y="1044161"/>
            <a:ext cx="2830800" cy="2574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dk1"/>
              </a:buClr>
              <a:buSzPts val="1050"/>
              <a:buFont typeface="Verdana"/>
              <a:buNone/>
            </a:pPr>
            <a:r>
              <a:rPr b="1" i="0" lang="en" sz="1050" u="none" cap="none" strike="noStrike">
                <a:solidFill>
                  <a:schemeClr val="dk1"/>
                </a:solidFill>
                <a:latin typeface="Poppins"/>
                <a:ea typeface="Poppins"/>
                <a:cs typeface="Poppins"/>
                <a:sym typeface="Poppins"/>
              </a:rPr>
              <a:t>SEMI/SOLID STATE BATTERIES</a:t>
            </a:r>
            <a:endParaRPr b="1" i="0" sz="1050" u="none" cap="none" strike="noStrike">
              <a:solidFill>
                <a:schemeClr val="dk1"/>
              </a:solidFill>
              <a:latin typeface="Poppins"/>
              <a:ea typeface="Poppins"/>
              <a:cs typeface="Poppins"/>
              <a:sym typeface="Poppins"/>
            </a:endParaRPr>
          </a:p>
        </p:txBody>
      </p:sp>
      <p:sp>
        <p:nvSpPr>
          <p:cNvPr id="724" name="Google Shape;724;p100"/>
          <p:cNvSpPr/>
          <p:nvPr/>
        </p:nvSpPr>
        <p:spPr>
          <a:xfrm>
            <a:off x="276236" y="1047156"/>
            <a:ext cx="1879500" cy="1800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accent1"/>
              </a:buClr>
              <a:buSzPts val="1050"/>
              <a:buFont typeface="Verdana"/>
              <a:buNone/>
            </a:pPr>
            <a:r>
              <a:rPr b="1" i="0" lang="en" sz="1050" u="none" cap="none" strike="noStrike">
                <a:solidFill>
                  <a:schemeClr val="dk1"/>
                </a:solidFill>
                <a:latin typeface="Poppins"/>
                <a:ea typeface="Poppins"/>
                <a:cs typeface="Poppins"/>
                <a:sym typeface="Poppins"/>
              </a:rPr>
              <a:t>LI-ION BATTERIES</a:t>
            </a:r>
            <a:endParaRPr b="1" i="0" sz="1050" u="none" cap="none" strike="noStrike">
              <a:solidFill>
                <a:schemeClr val="dk1"/>
              </a:solidFill>
              <a:latin typeface="Poppins"/>
              <a:ea typeface="Poppins"/>
              <a:cs typeface="Poppins"/>
              <a:sym typeface="Poppins"/>
            </a:endParaRPr>
          </a:p>
        </p:txBody>
      </p:sp>
      <p:sp>
        <p:nvSpPr>
          <p:cNvPr id="725" name="Google Shape;725;p100"/>
          <p:cNvSpPr/>
          <p:nvPr/>
        </p:nvSpPr>
        <p:spPr>
          <a:xfrm>
            <a:off x="644371" y="1609368"/>
            <a:ext cx="1270800" cy="2481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accent1"/>
              </a:buClr>
              <a:buSzPts val="1200"/>
              <a:buFont typeface="Verdana"/>
              <a:buNone/>
            </a:pPr>
            <a:r>
              <a:rPr b="0" i="0" lang="en" sz="1100" u="none" cap="none" strike="noStrike">
                <a:solidFill>
                  <a:schemeClr val="lt1"/>
                </a:solidFill>
                <a:latin typeface="Poppins Medium"/>
                <a:ea typeface="Poppins Medium"/>
                <a:cs typeface="Poppins Medium"/>
                <a:sym typeface="Poppins Medium"/>
              </a:rPr>
              <a:t>150-180 </a:t>
            </a:r>
            <a:r>
              <a:rPr b="1" i="0" lang="en" sz="1100" u="none" cap="none" strike="noStrike">
                <a:solidFill>
                  <a:schemeClr val="lt1"/>
                </a:solidFill>
                <a:latin typeface="Poppins Medium"/>
                <a:ea typeface="Poppins Medium"/>
                <a:cs typeface="Poppins Medium"/>
                <a:sym typeface="Poppins Medium"/>
              </a:rPr>
              <a:t>Wh/kg</a:t>
            </a:r>
            <a:endParaRPr b="1" i="0" sz="1100" u="none" cap="none" strike="noStrike">
              <a:solidFill>
                <a:schemeClr val="lt1"/>
              </a:solidFill>
              <a:latin typeface="Poppins Medium"/>
              <a:ea typeface="Poppins Medium"/>
              <a:cs typeface="Poppins Medium"/>
              <a:sym typeface="Poppins Medium"/>
            </a:endParaRPr>
          </a:p>
        </p:txBody>
      </p:sp>
      <p:grpSp>
        <p:nvGrpSpPr>
          <p:cNvPr id="726" name="Google Shape;726;p100"/>
          <p:cNvGrpSpPr/>
          <p:nvPr/>
        </p:nvGrpSpPr>
        <p:grpSpPr>
          <a:xfrm>
            <a:off x="8486506" y="1364392"/>
            <a:ext cx="346049" cy="219654"/>
            <a:chOff x="8681296" y="2312038"/>
            <a:chExt cx="340331" cy="216046"/>
          </a:xfrm>
        </p:grpSpPr>
        <p:sp>
          <p:nvSpPr>
            <p:cNvPr id="727" name="Google Shape;727;p100"/>
            <p:cNvSpPr/>
            <p:nvPr/>
          </p:nvSpPr>
          <p:spPr>
            <a:xfrm rot="5400000">
              <a:off x="8986301"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728" name="Google Shape;728;p100"/>
            <p:cNvSpPr/>
            <p:nvPr/>
          </p:nvSpPr>
          <p:spPr>
            <a:xfrm rot="5400000">
              <a:off x="8941734"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729" name="Google Shape;729;p100"/>
            <p:cNvSpPr/>
            <p:nvPr/>
          </p:nvSpPr>
          <p:spPr>
            <a:xfrm rot="5400000">
              <a:off x="8941734" y="2454179"/>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730" name="Google Shape;730;p100"/>
            <p:cNvSpPr/>
            <p:nvPr/>
          </p:nvSpPr>
          <p:spPr>
            <a:xfrm rot="5400000">
              <a:off x="8941734" y="2351305"/>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731" name="Google Shape;731;p100"/>
            <p:cNvSpPr/>
            <p:nvPr/>
          </p:nvSpPr>
          <p:spPr>
            <a:xfrm rot="5400000">
              <a:off x="8897166"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732" name="Google Shape;732;p100"/>
            <p:cNvSpPr/>
            <p:nvPr/>
          </p:nvSpPr>
          <p:spPr>
            <a:xfrm rot="5400000">
              <a:off x="8897166" y="2492757"/>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733" name="Google Shape;733;p100"/>
            <p:cNvSpPr/>
            <p:nvPr/>
          </p:nvSpPr>
          <p:spPr>
            <a:xfrm rot="5400000">
              <a:off x="8897166" y="2312728"/>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734" name="Google Shape;734;p100"/>
            <p:cNvSpPr/>
            <p:nvPr/>
          </p:nvSpPr>
          <p:spPr>
            <a:xfrm rot="5400000">
              <a:off x="8852599"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735" name="Google Shape;735;p100"/>
            <p:cNvSpPr/>
            <p:nvPr/>
          </p:nvSpPr>
          <p:spPr>
            <a:xfrm rot="5400000">
              <a:off x="8810506"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736" name="Google Shape;736;p100"/>
            <p:cNvSpPr/>
            <p:nvPr/>
          </p:nvSpPr>
          <p:spPr>
            <a:xfrm rot="5400000">
              <a:off x="8768431"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737" name="Google Shape;737;p100"/>
            <p:cNvSpPr/>
            <p:nvPr/>
          </p:nvSpPr>
          <p:spPr>
            <a:xfrm rot="5400000">
              <a:off x="8723856"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738" name="Google Shape;738;p100"/>
            <p:cNvSpPr/>
            <p:nvPr/>
          </p:nvSpPr>
          <p:spPr>
            <a:xfrm rot="5400000">
              <a:off x="8680606"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grpSp>
      <p:sp>
        <p:nvSpPr>
          <p:cNvPr id="739" name="Google Shape;739;p100"/>
          <p:cNvSpPr/>
          <p:nvPr/>
        </p:nvSpPr>
        <p:spPr>
          <a:xfrm>
            <a:off x="2747000" y="1623769"/>
            <a:ext cx="1522500" cy="2841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accent1"/>
              </a:buClr>
              <a:buSzPts val="1200"/>
              <a:buFont typeface="Verdana"/>
              <a:buNone/>
            </a:pPr>
            <a:r>
              <a:rPr b="0" i="0" lang="en" sz="1050" u="none" cap="none" strike="noStrike">
                <a:solidFill>
                  <a:schemeClr val="lt1"/>
                </a:solidFill>
                <a:latin typeface="Poppins Medium"/>
                <a:ea typeface="Poppins Medium"/>
                <a:cs typeface="Poppins Medium"/>
                <a:sym typeface="Poppins Medium"/>
              </a:rPr>
              <a:t>180-320 </a:t>
            </a:r>
            <a:r>
              <a:rPr b="1" i="0" lang="en" sz="1050" u="none" cap="none" strike="noStrike">
                <a:solidFill>
                  <a:schemeClr val="lt1"/>
                </a:solidFill>
                <a:latin typeface="Poppins Medium"/>
                <a:ea typeface="Poppins Medium"/>
                <a:cs typeface="Poppins Medium"/>
                <a:sym typeface="Poppins Medium"/>
              </a:rPr>
              <a:t>Wh/kg</a:t>
            </a:r>
            <a:endParaRPr b="1" i="0" sz="1050" u="none" cap="none" strike="noStrike">
              <a:solidFill>
                <a:schemeClr val="lt1"/>
              </a:solidFill>
              <a:latin typeface="Poppins Medium"/>
              <a:ea typeface="Poppins Medium"/>
              <a:cs typeface="Poppins Medium"/>
              <a:sym typeface="Poppins Medium"/>
            </a:endParaRPr>
          </a:p>
        </p:txBody>
      </p:sp>
      <p:sp>
        <p:nvSpPr>
          <p:cNvPr id="740" name="Google Shape;740;p100"/>
          <p:cNvSpPr/>
          <p:nvPr/>
        </p:nvSpPr>
        <p:spPr>
          <a:xfrm>
            <a:off x="5485182" y="1623769"/>
            <a:ext cx="1522500" cy="2841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accent1"/>
              </a:buClr>
              <a:buSzPts val="1200"/>
              <a:buFont typeface="Verdana"/>
              <a:buNone/>
            </a:pPr>
            <a:r>
              <a:rPr b="0" i="0" lang="en" sz="1050" u="none" cap="none" strike="noStrike">
                <a:solidFill>
                  <a:schemeClr val="lt1"/>
                </a:solidFill>
                <a:latin typeface="Poppins Medium"/>
                <a:ea typeface="Poppins Medium"/>
                <a:cs typeface="Poppins Medium"/>
                <a:sym typeface="Poppins Medium"/>
              </a:rPr>
              <a:t>300-500 </a:t>
            </a:r>
            <a:r>
              <a:rPr b="1" i="0" lang="en" sz="1050" u="none" cap="none" strike="noStrike">
                <a:solidFill>
                  <a:schemeClr val="lt1"/>
                </a:solidFill>
                <a:latin typeface="Poppins Medium"/>
                <a:ea typeface="Poppins Medium"/>
                <a:cs typeface="Poppins Medium"/>
                <a:sym typeface="Poppins Medium"/>
              </a:rPr>
              <a:t>Wh/kg</a:t>
            </a:r>
            <a:endParaRPr b="1" i="0" sz="1050" u="none" cap="none" strike="noStrike">
              <a:solidFill>
                <a:schemeClr val="lt1"/>
              </a:solidFill>
              <a:latin typeface="Poppins Medium"/>
              <a:ea typeface="Poppins Medium"/>
              <a:cs typeface="Poppins Medium"/>
              <a:sym typeface="Poppins Medium"/>
            </a:endParaRPr>
          </a:p>
        </p:txBody>
      </p:sp>
      <p:cxnSp>
        <p:nvCxnSpPr>
          <p:cNvPr id="741" name="Google Shape;741;p100"/>
          <p:cNvCxnSpPr/>
          <p:nvPr/>
        </p:nvCxnSpPr>
        <p:spPr>
          <a:xfrm>
            <a:off x="5057371" y="1439509"/>
            <a:ext cx="0" cy="2133600"/>
          </a:xfrm>
          <a:prstGeom prst="straightConnector1">
            <a:avLst/>
          </a:prstGeom>
          <a:noFill/>
          <a:ln cap="flat" cmpd="sng" w="9525">
            <a:solidFill>
              <a:schemeClr val="lt1"/>
            </a:solidFill>
            <a:prstDash val="solid"/>
            <a:round/>
            <a:headEnd len="sm" w="sm" type="none"/>
            <a:tailEnd len="sm" w="sm" type="none"/>
          </a:ln>
        </p:spPr>
      </p:cxnSp>
      <p:sp>
        <p:nvSpPr>
          <p:cNvPr id="742" name="Google Shape;742;p100"/>
          <p:cNvSpPr/>
          <p:nvPr/>
        </p:nvSpPr>
        <p:spPr>
          <a:xfrm>
            <a:off x="273600" y="1396800"/>
            <a:ext cx="1728000" cy="165600"/>
          </a:xfrm>
          <a:prstGeom prst="rect">
            <a:avLst/>
          </a:prstGeom>
          <a:solidFill>
            <a:schemeClr val="lt1"/>
          </a:solidFill>
          <a:ln>
            <a:noFill/>
          </a:ln>
        </p:spPr>
        <p:txBody>
          <a:bodyPr anchorCtr="0" anchor="ctr" bIns="45700" lIns="72000" spcFirstLastPara="1" rIns="91425" wrap="square" tIns="45700">
            <a:noAutofit/>
          </a:bodyPr>
          <a:lstStyle/>
          <a:p>
            <a:pPr indent="0" lvl="0" marL="0" marR="0" rtl="0" algn="l">
              <a:lnSpc>
                <a:spcPct val="100000"/>
              </a:lnSpc>
              <a:spcBef>
                <a:spcPts val="0"/>
              </a:spcBef>
              <a:spcAft>
                <a:spcPts val="0"/>
              </a:spcAft>
              <a:buNone/>
            </a:pPr>
            <a:r>
              <a:rPr b="0" i="0" lang="en" sz="1050" u="none" cap="none" strike="noStrike">
                <a:solidFill>
                  <a:srgbClr val="484E58"/>
                </a:solidFill>
                <a:latin typeface="Poppins Medium"/>
                <a:ea typeface="Poppins Medium"/>
                <a:cs typeface="Poppins Medium"/>
                <a:sym typeface="Poppins Medium"/>
              </a:rPr>
              <a:t>Generation 2</a:t>
            </a:r>
            <a:endParaRPr b="0" i="0" sz="1050" u="none" cap="none" strike="noStrike">
              <a:solidFill>
                <a:srgbClr val="484E58"/>
              </a:solidFill>
              <a:latin typeface="Poppins Medium"/>
              <a:ea typeface="Poppins Medium"/>
              <a:cs typeface="Poppins Medium"/>
              <a:sym typeface="Poppins Medium"/>
            </a:endParaRPr>
          </a:p>
        </p:txBody>
      </p:sp>
      <p:sp>
        <p:nvSpPr>
          <p:cNvPr id="743" name="Google Shape;743;p100"/>
          <p:cNvSpPr/>
          <p:nvPr/>
        </p:nvSpPr>
        <p:spPr>
          <a:xfrm>
            <a:off x="2354400" y="1396800"/>
            <a:ext cx="1728000" cy="165600"/>
          </a:xfrm>
          <a:prstGeom prst="rect">
            <a:avLst/>
          </a:prstGeom>
          <a:solidFill>
            <a:schemeClr val="lt1"/>
          </a:solidFill>
          <a:ln>
            <a:noFill/>
          </a:ln>
        </p:spPr>
        <p:txBody>
          <a:bodyPr anchorCtr="0" anchor="ctr" bIns="45700" lIns="72000" spcFirstLastPara="1" rIns="91425" wrap="square" tIns="45700">
            <a:noAutofit/>
          </a:bodyPr>
          <a:lstStyle/>
          <a:p>
            <a:pPr indent="0" lvl="0" marL="0" marR="0" rtl="0" algn="l">
              <a:lnSpc>
                <a:spcPct val="100000"/>
              </a:lnSpc>
              <a:spcBef>
                <a:spcPts val="0"/>
              </a:spcBef>
              <a:spcAft>
                <a:spcPts val="0"/>
              </a:spcAft>
              <a:buNone/>
            </a:pPr>
            <a:r>
              <a:rPr b="0" i="0" lang="en" sz="1050" u="none" cap="none" strike="noStrike">
                <a:solidFill>
                  <a:srgbClr val="484E58"/>
                </a:solidFill>
                <a:latin typeface="Poppins Medium"/>
                <a:ea typeface="Poppins Medium"/>
                <a:cs typeface="Poppins Medium"/>
                <a:sym typeface="Poppins Medium"/>
              </a:rPr>
              <a:t>Generation 3</a:t>
            </a:r>
            <a:endParaRPr b="0" i="0" sz="1050" u="none" cap="none" strike="noStrike">
              <a:solidFill>
                <a:srgbClr val="484E58"/>
              </a:solidFill>
              <a:latin typeface="Poppins Medium"/>
              <a:ea typeface="Poppins Medium"/>
              <a:cs typeface="Poppins Medium"/>
              <a:sym typeface="Poppins Medium"/>
            </a:endParaRPr>
          </a:p>
        </p:txBody>
      </p:sp>
      <p:sp>
        <p:nvSpPr>
          <p:cNvPr id="744" name="Google Shape;744;p100"/>
          <p:cNvSpPr/>
          <p:nvPr/>
        </p:nvSpPr>
        <p:spPr>
          <a:xfrm>
            <a:off x="5140800" y="1396800"/>
            <a:ext cx="1728000" cy="165600"/>
          </a:xfrm>
          <a:prstGeom prst="rect">
            <a:avLst/>
          </a:prstGeom>
          <a:solidFill>
            <a:schemeClr val="lt1"/>
          </a:solidFill>
          <a:ln>
            <a:noFill/>
          </a:ln>
        </p:spPr>
        <p:txBody>
          <a:bodyPr anchorCtr="0" anchor="ctr" bIns="45700" lIns="72000" spcFirstLastPara="1" rIns="91425" wrap="square" tIns="45700">
            <a:noAutofit/>
          </a:bodyPr>
          <a:lstStyle/>
          <a:p>
            <a:pPr indent="0" lvl="0" marL="0" marR="0" rtl="0" algn="l">
              <a:lnSpc>
                <a:spcPct val="100000"/>
              </a:lnSpc>
              <a:spcBef>
                <a:spcPts val="0"/>
              </a:spcBef>
              <a:spcAft>
                <a:spcPts val="0"/>
              </a:spcAft>
              <a:buNone/>
            </a:pPr>
            <a:r>
              <a:rPr b="0" i="0" lang="en" sz="1050" u="none" cap="none" strike="noStrike">
                <a:solidFill>
                  <a:srgbClr val="484E58"/>
                </a:solidFill>
                <a:latin typeface="Poppins Medium"/>
                <a:ea typeface="Poppins Medium"/>
                <a:cs typeface="Poppins Medium"/>
                <a:sym typeface="Poppins Medium"/>
              </a:rPr>
              <a:t>Generation 4</a:t>
            </a:r>
            <a:endParaRPr b="0" i="0" sz="1050" u="none" cap="none" strike="noStrike">
              <a:solidFill>
                <a:srgbClr val="484E58"/>
              </a:solidFill>
              <a:latin typeface="Poppins Medium"/>
              <a:ea typeface="Poppins Medium"/>
              <a:cs typeface="Poppins Medium"/>
              <a:sym typeface="Poppins Medium"/>
            </a:endParaRPr>
          </a:p>
        </p:txBody>
      </p:sp>
      <p:grpSp>
        <p:nvGrpSpPr>
          <p:cNvPr id="745" name="Google Shape;745;p100"/>
          <p:cNvGrpSpPr/>
          <p:nvPr/>
        </p:nvGrpSpPr>
        <p:grpSpPr>
          <a:xfrm>
            <a:off x="392101" y="1651473"/>
            <a:ext cx="268266" cy="153871"/>
            <a:chOff x="1872" y="1044"/>
            <a:chExt cx="2014" cy="1155"/>
          </a:xfrm>
        </p:grpSpPr>
        <p:sp>
          <p:nvSpPr>
            <p:cNvPr id="746" name="Google Shape;746;p100"/>
            <p:cNvSpPr/>
            <p:nvPr/>
          </p:nvSpPr>
          <p:spPr>
            <a:xfrm>
              <a:off x="2158"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747" name="Google Shape;747;p100"/>
            <p:cNvSpPr/>
            <p:nvPr/>
          </p:nvSpPr>
          <p:spPr>
            <a:xfrm>
              <a:off x="2374" y="1332"/>
              <a:ext cx="0" cy="600"/>
            </a:xfrm>
            <a:prstGeom prst="rect">
              <a:avLst/>
            </a:pr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748" name="Google Shape;748;p100"/>
            <p:cNvSpPr/>
            <p:nvPr/>
          </p:nvSpPr>
          <p:spPr>
            <a:xfrm>
              <a:off x="2592" y="1332"/>
              <a:ext cx="0" cy="600"/>
            </a:xfrm>
            <a:prstGeom prst="rect">
              <a:avLst/>
            </a:pr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749" name="Google Shape;749;p100"/>
            <p:cNvSpPr/>
            <p:nvPr/>
          </p:nvSpPr>
          <p:spPr>
            <a:xfrm>
              <a:off x="1872" y="1044"/>
              <a:ext cx="2014" cy="1155"/>
            </a:xfrm>
            <a:custGeom>
              <a:rect b="b" l="l" r="r" t="t"/>
              <a:pathLst>
                <a:path extrusionOk="0" h="486" w="850">
                  <a:moveTo>
                    <a:pt x="799" y="304"/>
                  </a:moveTo>
                  <a:cubicBezTo>
                    <a:pt x="829" y="304"/>
                    <a:pt x="829" y="304"/>
                    <a:pt x="829" y="304"/>
                  </a:cubicBezTo>
                  <a:cubicBezTo>
                    <a:pt x="841" y="304"/>
                    <a:pt x="850" y="295"/>
                    <a:pt x="850" y="283"/>
                  </a:cubicBezTo>
                  <a:cubicBezTo>
                    <a:pt x="850" y="202"/>
                    <a:pt x="850" y="202"/>
                    <a:pt x="850" y="202"/>
                  </a:cubicBezTo>
                  <a:cubicBezTo>
                    <a:pt x="850" y="190"/>
                    <a:pt x="841" y="181"/>
                    <a:pt x="829" y="181"/>
                  </a:cubicBezTo>
                  <a:cubicBezTo>
                    <a:pt x="799" y="181"/>
                    <a:pt x="799" y="181"/>
                    <a:pt x="799" y="181"/>
                  </a:cubicBezTo>
                  <a:cubicBezTo>
                    <a:pt x="783" y="181"/>
                    <a:pt x="770" y="168"/>
                    <a:pt x="770" y="151"/>
                  </a:cubicBezTo>
                  <a:cubicBezTo>
                    <a:pt x="770" y="61"/>
                    <a:pt x="770" y="61"/>
                    <a:pt x="770" y="61"/>
                  </a:cubicBezTo>
                  <a:cubicBezTo>
                    <a:pt x="770" y="27"/>
                    <a:pt x="742" y="0"/>
                    <a:pt x="709" y="0"/>
                  </a:cubicBezTo>
                  <a:cubicBezTo>
                    <a:pt x="61" y="0"/>
                    <a:pt x="61" y="0"/>
                    <a:pt x="61" y="0"/>
                  </a:cubicBezTo>
                  <a:cubicBezTo>
                    <a:pt x="27" y="0"/>
                    <a:pt x="0" y="27"/>
                    <a:pt x="0" y="61"/>
                  </a:cubicBezTo>
                  <a:cubicBezTo>
                    <a:pt x="0" y="424"/>
                    <a:pt x="0" y="424"/>
                    <a:pt x="0" y="424"/>
                  </a:cubicBezTo>
                  <a:cubicBezTo>
                    <a:pt x="0" y="458"/>
                    <a:pt x="27" y="486"/>
                    <a:pt x="61" y="486"/>
                  </a:cubicBezTo>
                  <a:cubicBezTo>
                    <a:pt x="709" y="486"/>
                    <a:pt x="709" y="486"/>
                    <a:pt x="709" y="486"/>
                  </a:cubicBezTo>
                  <a:cubicBezTo>
                    <a:pt x="742" y="486"/>
                    <a:pt x="770" y="458"/>
                    <a:pt x="770" y="424"/>
                  </a:cubicBezTo>
                  <a:cubicBezTo>
                    <a:pt x="770" y="333"/>
                    <a:pt x="770" y="333"/>
                    <a:pt x="770" y="333"/>
                  </a:cubicBezTo>
                  <a:cubicBezTo>
                    <a:pt x="770" y="317"/>
                    <a:pt x="783" y="304"/>
                    <a:pt x="799" y="304"/>
                  </a:cubicBezTo>
                  <a:moveTo>
                    <a:pt x="709" y="60"/>
                  </a:moveTo>
                  <a:cubicBezTo>
                    <a:pt x="709" y="425"/>
                    <a:pt x="709" y="425"/>
                    <a:pt x="709" y="425"/>
                  </a:cubicBezTo>
                  <a:cubicBezTo>
                    <a:pt x="60" y="425"/>
                    <a:pt x="60" y="425"/>
                    <a:pt x="60" y="425"/>
                  </a:cubicBezTo>
                  <a:cubicBezTo>
                    <a:pt x="60" y="60"/>
                    <a:pt x="60" y="60"/>
                    <a:pt x="60" y="60"/>
                  </a:cubicBezTo>
                  <a:lnTo>
                    <a:pt x="709" y="60"/>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grpSp>
      <p:grpSp>
        <p:nvGrpSpPr>
          <p:cNvPr id="750" name="Google Shape;750;p100"/>
          <p:cNvGrpSpPr/>
          <p:nvPr/>
        </p:nvGrpSpPr>
        <p:grpSpPr>
          <a:xfrm>
            <a:off x="2472901" y="1651473"/>
            <a:ext cx="268266" cy="153871"/>
            <a:chOff x="1872" y="1044"/>
            <a:chExt cx="2014" cy="1155"/>
          </a:xfrm>
        </p:grpSpPr>
        <p:sp>
          <p:nvSpPr>
            <p:cNvPr id="751" name="Google Shape;751;p100"/>
            <p:cNvSpPr/>
            <p:nvPr/>
          </p:nvSpPr>
          <p:spPr>
            <a:xfrm>
              <a:off x="2158"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752" name="Google Shape;752;p100"/>
            <p:cNvSpPr/>
            <p:nvPr/>
          </p:nvSpPr>
          <p:spPr>
            <a:xfrm>
              <a:off x="2374"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753" name="Google Shape;753;p100"/>
            <p:cNvSpPr/>
            <p:nvPr/>
          </p:nvSpPr>
          <p:spPr>
            <a:xfrm>
              <a:off x="2592"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754" name="Google Shape;754;p100"/>
            <p:cNvSpPr/>
            <p:nvPr/>
          </p:nvSpPr>
          <p:spPr>
            <a:xfrm>
              <a:off x="1872" y="1044"/>
              <a:ext cx="2014" cy="1155"/>
            </a:xfrm>
            <a:custGeom>
              <a:rect b="b" l="l" r="r" t="t"/>
              <a:pathLst>
                <a:path extrusionOk="0" h="486" w="850">
                  <a:moveTo>
                    <a:pt x="799" y="304"/>
                  </a:moveTo>
                  <a:cubicBezTo>
                    <a:pt x="829" y="304"/>
                    <a:pt x="829" y="304"/>
                    <a:pt x="829" y="304"/>
                  </a:cubicBezTo>
                  <a:cubicBezTo>
                    <a:pt x="841" y="304"/>
                    <a:pt x="850" y="295"/>
                    <a:pt x="850" y="283"/>
                  </a:cubicBezTo>
                  <a:cubicBezTo>
                    <a:pt x="850" y="202"/>
                    <a:pt x="850" y="202"/>
                    <a:pt x="850" y="202"/>
                  </a:cubicBezTo>
                  <a:cubicBezTo>
                    <a:pt x="850" y="190"/>
                    <a:pt x="841" y="181"/>
                    <a:pt x="829" y="181"/>
                  </a:cubicBezTo>
                  <a:cubicBezTo>
                    <a:pt x="799" y="181"/>
                    <a:pt x="799" y="181"/>
                    <a:pt x="799" y="181"/>
                  </a:cubicBezTo>
                  <a:cubicBezTo>
                    <a:pt x="783" y="181"/>
                    <a:pt x="770" y="168"/>
                    <a:pt x="770" y="151"/>
                  </a:cubicBezTo>
                  <a:cubicBezTo>
                    <a:pt x="770" y="61"/>
                    <a:pt x="770" y="61"/>
                    <a:pt x="770" y="61"/>
                  </a:cubicBezTo>
                  <a:cubicBezTo>
                    <a:pt x="770" y="27"/>
                    <a:pt x="742" y="0"/>
                    <a:pt x="709" y="0"/>
                  </a:cubicBezTo>
                  <a:cubicBezTo>
                    <a:pt x="61" y="0"/>
                    <a:pt x="61" y="0"/>
                    <a:pt x="61" y="0"/>
                  </a:cubicBezTo>
                  <a:cubicBezTo>
                    <a:pt x="27" y="0"/>
                    <a:pt x="0" y="27"/>
                    <a:pt x="0" y="61"/>
                  </a:cubicBezTo>
                  <a:cubicBezTo>
                    <a:pt x="0" y="424"/>
                    <a:pt x="0" y="424"/>
                    <a:pt x="0" y="424"/>
                  </a:cubicBezTo>
                  <a:cubicBezTo>
                    <a:pt x="0" y="458"/>
                    <a:pt x="27" y="486"/>
                    <a:pt x="61" y="486"/>
                  </a:cubicBezTo>
                  <a:cubicBezTo>
                    <a:pt x="709" y="486"/>
                    <a:pt x="709" y="486"/>
                    <a:pt x="709" y="486"/>
                  </a:cubicBezTo>
                  <a:cubicBezTo>
                    <a:pt x="742" y="486"/>
                    <a:pt x="770" y="458"/>
                    <a:pt x="770" y="424"/>
                  </a:cubicBezTo>
                  <a:cubicBezTo>
                    <a:pt x="770" y="333"/>
                    <a:pt x="770" y="333"/>
                    <a:pt x="770" y="333"/>
                  </a:cubicBezTo>
                  <a:cubicBezTo>
                    <a:pt x="770" y="317"/>
                    <a:pt x="783" y="304"/>
                    <a:pt x="799" y="304"/>
                  </a:cubicBezTo>
                  <a:moveTo>
                    <a:pt x="709" y="60"/>
                  </a:moveTo>
                  <a:cubicBezTo>
                    <a:pt x="709" y="425"/>
                    <a:pt x="709" y="425"/>
                    <a:pt x="709" y="425"/>
                  </a:cubicBezTo>
                  <a:cubicBezTo>
                    <a:pt x="60" y="425"/>
                    <a:pt x="60" y="425"/>
                    <a:pt x="60" y="425"/>
                  </a:cubicBezTo>
                  <a:cubicBezTo>
                    <a:pt x="60" y="60"/>
                    <a:pt x="60" y="60"/>
                    <a:pt x="60" y="60"/>
                  </a:cubicBezTo>
                  <a:lnTo>
                    <a:pt x="709" y="60"/>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755" name="Google Shape;755;p100"/>
            <p:cNvSpPr/>
            <p:nvPr/>
          </p:nvSpPr>
          <p:spPr>
            <a:xfrm>
              <a:off x="2803" y="1332"/>
              <a:ext cx="0" cy="600"/>
            </a:xfrm>
            <a:prstGeom prst="rect">
              <a:avLst/>
            </a:pr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756" name="Google Shape;756;p100"/>
            <p:cNvSpPr/>
            <p:nvPr/>
          </p:nvSpPr>
          <p:spPr>
            <a:xfrm>
              <a:off x="3021" y="1332"/>
              <a:ext cx="0" cy="600"/>
            </a:xfrm>
            <a:prstGeom prst="rect">
              <a:avLst/>
            </a:pr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grpSp>
      <p:grpSp>
        <p:nvGrpSpPr>
          <p:cNvPr id="757" name="Google Shape;757;p100"/>
          <p:cNvGrpSpPr/>
          <p:nvPr/>
        </p:nvGrpSpPr>
        <p:grpSpPr>
          <a:xfrm>
            <a:off x="5223301" y="1651473"/>
            <a:ext cx="268266" cy="153871"/>
            <a:chOff x="1872" y="1044"/>
            <a:chExt cx="2014" cy="1155"/>
          </a:xfrm>
        </p:grpSpPr>
        <p:sp>
          <p:nvSpPr>
            <p:cNvPr id="758" name="Google Shape;758;p100"/>
            <p:cNvSpPr/>
            <p:nvPr/>
          </p:nvSpPr>
          <p:spPr>
            <a:xfrm>
              <a:off x="2158"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759" name="Google Shape;759;p100"/>
            <p:cNvSpPr/>
            <p:nvPr/>
          </p:nvSpPr>
          <p:spPr>
            <a:xfrm>
              <a:off x="2374"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760" name="Google Shape;760;p100"/>
            <p:cNvSpPr/>
            <p:nvPr/>
          </p:nvSpPr>
          <p:spPr>
            <a:xfrm>
              <a:off x="2592"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761" name="Google Shape;761;p100"/>
            <p:cNvSpPr/>
            <p:nvPr/>
          </p:nvSpPr>
          <p:spPr>
            <a:xfrm>
              <a:off x="1872" y="1044"/>
              <a:ext cx="2014" cy="1155"/>
            </a:xfrm>
            <a:custGeom>
              <a:rect b="b" l="l" r="r" t="t"/>
              <a:pathLst>
                <a:path extrusionOk="0" h="486" w="850">
                  <a:moveTo>
                    <a:pt x="799" y="304"/>
                  </a:moveTo>
                  <a:cubicBezTo>
                    <a:pt x="829" y="304"/>
                    <a:pt x="829" y="304"/>
                    <a:pt x="829" y="304"/>
                  </a:cubicBezTo>
                  <a:cubicBezTo>
                    <a:pt x="841" y="304"/>
                    <a:pt x="850" y="295"/>
                    <a:pt x="850" y="283"/>
                  </a:cubicBezTo>
                  <a:cubicBezTo>
                    <a:pt x="850" y="202"/>
                    <a:pt x="850" y="202"/>
                    <a:pt x="850" y="202"/>
                  </a:cubicBezTo>
                  <a:cubicBezTo>
                    <a:pt x="850" y="190"/>
                    <a:pt x="841" y="181"/>
                    <a:pt x="829" y="181"/>
                  </a:cubicBezTo>
                  <a:cubicBezTo>
                    <a:pt x="799" y="181"/>
                    <a:pt x="799" y="181"/>
                    <a:pt x="799" y="181"/>
                  </a:cubicBezTo>
                  <a:cubicBezTo>
                    <a:pt x="783" y="181"/>
                    <a:pt x="770" y="168"/>
                    <a:pt x="770" y="151"/>
                  </a:cubicBezTo>
                  <a:cubicBezTo>
                    <a:pt x="770" y="61"/>
                    <a:pt x="770" y="61"/>
                    <a:pt x="770" y="61"/>
                  </a:cubicBezTo>
                  <a:cubicBezTo>
                    <a:pt x="770" y="27"/>
                    <a:pt x="742" y="0"/>
                    <a:pt x="709" y="0"/>
                  </a:cubicBezTo>
                  <a:cubicBezTo>
                    <a:pt x="61" y="0"/>
                    <a:pt x="61" y="0"/>
                    <a:pt x="61" y="0"/>
                  </a:cubicBezTo>
                  <a:cubicBezTo>
                    <a:pt x="27" y="0"/>
                    <a:pt x="0" y="27"/>
                    <a:pt x="0" y="61"/>
                  </a:cubicBezTo>
                  <a:cubicBezTo>
                    <a:pt x="0" y="424"/>
                    <a:pt x="0" y="424"/>
                    <a:pt x="0" y="424"/>
                  </a:cubicBezTo>
                  <a:cubicBezTo>
                    <a:pt x="0" y="458"/>
                    <a:pt x="27" y="486"/>
                    <a:pt x="61" y="486"/>
                  </a:cubicBezTo>
                  <a:cubicBezTo>
                    <a:pt x="709" y="486"/>
                    <a:pt x="709" y="486"/>
                    <a:pt x="709" y="486"/>
                  </a:cubicBezTo>
                  <a:cubicBezTo>
                    <a:pt x="742" y="486"/>
                    <a:pt x="770" y="458"/>
                    <a:pt x="770" y="424"/>
                  </a:cubicBezTo>
                  <a:cubicBezTo>
                    <a:pt x="770" y="333"/>
                    <a:pt x="770" y="333"/>
                    <a:pt x="770" y="333"/>
                  </a:cubicBezTo>
                  <a:cubicBezTo>
                    <a:pt x="770" y="317"/>
                    <a:pt x="783" y="304"/>
                    <a:pt x="799" y="304"/>
                  </a:cubicBezTo>
                  <a:moveTo>
                    <a:pt x="709" y="60"/>
                  </a:moveTo>
                  <a:cubicBezTo>
                    <a:pt x="709" y="425"/>
                    <a:pt x="709" y="425"/>
                    <a:pt x="709" y="425"/>
                  </a:cubicBezTo>
                  <a:cubicBezTo>
                    <a:pt x="60" y="425"/>
                    <a:pt x="60" y="425"/>
                    <a:pt x="60" y="425"/>
                  </a:cubicBezTo>
                  <a:cubicBezTo>
                    <a:pt x="60" y="60"/>
                    <a:pt x="60" y="60"/>
                    <a:pt x="60" y="60"/>
                  </a:cubicBezTo>
                  <a:lnTo>
                    <a:pt x="709" y="60"/>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762" name="Google Shape;762;p100"/>
            <p:cNvSpPr/>
            <p:nvPr/>
          </p:nvSpPr>
          <p:spPr>
            <a:xfrm>
              <a:off x="2803"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763" name="Google Shape;763;p100"/>
            <p:cNvSpPr/>
            <p:nvPr/>
          </p:nvSpPr>
          <p:spPr>
            <a:xfrm>
              <a:off x="3021"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764" name="Google Shape;764;p100"/>
            <p:cNvSpPr/>
            <p:nvPr/>
          </p:nvSpPr>
          <p:spPr>
            <a:xfrm>
              <a:off x="3236" y="1332"/>
              <a:ext cx="0" cy="600"/>
            </a:xfrm>
            <a:prstGeom prst="rect">
              <a:avLst/>
            </a:pr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grpSp>
      <p:sp>
        <p:nvSpPr>
          <p:cNvPr id="765" name="Google Shape;765;p100"/>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t>A robust portfolio of technologies </a:t>
            </a:r>
            <a:endParaRPr/>
          </a:p>
          <a:p>
            <a:pPr indent="0" lvl="0" marL="0" rtl="0" algn="l">
              <a:lnSpc>
                <a:spcPct val="100000"/>
              </a:lnSpc>
              <a:spcBef>
                <a:spcPts val="0"/>
              </a:spcBef>
              <a:spcAft>
                <a:spcPts val="0"/>
              </a:spcAft>
              <a:buSzPts val="1400"/>
              <a:buNone/>
            </a:pPr>
            <a:r>
              <a:rPr lang="en">
                <a:solidFill>
                  <a:schemeClr val="accent1"/>
                </a:solidFill>
              </a:rPr>
              <a:t>for current and next gen battery cells</a:t>
            </a:r>
            <a:endParaRPr/>
          </a:p>
          <a:p>
            <a:pPr indent="0" lvl="0" marL="0" rtl="0" algn="l">
              <a:lnSpc>
                <a:spcPct val="100000"/>
              </a:lnSpc>
              <a:spcBef>
                <a:spcPts val="0"/>
              </a:spcBef>
              <a:spcAft>
                <a:spcPts val="0"/>
              </a:spcAft>
              <a:buSzPts val="1400"/>
              <a:buNone/>
            </a:pPr>
            <a:r>
              <a:t/>
            </a:r>
            <a:endParaRPr/>
          </a:p>
        </p:txBody>
      </p:sp>
      <p:sp>
        <p:nvSpPr>
          <p:cNvPr id="766" name="Google Shape;766;p100"/>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767" name="Google Shape;767;p100"/>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700"/>
              <a:buNone/>
            </a:pPr>
            <a:fld id="{00000000-1234-1234-1234-123412341234}" type="slidenum">
              <a:rPr lang="en"/>
              <a:t>‹#›</a:t>
            </a:fld>
            <a:endParaRPr/>
          </a:p>
        </p:txBody>
      </p:sp>
      <p:pic>
        <p:nvPicPr>
          <p:cNvPr id="768" name="Google Shape;768;p100"/>
          <p:cNvPicPr preferRelativeResize="0"/>
          <p:nvPr/>
        </p:nvPicPr>
        <p:blipFill rotWithShape="1">
          <a:blip r:embed="rId3">
            <a:alphaModFix/>
          </a:blip>
          <a:srcRect b="0" l="9839" r="9839" t="0"/>
          <a:stretch/>
        </p:blipFill>
        <p:spPr>
          <a:xfrm>
            <a:off x="5309924" y="2915521"/>
            <a:ext cx="485449" cy="491684"/>
          </a:xfrm>
          <a:prstGeom prst="rect">
            <a:avLst/>
          </a:prstGeom>
          <a:noFill/>
          <a:ln>
            <a:noFill/>
          </a:ln>
        </p:spPr>
      </p:pic>
      <p:pic>
        <p:nvPicPr>
          <p:cNvPr id="769" name="Google Shape;769;p100"/>
          <p:cNvPicPr preferRelativeResize="0"/>
          <p:nvPr/>
        </p:nvPicPr>
        <p:blipFill rotWithShape="1">
          <a:blip r:embed="rId3">
            <a:alphaModFix/>
          </a:blip>
          <a:srcRect b="0" l="9839" r="9839" t="0"/>
          <a:stretch/>
        </p:blipFill>
        <p:spPr>
          <a:xfrm>
            <a:off x="4319375" y="2915521"/>
            <a:ext cx="485449" cy="491684"/>
          </a:xfrm>
          <a:prstGeom prst="rect">
            <a:avLst/>
          </a:prstGeom>
          <a:noFill/>
          <a:ln>
            <a:noFill/>
          </a:ln>
        </p:spPr>
      </p:pic>
      <p:pic>
        <p:nvPicPr>
          <p:cNvPr id="770" name="Google Shape;770;p100"/>
          <p:cNvPicPr preferRelativeResize="0"/>
          <p:nvPr/>
        </p:nvPicPr>
        <p:blipFill rotWithShape="1">
          <a:blip r:embed="rId3">
            <a:alphaModFix/>
          </a:blip>
          <a:srcRect b="0" l="9839" r="9839" t="0"/>
          <a:stretch/>
        </p:blipFill>
        <p:spPr>
          <a:xfrm>
            <a:off x="1617016" y="2915513"/>
            <a:ext cx="485466" cy="491699"/>
          </a:xfrm>
          <a:prstGeom prst="rect">
            <a:avLst/>
          </a:prstGeom>
          <a:noFill/>
          <a:ln>
            <a:noFill/>
          </a:ln>
        </p:spPr>
      </p:pic>
      <p:grpSp>
        <p:nvGrpSpPr>
          <p:cNvPr id="771" name="Google Shape;771;p100"/>
          <p:cNvGrpSpPr/>
          <p:nvPr/>
        </p:nvGrpSpPr>
        <p:grpSpPr>
          <a:xfrm>
            <a:off x="0" y="3503760"/>
            <a:ext cx="9033273" cy="984900"/>
            <a:chOff x="0" y="3503760"/>
            <a:chExt cx="9033273" cy="984900"/>
          </a:xfrm>
        </p:grpSpPr>
        <p:sp>
          <p:nvSpPr>
            <p:cNvPr id="772" name="Google Shape;772;p100"/>
            <p:cNvSpPr/>
            <p:nvPr/>
          </p:nvSpPr>
          <p:spPr>
            <a:xfrm>
              <a:off x="194400" y="3722400"/>
              <a:ext cx="8776800" cy="604800"/>
            </a:xfrm>
            <a:prstGeom prst="roundRect">
              <a:avLst>
                <a:gd fmla="val 16667" name="adj"/>
              </a:avLst>
            </a:prstGeom>
            <a:solidFill>
              <a:schemeClr val="lt1"/>
            </a:solidFill>
            <a:ln cap="flat" cmpd="sng" w="9525">
              <a:solidFill>
                <a:schemeClr val="accent1"/>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chemeClr val="dk1"/>
                </a:buClr>
                <a:buSzPts val="1600"/>
                <a:buFont typeface="Verdana"/>
                <a:buNone/>
              </a:pPr>
              <a:r>
                <a:t/>
              </a:r>
              <a:endParaRPr b="0" i="0" sz="1600" u="none" cap="none" strike="noStrike">
                <a:solidFill>
                  <a:schemeClr val="dk1"/>
                </a:solidFill>
                <a:latin typeface="Poppins"/>
                <a:ea typeface="Poppins"/>
                <a:cs typeface="Poppins"/>
                <a:sym typeface="Poppins"/>
              </a:endParaRPr>
            </a:p>
          </p:txBody>
        </p:sp>
        <p:sp>
          <p:nvSpPr>
            <p:cNvPr id="773" name="Google Shape;773;p100"/>
            <p:cNvSpPr txBox="1"/>
            <p:nvPr/>
          </p:nvSpPr>
          <p:spPr>
            <a:xfrm>
              <a:off x="1861627" y="3776834"/>
              <a:ext cx="1182300" cy="510900"/>
            </a:xfrm>
            <a:prstGeom prst="rect">
              <a:avLst/>
            </a:prstGeom>
            <a:noFill/>
            <a:ln>
              <a:noFill/>
            </a:ln>
          </p:spPr>
          <p:txBody>
            <a:bodyPr anchorCtr="0" anchor="t" bIns="91425" lIns="91425" spcFirstLastPara="1" rIns="91425" wrap="square" tIns="91425">
              <a:spAutoFit/>
            </a:bodyPr>
            <a:lstStyle/>
            <a:p>
              <a:pPr indent="0" lvl="0" marL="0" marR="0" rtl="0" algn="l">
                <a:lnSpc>
                  <a:spcPct val="85000"/>
                </a:lnSpc>
                <a:spcBef>
                  <a:spcPts val="0"/>
                </a:spcBef>
                <a:spcAft>
                  <a:spcPts val="0"/>
                </a:spcAft>
                <a:buClr>
                  <a:schemeClr val="lt1"/>
                </a:buClr>
                <a:buSzPts val="1100"/>
                <a:buFont typeface="Verdana"/>
                <a:buNone/>
              </a:pPr>
              <a:r>
                <a:rPr b="0" i="0" lang="en" sz="1100" u="none" cap="none" strike="noStrike">
                  <a:solidFill>
                    <a:schemeClr val="dk1"/>
                  </a:solidFill>
                  <a:latin typeface="Poppins Light"/>
                  <a:ea typeface="Poppins Light"/>
                  <a:cs typeface="Poppins Light"/>
                  <a:sym typeface="Poppins Light"/>
                </a:rPr>
                <a:t>Greater </a:t>
              </a:r>
              <a:endParaRPr b="0" i="0" sz="1400" u="none" cap="none" strike="noStrike">
                <a:solidFill>
                  <a:schemeClr val="dk1"/>
                </a:solidFill>
                <a:latin typeface="Poppins Light"/>
                <a:ea typeface="Poppins Light"/>
                <a:cs typeface="Poppins Light"/>
                <a:sym typeface="Poppins Light"/>
              </a:endParaRPr>
            </a:p>
            <a:p>
              <a:pPr indent="0" lvl="0" marL="0" marR="0" rtl="0" algn="l">
                <a:lnSpc>
                  <a:spcPct val="85000"/>
                </a:lnSpc>
                <a:spcBef>
                  <a:spcPts val="300"/>
                </a:spcBef>
                <a:spcAft>
                  <a:spcPts val="300"/>
                </a:spcAft>
                <a:buClr>
                  <a:schemeClr val="lt1"/>
                </a:buClr>
                <a:buSzPts val="1100"/>
                <a:buFont typeface="Verdana"/>
                <a:buNone/>
              </a:pPr>
              <a:r>
                <a:rPr b="0" i="0" lang="en" sz="1100" u="none" cap="none" strike="noStrike">
                  <a:solidFill>
                    <a:schemeClr val="dk1"/>
                  </a:solidFill>
                  <a:latin typeface="Poppins Light"/>
                  <a:ea typeface="Poppins Light"/>
                  <a:cs typeface="Poppins Light"/>
                  <a:sym typeface="Poppins Light"/>
                </a:rPr>
                <a:t>Range</a:t>
              </a:r>
              <a:endParaRPr b="0" i="0" sz="1100" u="none" cap="none" strike="noStrike">
                <a:solidFill>
                  <a:schemeClr val="dk1"/>
                </a:solidFill>
                <a:latin typeface="Poppins Light"/>
                <a:ea typeface="Poppins Light"/>
                <a:cs typeface="Poppins Light"/>
                <a:sym typeface="Poppins Light"/>
              </a:endParaRPr>
            </a:p>
          </p:txBody>
        </p:sp>
        <p:sp>
          <p:nvSpPr>
            <p:cNvPr id="774" name="Google Shape;774;p100"/>
            <p:cNvSpPr txBox="1"/>
            <p:nvPr/>
          </p:nvSpPr>
          <p:spPr>
            <a:xfrm>
              <a:off x="3187952" y="3776834"/>
              <a:ext cx="1182300" cy="510900"/>
            </a:xfrm>
            <a:prstGeom prst="rect">
              <a:avLst/>
            </a:prstGeom>
            <a:noFill/>
            <a:ln>
              <a:noFill/>
            </a:ln>
          </p:spPr>
          <p:txBody>
            <a:bodyPr anchorCtr="0" anchor="t" bIns="91425" lIns="91425" spcFirstLastPara="1" rIns="91425" wrap="square" tIns="91425">
              <a:spAutoFit/>
            </a:bodyPr>
            <a:lstStyle/>
            <a:p>
              <a:pPr indent="0" lvl="0" marL="0" marR="0" rtl="0" algn="l">
                <a:lnSpc>
                  <a:spcPct val="85000"/>
                </a:lnSpc>
                <a:spcBef>
                  <a:spcPts val="0"/>
                </a:spcBef>
                <a:spcAft>
                  <a:spcPts val="0"/>
                </a:spcAft>
                <a:buClr>
                  <a:schemeClr val="lt1"/>
                </a:buClr>
                <a:buSzPts val="1100"/>
                <a:buFont typeface="Verdana"/>
                <a:buNone/>
              </a:pPr>
              <a:r>
                <a:rPr b="0" i="0" lang="en" sz="1100" u="none" cap="none" strike="noStrike">
                  <a:solidFill>
                    <a:schemeClr val="dk1"/>
                  </a:solidFill>
                  <a:latin typeface="Poppins Light"/>
                  <a:ea typeface="Poppins Light"/>
                  <a:cs typeface="Poppins Light"/>
                  <a:sym typeface="Poppins Light"/>
                </a:rPr>
                <a:t>Faster</a:t>
              </a:r>
              <a:endParaRPr b="0" i="0" sz="1400" u="none" cap="none" strike="noStrike">
                <a:solidFill>
                  <a:schemeClr val="dk1"/>
                </a:solidFill>
                <a:latin typeface="Poppins Light"/>
                <a:ea typeface="Poppins Light"/>
                <a:cs typeface="Poppins Light"/>
                <a:sym typeface="Poppins Light"/>
              </a:endParaRPr>
            </a:p>
            <a:p>
              <a:pPr indent="0" lvl="0" marL="0" marR="0" rtl="0" algn="l">
                <a:lnSpc>
                  <a:spcPct val="85000"/>
                </a:lnSpc>
                <a:spcBef>
                  <a:spcPts val="300"/>
                </a:spcBef>
                <a:spcAft>
                  <a:spcPts val="300"/>
                </a:spcAft>
                <a:buClr>
                  <a:schemeClr val="lt1"/>
                </a:buClr>
                <a:buSzPts val="1100"/>
                <a:buFont typeface="Verdana"/>
                <a:buNone/>
              </a:pPr>
              <a:r>
                <a:rPr b="0" i="0" lang="en" sz="1100" u="none" cap="none" strike="noStrike">
                  <a:solidFill>
                    <a:schemeClr val="dk1"/>
                  </a:solidFill>
                  <a:latin typeface="Poppins Light"/>
                  <a:ea typeface="Poppins Light"/>
                  <a:cs typeface="Poppins Light"/>
                  <a:sym typeface="Poppins Light"/>
                </a:rPr>
                <a:t>Charging</a:t>
              </a:r>
              <a:endParaRPr b="0" i="0" sz="1100" u="none" cap="none" strike="noStrike">
                <a:solidFill>
                  <a:schemeClr val="dk1"/>
                </a:solidFill>
                <a:latin typeface="Poppins Light"/>
                <a:ea typeface="Poppins Light"/>
                <a:cs typeface="Poppins Light"/>
                <a:sym typeface="Poppins Light"/>
              </a:endParaRPr>
            </a:p>
          </p:txBody>
        </p:sp>
        <p:sp>
          <p:nvSpPr>
            <p:cNvPr id="775" name="Google Shape;775;p100"/>
            <p:cNvSpPr txBox="1"/>
            <p:nvPr/>
          </p:nvSpPr>
          <p:spPr>
            <a:xfrm>
              <a:off x="4721690" y="3796070"/>
              <a:ext cx="753900" cy="472500"/>
            </a:xfrm>
            <a:prstGeom prst="rect">
              <a:avLst/>
            </a:prstGeom>
            <a:noFill/>
            <a:ln>
              <a:noFill/>
            </a:ln>
          </p:spPr>
          <p:txBody>
            <a:bodyPr anchorCtr="0" anchor="t" bIns="91425" lIns="91425" spcFirstLastPara="1" rIns="91425" wrap="square" tIns="91425">
              <a:spAutoFit/>
            </a:bodyPr>
            <a:lstStyle/>
            <a:p>
              <a:pPr indent="0" lvl="0" marL="0" marR="0" rtl="0" algn="l">
                <a:lnSpc>
                  <a:spcPct val="85000"/>
                </a:lnSpc>
                <a:spcBef>
                  <a:spcPts val="0"/>
                </a:spcBef>
                <a:spcAft>
                  <a:spcPts val="300"/>
                </a:spcAft>
                <a:buClr>
                  <a:schemeClr val="lt1"/>
                </a:buClr>
                <a:buSzPts val="1100"/>
                <a:buFont typeface="Verdana"/>
                <a:buNone/>
              </a:pPr>
              <a:r>
                <a:rPr b="0" i="0" lang="en" sz="1100" u="none" cap="none" strike="noStrike">
                  <a:solidFill>
                    <a:schemeClr val="dk1"/>
                  </a:solidFill>
                  <a:latin typeface="Poppins Light"/>
                  <a:ea typeface="Poppins Light"/>
                  <a:cs typeface="Poppins Light"/>
                  <a:sym typeface="Poppins Light"/>
                </a:rPr>
                <a:t>Better Safety</a:t>
              </a:r>
              <a:endParaRPr b="0" i="0" sz="1100" u="none" cap="none" strike="noStrike">
                <a:solidFill>
                  <a:schemeClr val="dk1"/>
                </a:solidFill>
                <a:latin typeface="Poppins Light"/>
                <a:ea typeface="Poppins Light"/>
                <a:cs typeface="Poppins Light"/>
                <a:sym typeface="Poppins Light"/>
              </a:endParaRPr>
            </a:p>
          </p:txBody>
        </p:sp>
        <p:sp>
          <p:nvSpPr>
            <p:cNvPr id="776" name="Google Shape;776;p100"/>
            <p:cNvSpPr txBox="1"/>
            <p:nvPr/>
          </p:nvSpPr>
          <p:spPr>
            <a:xfrm>
              <a:off x="6043047" y="3815306"/>
              <a:ext cx="1501200" cy="472500"/>
            </a:xfrm>
            <a:prstGeom prst="rect">
              <a:avLst/>
            </a:prstGeom>
            <a:noFill/>
            <a:ln>
              <a:noFill/>
            </a:ln>
          </p:spPr>
          <p:txBody>
            <a:bodyPr anchorCtr="0" anchor="t" bIns="91425" lIns="91425" spcFirstLastPara="1" rIns="91425" wrap="square" tIns="91425">
              <a:spAutoFit/>
            </a:bodyPr>
            <a:lstStyle/>
            <a:p>
              <a:pPr indent="0" lvl="0" marL="0" marR="0" rtl="0" algn="l">
                <a:lnSpc>
                  <a:spcPct val="85000"/>
                </a:lnSpc>
                <a:spcBef>
                  <a:spcPts val="0"/>
                </a:spcBef>
                <a:spcAft>
                  <a:spcPts val="0"/>
                </a:spcAft>
                <a:buClr>
                  <a:schemeClr val="lt1"/>
                </a:buClr>
                <a:buSzPts val="1100"/>
                <a:buFont typeface="Verdana"/>
                <a:buNone/>
              </a:pPr>
              <a:r>
                <a:rPr b="0" i="0" lang="en" sz="1100" u="none" cap="none" strike="noStrike">
                  <a:solidFill>
                    <a:schemeClr val="dk1"/>
                  </a:solidFill>
                  <a:latin typeface="Poppins Light"/>
                  <a:ea typeface="Poppins Light"/>
                  <a:cs typeface="Poppins Light"/>
                  <a:sym typeface="Poppins Light"/>
                </a:rPr>
                <a:t>Lower Total Cost of Ownership</a:t>
              </a:r>
              <a:endParaRPr b="0" i="0" sz="1100" u="none" cap="none" strike="noStrike">
                <a:solidFill>
                  <a:schemeClr val="dk1"/>
                </a:solidFill>
                <a:latin typeface="Poppins Light"/>
                <a:ea typeface="Poppins Light"/>
                <a:cs typeface="Poppins Light"/>
                <a:sym typeface="Poppins Light"/>
              </a:endParaRPr>
            </a:p>
          </p:txBody>
        </p:sp>
        <p:sp>
          <p:nvSpPr>
            <p:cNvPr id="777" name="Google Shape;777;p100"/>
            <p:cNvSpPr txBox="1"/>
            <p:nvPr/>
          </p:nvSpPr>
          <p:spPr>
            <a:xfrm>
              <a:off x="0" y="3503760"/>
              <a:ext cx="1503300" cy="984900"/>
            </a:xfrm>
            <a:prstGeom prst="rect">
              <a:avLst/>
            </a:prstGeom>
            <a:noFill/>
            <a:ln>
              <a:noFill/>
            </a:ln>
          </p:spPr>
          <p:txBody>
            <a:bodyPr anchorCtr="0" anchor="ctr" bIns="0" lIns="288000" spcFirstLastPara="1" rIns="91425" wrap="square" tIns="54000">
              <a:noAutofit/>
            </a:bodyPr>
            <a:lstStyle/>
            <a:p>
              <a:pPr indent="0" lvl="0" marL="0" marR="0" rtl="0" algn="l">
                <a:lnSpc>
                  <a:spcPct val="100000"/>
                </a:lnSpc>
                <a:spcBef>
                  <a:spcPts val="0"/>
                </a:spcBef>
                <a:spcAft>
                  <a:spcPts val="0"/>
                </a:spcAft>
                <a:buClr>
                  <a:srgbClr val="000000"/>
                </a:buClr>
                <a:buSzPts val="1400"/>
                <a:buFont typeface="Arial"/>
                <a:buNone/>
              </a:pPr>
              <a:r>
                <a:rPr b="0" i="0" lang="en" sz="1400" u="none" cap="none" strike="noStrike">
                  <a:solidFill>
                    <a:schemeClr val="dk1"/>
                  </a:solidFill>
                  <a:latin typeface="Poppins"/>
                  <a:ea typeface="Poppins"/>
                  <a:cs typeface="Poppins"/>
                  <a:sym typeface="Poppins"/>
                </a:rPr>
                <a:t>EXPECTED</a:t>
              </a:r>
              <a:br>
                <a:rPr b="0" i="0" lang="en" sz="1400" u="none" cap="none" strike="noStrike">
                  <a:solidFill>
                    <a:schemeClr val="dk1"/>
                  </a:solidFill>
                  <a:latin typeface="Poppins"/>
                  <a:ea typeface="Poppins"/>
                  <a:cs typeface="Poppins"/>
                  <a:sym typeface="Poppins"/>
                </a:rPr>
              </a:br>
              <a:r>
                <a:rPr b="1" i="0" lang="en" sz="1400" u="none" cap="none" strike="noStrike">
                  <a:solidFill>
                    <a:schemeClr val="dk1"/>
                  </a:solidFill>
                  <a:latin typeface="Poppins"/>
                  <a:ea typeface="Poppins"/>
                  <a:cs typeface="Poppins"/>
                  <a:sym typeface="Poppins"/>
                </a:rPr>
                <a:t>BENEFITS</a:t>
              </a:r>
              <a:endParaRPr b="1" i="0" sz="1400" u="none" cap="none" strike="noStrike">
                <a:solidFill>
                  <a:schemeClr val="dk1"/>
                </a:solidFill>
                <a:latin typeface="Poppins"/>
                <a:ea typeface="Poppins"/>
                <a:cs typeface="Poppins"/>
                <a:sym typeface="Poppins"/>
              </a:endParaRPr>
            </a:p>
          </p:txBody>
        </p:sp>
        <p:grpSp>
          <p:nvGrpSpPr>
            <p:cNvPr id="778" name="Google Shape;778;p100"/>
            <p:cNvGrpSpPr/>
            <p:nvPr/>
          </p:nvGrpSpPr>
          <p:grpSpPr>
            <a:xfrm>
              <a:off x="5751079" y="3890669"/>
              <a:ext cx="273847" cy="272177"/>
              <a:chOff x="2447126" y="3474706"/>
              <a:chExt cx="246000" cy="244500"/>
            </a:xfrm>
          </p:grpSpPr>
          <p:sp>
            <p:nvSpPr>
              <p:cNvPr id="779" name="Google Shape;779;p100"/>
              <p:cNvSpPr/>
              <p:nvPr/>
            </p:nvSpPr>
            <p:spPr>
              <a:xfrm>
                <a:off x="2447126" y="3474706"/>
                <a:ext cx="246000" cy="244500"/>
              </a:xfrm>
              <a:prstGeom prst="ellipse">
                <a:avLst/>
              </a:prstGeom>
              <a:solidFill>
                <a:schemeClr val="lt1"/>
              </a:solidFill>
              <a:ln cap="flat" cmpd="sng" w="9525">
                <a:solidFill>
                  <a:schemeClr val="accent1"/>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chemeClr val="dk1"/>
                  </a:solidFill>
                  <a:latin typeface="Poppins"/>
                  <a:ea typeface="Poppins"/>
                  <a:cs typeface="Poppins"/>
                  <a:sym typeface="Poppins"/>
                </a:endParaRPr>
              </a:p>
            </p:txBody>
          </p:sp>
          <p:grpSp>
            <p:nvGrpSpPr>
              <p:cNvPr id="780" name="Google Shape;780;p100"/>
              <p:cNvGrpSpPr/>
              <p:nvPr/>
            </p:nvGrpSpPr>
            <p:grpSpPr>
              <a:xfrm>
                <a:off x="2491942" y="3517802"/>
                <a:ext cx="162662" cy="158508"/>
                <a:chOff x="433158" y="963310"/>
                <a:chExt cx="221158" cy="215510"/>
              </a:xfrm>
            </p:grpSpPr>
            <p:sp>
              <p:nvSpPr>
                <p:cNvPr id="781" name="Google Shape;781;p100"/>
                <p:cNvSpPr/>
                <p:nvPr/>
              </p:nvSpPr>
              <p:spPr>
                <a:xfrm>
                  <a:off x="433158" y="1011370"/>
                  <a:ext cx="193271" cy="167450"/>
                </a:xfrm>
                <a:custGeom>
                  <a:rect b="b" l="l" r="r" t="t"/>
                  <a:pathLst>
                    <a:path extrusionOk="0" h="547" w="631">
                      <a:moveTo>
                        <a:pt x="155" y="547"/>
                      </a:moveTo>
                      <a:cubicBezTo>
                        <a:pt x="147" y="547"/>
                        <a:pt x="139" y="544"/>
                        <a:pt x="134" y="538"/>
                      </a:cubicBezTo>
                      <a:cubicBezTo>
                        <a:pt x="130" y="532"/>
                        <a:pt x="128" y="525"/>
                        <a:pt x="130" y="517"/>
                      </a:cubicBezTo>
                      <a:cubicBezTo>
                        <a:pt x="146" y="439"/>
                        <a:pt x="146" y="439"/>
                        <a:pt x="146" y="439"/>
                      </a:cubicBezTo>
                      <a:cubicBezTo>
                        <a:pt x="113" y="426"/>
                        <a:pt x="86" y="400"/>
                        <a:pt x="70" y="364"/>
                      </a:cubicBezTo>
                      <a:cubicBezTo>
                        <a:pt x="37" y="364"/>
                        <a:pt x="37" y="364"/>
                        <a:pt x="37" y="364"/>
                      </a:cubicBezTo>
                      <a:cubicBezTo>
                        <a:pt x="27" y="364"/>
                        <a:pt x="0" y="364"/>
                        <a:pt x="0" y="335"/>
                      </a:cubicBezTo>
                      <a:cubicBezTo>
                        <a:pt x="0" y="241"/>
                        <a:pt x="0" y="241"/>
                        <a:pt x="0" y="241"/>
                      </a:cubicBezTo>
                      <a:cubicBezTo>
                        <a:pt x="0" y="217"/>
                        <a:pt x="15" y="202"/>
                        <a:pt x="36" y="202"/>
                      </a:cubicBezTo>
                      <a:cubicBezTo>
                        <a:pt x="59" y="202"/>
                        <a:pt x="59" y="202"/>
                        <a:pt x="59" y="202"/>
                      </a:cubicBezTo>
                      <a:cubicBezTo>
                        <a:pt x="67" y="172"/>
                        <a:pt x="81" y="145"/>
                        <a:pt x="102" y="120"/>
                      </a:cubicBezTo>
                      <a:cubicBezTo>
                        <a:pt x="99" y="93"/>
                        <a:pt x="89" y="76"/>
                        <a:pt x="75" y="54"/>
                      </a:cubicBezTo>
                      <a:cubicBezTo>
                        <a:pt x="70" y="46"/>
                        <a:pt x="65" y="37"/>
                        <a:pt x="59" y="26"/>
                      </a:cubicBezTo>
                      <a:cubicBezTo>
                        <a:pt x="58" y="23"/>
                        <a:pt x="58" y="19"/>
                        <a:pt x="59" y="15"/>
                      </a:cubicBezTo>
                      <a:cubicBezTo>
                        <a:pt x="61" y="12"/>
                        <a:pt x="65" y="9"/>
                        <a:pt x="69" y="9"/>
                      </a:cubicBezTo>
                      <a:cubicBezTo>
                        <a:pt x="147" y="0"/>
                        <a:pt x="194" y="19"/>
                        <a:pt x="220" y="39"/>
                      </a:cubicBezTo>
                      <a:cubicBezTo>
                        <a:pt x="238" y="33"/>
                        <a:pt x="257" y="28"/>
                        <a:pt x="278" y="25"/>
                      </a:cubicBezTo>
                      <a:cubicBezTo>
                        <a:pt x="285" y="23"/>
                        <a:pt x="291" y="28"/>
                        <a:pt x="292" y="34"/>
                      </a:cubicBezTo>
                      <a:cubicBezTo>
                        <a:pt x="293" y="41"/>
                        <a:pt x="288" y="47"/>
                        <a:pt x="282" y="48"/>
                      </a:cubicBezTo>
                      <a:cubicBezTo>
                        <a:pt x="260" y="52"/>
                        <a:pt x="240" y="57"/>
                        <a:pt x="222" y="64"/>
                      </a:cubicBezTo>
                      <a:cubicBezTo>
                        <a:pt x="218" y="66"/>
                        <a:pt x="214" y="65"/>
                        <a:pt x="210" y="62"/>
                      </a:cubicBezTo>
                      <a:cubicBezTo>
                        <a:pt x="190" y="45"/>
                        <a:pt x="154" y="27"/>
                        <a:pt x="90" y="31"/>
                      </a:cubicBezTo>
                      <a:cubicBezTo>
                        <a:pt x="92" y="35"/>
                        <a:pt x="94" y="38"/>
                        <a:pt x="96" y="42"/>
                      </a:cubicBezTo>
                      <a:cubicBezTo>
                        <a:pt x="110" y="65"/>
                        <a:pt x="124" y="87"/>
                        <a:pt x="127" y="123"/>
                      </a:cubicBezTo>
                      <a:cubicBezTo>
                        <a:pt x="127" y="126"/>
                        <a:pt x="126" y="129"/>
                        <a:pt x="124" y="132"/>
                      </a:cubicBezTo>
                      <a:cubicBezTo>
                        <a:pt x="101" y="157"/>
                        <a:pt x="86" y="186"/>
                        <a:pt x="80" y="216"/>
                      </a:cubicBezTo>
                      <a:cubicBezTo>
                        <a:pt x="78" y="222"/>
                        <a:pt x="74" y="226"/>
                        <a:pt x="68" y="226"/>
                      </a:cubicBezTo>
                      <a:cubicBezTo>
                        <a:pt x="36" y="226"/>
                        <a:pt x="36" y="226"/>
                        <a:pt x="36" y="226"/>
                      </a:cubicBezTo>
                      <a:cubicBezTo>
                        <a:pt x="33" y="226"/>
                        <a:pt x="24" y="226"/>
                        <a:pt x="24" y="241"/>
                      </a:cubicBezTo>
                      <a:cubicBezTo>
                        <a:pt x="24" y="335"/>
                        <a:pt x="24" y="335"/>
                        <a:pt x="24" y="335"/>
                      </a:cubicBezTo>
                      <a:cubicBezTo>
                        <a:pt x="24" y="338"/>
                        <a:pt x="24" y="339"/>
                        <a:pt x="24" y="339"/>
                      </a:cubicBezTo>
                      <a:cubicBezTo>
                        <a:pt x="26" y="340"/>
                        <a:pt x="34" y="340"/>
                        <a:pt x="37" y="340"/>
                      </a:cubicBezTo>
                      <a:cubicBezTo>
                        <a:pt x="78" y="340"/>
                        <a:pt x="78" y="340"/>
                        <a:pt x="78" y="340"/>
                      </a:cubicBezTo>
                      <a:cubicBezTo>
                        <a:pt x="83" y="340"/>
                        <a:pt x="87" y="343"/>
                        <a:pt x="89" y="348"/>
                      </a:cubicBezTo>
                      <a:cubicBezTo>
                        <a:pt x="104" y="384"/>
                        <a:pt x="130" y="410"/>
                        <a:pt x="164" y="420"/>
                      </a:cubicBezTo>
                      <a:cubicBezTo>
                        <a:pt x="170" y="422"/>
                        <a:pt x="173" y="428"/>
                        <a:pt x="172" y="434"/>
                      </a:cubicBezTo>
                      <a:cubicBezTo>
                        <a:pt x="153" y="522"/>
                        <a:pt x="153" y="522"/>
                        <a:pt x="153" y="522"/>
                      </a:cubicBezTo>
                      <a:cubicBezTo>
                        <a:pt x="153" y="523"/>
                        <a:pt x="154" y="523"/>
                        <a:pt x="155" y="523"/>
                      </a:cubicBezTo>
                      <a:cubicBezTo>
                        <a:pt x="239" y="523"/>
                        <a:pt x="239" y="523"/>
                        <a:pt x="239" y="523"/>
                      </a:cubicBezTo>
                      <a:cubicBezTo>
                        <a:pt x="243" y="523"/>
                        <a:pt x="247" y="519"/>
                        <a:pt x="247" y="517"/>
                      </a:cubicBezTo>
                      <a:cubicBezTo>
                        <a:pt x="257" y="468"/>
                        <a:pt x="257" y="468"/>
                        <a:pt x="257" y="468"/>
                      </a:cubicBezTo>
                      <a:cubicBezTo>
                        <a:pt x="259" y="461"/>
                        <a:pt x="265" y="457"/>
                        <a:pt x="272" y="458"/>
                      </a:cubicBezTo>
                      <a:cubicBezTo>
                        <a:pt x="290" y="462"/>
                        <a:pt x="318" y="465"/>
                        <a:pt x="341" y="465"/>
                      </a:cubicBezTo>
                      <a:cubicBezTo>
                        <a:pt x="364" y="465"/>
                        <a:pt x="392" y="462"/>
                        <a:pt x="411" y="458"/>
                      </a:cubicBezTo>
                      <a:cubicBezTo>
                        <a:pt x="417" y="457"/>
                        <a:pt x="423" y="461"/>
                        <a:pt x="425" y="468"/>
                      </a:cubicBezTo>
                      <a:cubicBezTo>
                        <a:pt x="435" y="517"/>
                        <a:pt x="435" y="517"/>
                        <a:pt x="435" y="517"/>
                      </a:cubicBezTo>
                      <a:cubicBezTo>
                        <a:pt x="436" y="519"/>
                        <a:pt x="439" y="523"/>
                        <a:pt x="443" y="523"/>
                      </a:cubicBezTo>
                      <a:cubicBezTo>
                        <a:pt x="527" y="523"/>
                        <a:pt x="527" y="523"/>
                        <a:pt x="527" y="523"/>
                      </a:cubicBezTo>
                      <a:cubicBezTo>
                        <a:pt x="528" y="523"/>
                        <a:pt x="529" y="523"/>
                        <a:pt x="529" y="523"/>
                      </a:cubicBezTo>
                      <a:cubicBezTo>
                        <a:pt x="529" y="523"/>
                        <a:pt x="529" y="522"/>
                        <a:pt x="529" y="522"/>
                      </a:cubicBezTo>
                      <a:cubicBezTo>
                        <a:pt x="510" y="427"/>
                        <a:pt x="510" y="427"/>
                        <a:pt x="510" y="427"/>
                      </a:cubicBezTo>
                      <a:cubicBezTo>
                        <a:pt x="509" y="422"/>
                        <a:pt x="511" y="418"/>
                        <a:pt x="515" y="415"/>
                      </a:cubicBezTo>
                      <a:cubicBezTo>
                        <a:pt x="573" y="375"/>
                        <a:pt x="607" y="316"/>
                        <a:pt x="607" y="254"/>
                      </a:cubicBezTo>
                      <a:cubicBezTo>
                        <a:pt x="607" y="198"/>
                        <a:pt x="580" y="146"/>
                        <a:pt x="532" y="106"/>
                      </a:cubicBezTo>
                      <a:cubicBezTo>
                        <a:pt x="527" y="102"/>
                        <a:pt x="526" y="94"/>
                        <a:pt x="530" y="89"/>
                      </a:cubicBezTo>
                      <a:cubicBezTo>
                        <a:pt x="534" y="84"/>
                        <a:pt x="542" y="83"/>
                        <a:pt x="547" y="87"/>
                      </a:cubicBezTo>
                      <a:cubicBezTo>
                        <a:pt x="601" y="132"/>
                        <a:pt x="631" y="191"/>
                        <a:pt x="631" y="254"/>
                      </a:cubicBezTo>
                      <a:cubicBezTo>
                        <a:pt x="631" y="322"/>
                        <a:pt x="596" y="385"/>
                        <a:pt x="535" y="430"/>
                      </a:cubicBezTo>
                      <a:cubicBezTo>
                        <a:pt x="553" y="517"/>
                        <a:pt x="553" y="517"/>
                        <a:pt x="553" y="517"/>
                      </a:cubicBezTo>
                      <a:cubicBezTo>
                        <a:pt x="554" y="525"/>
                        <a:pt x="552" y="532"/>
                        <a:pt x="548" y="538"/>
                      </a:cubicBezTo>
                      <a:cubicBezTo>
                        <a:pt x="543" y="544"/>
                        <a:pt x="535" y="547"/>
                        <a:pt x="526" y="547"/>
                      </a:cubicBezTo>
                      <a:cubicBezTo>
                        <a:pt x="443" y="547"/>
                        <a:pt x="443" y="547"/>
                        <a:pt x="443" y="547"/>
                      </a:cubicBezTo>
                      <a:cubicBezTo>
                        <a:pt x="429" y="547"/>
                        <a:pt x="415" y="536"/>
                        <a:pt x="412" y="522"/>
                      </a:cubicBezTo>
                      <a:cubicBezTo>
                        <a:pt x="404" y="484"/>
                        <a:pt x="404" y="484"/>
                        <a:pt x="404" y="484"/>
                      </a:cubicBezTo>
                      <a:cubicBezTo>
                        <a:pt x="385" y="487"/>
                        <a:pt x="361" y="489"/>
                        <a:pt x="341" y="489"/>
                      </a:cubicBezTo>
                      <a:cubicBezTo>
                        <a:pt x="321" y="489"/>
                        <a:pt x="297" y="487"/>
                        <a:pt x="279" y="484"/>
                      </a:cubicBezTo>
                      <a:cubicBezTo>
                        <a:pt x="271" y="522"/>
                        <a:pt x="271" y="522"/>
                        <a:pt x="271" y="522"/>
                      </a:cubicBezTo>
                      <a:cubicBezTo>
                        <a:pt x="268" y="536"/>
                        <a:pt x="254" y="547"/>
                        <a:pt x="239" y="547"/>
                      </a:cubicBezTo>
                      <a:cubicBezTo>
                        <a:pt x="156" y="547"/>
                        <a:pt x="156" y="547"/>
                        <a:pt x="156" y="547"/>
                      </a:cubicBezTo>
                      <a:cubicBezTo>
                        <a:pt x="155" y="547"/>
                        <a:pt x="155" y="547"/>
                        <a:pt x="155" y="547"/>
                      </a:cubicBezTo>
                      <a:close/>
                    </a:path>
                  </a:pathLst>
                </a:custGeom>
                <a:solidFill>
                  <a:schemeClr val="accent1"/>
                </a:solidFill>
                <a:ln>
                  <a:noFill/>
                </a:ln>
              </p:spPr>
              <p:txBody>
                <a:bodyPr anchorCtr="0" anchor="t" bIns="29600" lIns="59225" spcFirstLastPara="1" rIns="59225" wrap="square" tIns="29600">
                  <a:noAutofit/>
                </a:bodyPr>
                <a:lstStyle/>
                <a:p>
                  <a:pPr indent="0" lvl="0" marL="0" marR="0" rtl="0" algn="l">
                    <a:lnSpc>
                      <a:spcPct val="100000"/>
                    </a:lnSpc>
                    <a:spcBef>
                      <a:spcPts val="0"/>
                    </a:spcBef>
                    <a:spcAft>
                      <a:spcPts val="0"/>
                    </a:spcAft>
                    <a:buClr>
                      <a:srgbClr val="000000"/>
                    </a:buClr>
                    <a:buSzPts val="1125"/>
                    <a:buFont typeface="Arial"/>
                    <a:buNone/>
                  </a:pPr>
                  <a:r>
                    <a:t/>
                  </a:r>
                  <a:endParaRPr b="0" i="0" sz="900" u="none" cap="none" strike="noStrike">
                    <a:solidFill>
                      <a:schemeClr val="dk1"/>
                    </a:solidFill>
                    <a:latin typeface="Poppins"/>
                    <a:ea typeface="Poppins"/>
                    <a:cs typeface="Poppins"/>
                    <a:sym typeface="Poppins"/>
                  </a:endParaRPr>
                </a:p>
              </p:txBody>
            </p:sp>
            <p:sp>
              <p:nvSpPr>
                <p:cNvPr id="782" name="Google Shape;782;p100"/>
                <p:cNvSpPr/>
                <p:nvPr/>
              </p:nvSpPr>
              <p:spPr>
                <a:xfrm>
                  <a:off x="618812" y="1069597"/>
                  <a:ext cx="35504" cy="17429"/>
                </a:xfrm>
                <a:custGeom>
                  <a:rect b="b" l="l" r="r" t="t"/>
                  <a:pathLst>
                    <a:path extrusionOk="0" h="57" w="116">
                      <a:moveTo>
                        <a:pt x="54" y="57"/>
                      </a:moveTo>
                      <a:cubicBezTo>
                        <a:pt x="39" y="57"/>
                        <a:pt x="23" y="51"/>
                        <a:pt x="6" y="39"/>
                      </a:cubicBezTo>
                      <a:cubicBezTo>
                        <a:pt x="1" y="35"/>
                        <a:pt x="0" y="27"/>
                        <a:pt x="4" y="22"/>
                      </a:cubicBezTo>
                      <a:cubicBezTo>
                        <a:pt x="8" y="17"/>
                        <a:pt x="15" y="15"/>
                        <a:pt x="20" y="19"/>
                      </a:cubicBezTo>
                      <a:cubicBezTo>
                        <a:pt x="36" y="31"/>
                        <a:pt x="50" y="35"/>
                        <a:pt x="62" y="32"/>
                      </a:cubicBezTo>
                      <a:cubicBezTo>
                        <a:pt x="80" y="28"/>
                        <a:pt x="91" y="10"/>
                        <a:pt x="92" y="8"/>
                      </a:cubicBezTo>
                      <a:cubicBezTo>
                        <a:pt x="95" y="2"/>
                        <a:pt x="103" y="0"/>
                        <a:pt x="108" y="3"/>
                      </a:cubicBezTo>
                      <a:cubicBezTo>
                        <a:pt x="114" y="6"/>
                        <a:pt x="116" y="14"/>
                        <a:pt x="113" y="20"/>
                      </a:cubicBezTo>
                      <a:cubicBezTo>
                        <a:pt x="109" y="26"/>
                        <a:pt x="94" y="50"/>
                        <a:pt x="67" y="56"/>
                      </a:cubicBezTo>
                      <a:cubicBezTo>
                        <a:pt x="63" y="56"/>
                        <a:pt x="59" y="57"/>
                        <a:pt x="54" y="57"/>
                      </a:cubicBezTo>
                      <a:close/>
                    </a:path>
                  </a:pathLst>
                </a:custGeom>
                <a:solidFill>
                  <a:schemeClr val="accent1"/>
                </a:solidFill>
                <a:ln>
                  <a:noFill/>
                </a:ln>
              </p:spPr>
              <p:txBody>
                <a:bodyPr anchorCtr="0" anchor="t" bIns="29600" lIns="59225" spcFirstLastPara="1" rIns="59225" wrap="square" tIns="29600">
                  <a:noAutofit/>
                </a:bodyPr>
                <a:lstStyle/>
                <a:p>
                  <a:pPr indent="0" lvl="0" marL="0" marR="0" rtl="0" algn="l">
                    <a:lnSpc>
                      <a:spcPct val="100000"/>
                    </a:lnSpc>
                    <a:spcBef>
                      <a:spcPts val="0"/>
                    </a:spcBef>
                    <a:spcAft>
                      <a:spcPts val="0"/>
                    </a:spcAft>
                    <a:buClr>
                      <a:srgbClr val="000000"/>
                    </a:buClr>
                    <a:buSzPts val="1125"/>
                    <a:buFont typeface="Arial"/>
                    <a:buNone/>
                  </a:pPr>
                  <a:r>
                    <a:t/>
                  </a:r>
                  <a:endParaRPr b="0" i="0" sz="900" u="none" cap="none" strike="noStrike">
                    <a:solidFill>
                      <a:schemeClr val="dk1"/>
                    </a:solidFill>
                    <a:latin typeface="Poppins"/>
                    <a:ea typeface="Poppins"/>
                    <a:cs typeface="Poppins"/>
                    <a:sym typeface="Poppins"/>
                  </a:endParaRPr>
                </a:p>
              </p:txBody>
            </p:sp>
            <p:sp>
              <p:nvSpPr>
                <p:cNvPr id="783" name="Google Shape;783;p100"/>
                <p:cNvSpPr/>
                <p:nvPr/>
              </p:nvSpPr>
              <p:spPr>
                <a:xfrm>
                  <a:off x="472923" y="1066499"/>
                  <a:ext cx="13556" cy="14460"/>
                </a:xfrm>
                <a:custGeom>
                  <a:rect b="b" l="l" r="r" t="t"/>
                  <a:pathLst>
                    <a:path extrusionOk="0" h="47" w="44">
                      <a:moveTo>
                        <a:pt x="13" y="47"/>
                      </a:moveTo>
                      <a:cubicBezTo>
                        <a:pt x="12" y="47"/>
                        <a:pt x="10" y="47"/>
                        <a:pt x="8" y="46"/>
                      </a:cubicBezTo>
                      <a:cubicBezTo>
                        <a:pt x="2" y="42"/>
                        <a:pt x="0" y="35"/>
                        <a:pt x="3" y="29"/>
                      </a:cubicBezTo>
                      <a:cubicBezTo>
                        <a:pt x="8" y="21"/>
                        <a:pt x="14" y="13"/>
                        <a:pt x="22" y="4"/>
                      </a:cubicBezTo>
                      <a:cubicBezTo>
                        <a:pt x="27" y="0"/>
                        <a:pt x="34" y="0"/>
                        <a:pt x="39" y="4"/>
                      </a:cubicBezTo>
                      <a:cubicBezTo>
                        <a:pt x="44" y="9"/>
                        <a:pt x="44" y="17"/>
                        <a:pt x="39" y="21"/>
                      </a:cubicBezTo>
                      <a:cubicBezTo>
                        <a:pt x="32" y="28"/>
                        <a:pt x="28" y="34"/>
                        <a:pt x="24" y="41"/>
                      </a:cubicBezTo>
                      <a:cubicBezTo>
                        <a:pt x="22" y="45"/>
                        <a:pt x="18" y="47"/>
                        <a:pt x="13" y="47"/>
                      </a:cubicBezTo>
                      <a:close/>
                    </a:path>
                  </a:pathLst>
                </a:custGeom>
                <a:solidFill>
                  <a:schemeClr val="accent1"/>
                </a:solidFill>
                <a:ln>
                  <a:noFill/>
                </a:ln>
              </p:spPr>
              <p:txBody>
                <a:bodyPr anchorCtr="0" anchor="t" bIns="29600" lIns="59225" spcFirstLastPara="1" rIns="59225" wrap="square" tIns="29600">
                  <a:noAutofit/>
                </a:bodyPr>
                <a:lstStyle/>
                <a:p>
                  <a:pPr indent="0" lvl="0" marL="0" marR="0" rtl="0" algn="l">
                    <a:lnSpc>
                      <a:spcPct val="100000"/>
                    </a:lnSpc>
                    <a:spcBef>
                      <a:spcPts val="0"/>
                    </a:spcBef>
                    <a:spcAft>
                      <a:spcPts val="0"/>
                    </a:spcAft>
                    <a:buClr>
                      <a:srgbClr val="000000"/>
                    </a:buClr>
                    <a:buSzPts val="1125"/>
                    <a:buFont typeface="Arial"/>
                    <a:buNone/>
                  </a:pPr>
                  <a:r>
                    <a:t/>
                  </a:r>
                  <a:endParaRPr b="0" i="0" sz="900" u="none" cap="none" strike="noStrike">
                    <a:solidFill>
                      <a:schemeClr val="dk1"/>
                    </a:solidFill>
                    <a:latin typeface="Poppins"/>
                    <a:ea typeface="Poppins"/>
                    <a:cs typeface="Poppins"/>
                    <a:sym typeface="Poppins"/>
                  </a:endParaRPr>
                </a:p>
              </p:txBody>
            </p:sp>
            <p:grpSp>
              <p:nvGrpSpPr>
                <p:cNvPr id="784" name="Google Shape;784;p100"/>
                <p:cNvGrpSpPr/>
                <p:nvPr/>
              </p:nvGrpSpPr>
              <p:grpSpPr>
                <a:xfrm>
                  <a:off x="502972" y="963310"/>
                  <a:ext cx="123980" cy="123980"/>
                  <a:chOff x="660864" y="2353472"/>
                  <a:chExt cx="137100" cy="137100"/>
                </a:xfrm>
              </p:grpSpPr>
              <p:sp>
                <p:nvSpPr>
                  <p:cNvPr id="785" name="Google Shape;785;p100"/>
                  <p:cNvSpPr/>
                  <p:nvPr/>
                </p:nvSpPr>
                <p:spPr>
                  <a:xfrm>
                    <a:off x="660864" y="2353472"/>
                    <a:ext cx="137100" cy="137100"/>
                  </a:xfrm>
                  <a:prstGeom prst="ellipse">
                    <a:avLst/>
                  </a:prstGeom>
                  <a:solidFill>
                    <a:schemeClr val="accent1"/>
                  </a:solidFill>
                  <a:ln>
                    <a:noFill/>
                  </a:ln>
                </p:spPr>
                <p:txBody>
                  <a:bodyPr anchorCtr="0" anchor="t" bIns="29600" lIns="59225" spcFirstLastPara="1" rIns="59225" wrap="square" tIns="29600">
                    <a:noAutofit/>
                  </a:bodyPr>
                  <a:lstStyle/>
                  <a:p>
                    <a:pPr indent="0" lvl="0" marL="0" marR="0" rtl="0" algn="l">
                      <a:lnSpc>
                        <a:spcPct val="100000"/>
                      </a:lnSpc>
                      <a:spcBef>
                        <a:spcPts val="0"/>
                      </a:spcBef>
                      <a:spcAft>
                        <a:spcPts val="0"/>
                      </a:spcAft>
                      <a:buClr>
                        <a:srgbClr val="000000"/>
                      </a:buClr>
                      <a:buSzPts val="1125"/>
                      <a:buFont typeface="Arial"/>
                      <a:buNone/>
                    </a:pPr>
                    <a:r>
                      <a:t/>
                    </a:r>
                    <a:endParaRPr b="0" i="0" sz="900" u="none" cap="none" strike="noStrike">
                      <a:solidFill>
                        <a:schemeClr val="dk1"/>
                      </a:solidFill>
                      <a:latin typeface="Poppins"/>
                      <a:ea typeface="Poppins"/>
                      <a:cs typeface="Poppins"/>
                      <a:sym typeface="Poppins"/>
                    </a:endParaRPr>
                  </a:p>
                </p:txBody>
              </p:sp>
              <p:sp>
                <p:nvSpPr>
                  <p:cNvPr id="786" name="Google Shape;786;p100"/>
                  <p:cNvSpPr/>
                  <p:nvPr/>
                </p:nvSpPr>
                <p:spPr>
                  <a:xfrm>
                    <a:off x="691278" y="2369357"/>
                    <a:ext cx="76964" cy="110683"/>
                  </a:xfrm>
                  <a:custGeom>
                    <a:rect b="b" l="l" r="r" t="t"/>
                    <a:pathLst>
                      <a:path extrusionOk="0" h="245" w="170">
                        <a:moveTo>
                          <a:pt x="164" y="62"/>
                        </a:moveTo>
                        <a:cubicBezTo>
                          <a:pt x="113" y="70"/>
                          <a:pt x="113" y="70"/>
                          <a:pt x="113" y="70"/>
                        </a:cubicBezTo>
                        <a:cubicBezTo>
                          <a:pt x="110" y="64"/>
                          <a:pt x="108" y="59"/>
                          <a:pt x="106" y="57"/>
                        </a:cubicBezTo>
                        <a:cubicBezTo>
                          <a:pt x="104" y="54"/>
                          <a:pt x="100" y="52"/>
                          <a:pt x="96" y="49"/>
                        </a:cubicBezTo>
                        <a:cubicBezTo>
                          <a:pt x="96" y="89"/>
                          <a:pt x="96" y="89"/>
                          <a:pt x="96" y="89"/>
                        </a:cubicBezTo>
                        <a:cubicBezTo>
                          <a:pt x="123" y="96"/>
                          <a:pt x="142" y="104"/>
                          <a:pt x="151" y="112"/>
                        </a:cubicBezTo>
                        <a:cubicBezTo>
                          <a:pt x="163" y="123"/>
                          <a:pt x="170" y="137"/>
                          <a:pt x="170" y="154"/>
                        </a:cubicBezTo>
                        <a:cubicBezTo>
                          <a:pt x="170" y="164"/>
                          <a:pt x="167" y="173"/>
                          <a:pt x="163" y="181"/>
                        </a:cubicBezTo>
                        <a:cubicBezTo>
                          <a:pt x="158" y="190"/>
                          <a:pt x="153" y="197"/>
                          <a:pt x="146" y="202"/>
                        </a:cubicBezTo>
                        <a:cubicBezTo>
                          <a:pt x="139" y="208"/>
                          <a:pt x="132" y="212"/>
                          <a:pt x="124" y="214"/>
                        </a:cubicBezTo>
                        <a:cubicBezTo>
                          <a:pt x="116" y="217"/>
                          <a:pt x="107" y="218"/>
                          <a:pt x="96" y="219"/>
                        </a:cubicBezTo>
                        <a:cubicBezTo>
                          <a:pt x="96" y="245"/>
                          <a:pt x="96" y="245"/>
                          <a:pt x="96" y="245"/>
                        </a:cubicBezTo>
                        <a:cubicBezTo>
                          <a:pt x="76" y="245"/>
                          <a:pt x="76" y="245"/>
                          <a:pt x="76" y="245"/>
                        </a:cubicBezTo>
                        <a:cubicBezTo>
                          <a:pt x="76" y="219"/>
                          <a:pt x="76" y="219"/>
                          <a:pt x="76" y="219"/>
                        </a:cubicBezTo>
                        <a:cubicBezTo>
                          <a:pt x="62" y="218"/>
                          <a:pt x="51" y="215"/>
                          <a:pt x="43" y="212"/>
                        </a:cubicBezTo>
                        <a:cubicBezTo>
                          <a:pt x="35" y="209"/>
                          <a:pt x="28" y="205"/>
                          <a:pt x="21" y="199"/>
                        </a:cubicBezTo>
                        <a:cubicBezTo>
                          <a:pt x="15" y="194"/>
                          <a:pt x="11" y="188"/>
                          <a:pt x="7" y="181"/>
                        </a:cubicBezTo>
                        <a:cubicBezTo>
                          <a:pt x="4" y="175"/>
                          <a:pt x="2" y="167"/>
                          <a:pt x="0" y="158"/>
                        </a:cubicBezTo>
                        <a:cubicBezTo>
                          <a:pt x="55" y="151"/>
                          <a:pt x="55" y="151"/>
                          <a:pt x="55" y="151"/>
                        </a:cubicBezTo>
                        <a:cubicBezTo>
                          <a:pt x="57" y="161"/>
                          <a:pt x="59" y="167"/>
                          <a:pt x="62" y="171"/>
                        </a:cubicBezTo>
                        <a:cubicBezTo>
                          <a:pt x="65" y="175"/>
                          <a:pt x="69" y="179"/>
                          <a:pt x="76" y="182"/>
                        </a:cubicBezTo>
                        <a:cubicBezTo>
                          <a:pt x="76" y="133"/>
                          <a:pt x="76" y="133"/>
                          <a:pt x="76" y="133"/>
                        </a:cubicBezTo>
                        <a:cubicBezTo>
                          <a:pt x="57" y="128"/>
                          <a:pt x="44" y="124"/>
                          <a:pt x="36" y="120"/>
                        </a:cubicBezTo>
                        <a:cubicBezTo>
                          <a:pt x="29" y="116"/>
                          <a:pt x="22" y="110"/>
                          <a:pt x="16" y="102"/>
                        </a:cubicBezTo>
                        <a:cubicBezTo>
                          <a:pt x="11" y="94"/>
                          <a:pt x="8" y="84"/>
                          <a:pt x="8" y="72"/>
                        </a:cubicBezTo>
                        <a:cubicBezTo>
                          <a:pt x="8" y="56"/>
                          <a:pt x="14" y="42"/>
                          <a:pt x="25" y="31"/>
                        </a:cubicBezTo>
                        <a:cubicBezTo>
                          <a:pt x="36" y="20"/>
                          <a:pt x="53" y="14"/>
                          <a:pt x="76" y="13"/>
                        </a:cubicBezTo>
                        <a:cubicBezTo>
                          <a:pt x="76" y="0"/>
                          <a:pt x="76" y="0"/>
                          <a:pt x="76" y="0"/>
                        </a:cubicBezTo>
                        <a:cubicBezTo>
                          <a:pt x="96" y="0"/>
                          <a:pt x="96" y="0"/>
                          <a:pt x="96" y="0"/>
                        </a:cubicBezTo>
                        <a:cubicBezTo>
                          <a:pt x="96" y="13"/>
                          <a:pt x="96" y="13"/>
                          <a:pt x="96" y="13"/>
                        </a:cubicBezTo>
                        <a:cubicBezTo>
                          <a:pt x="116" y="14"/>
                          <a:pt x="132" y="19"/>
                          <a:pt x="142" y="28"/>
                        </a:cubicBezTo>
                        <a:cubicBezTo>
                          <a:pt x="153" y="36"/>
                          <a:pt x="160" y="48"/>
                          <a:pt x="164" y="62"/>
                        </a:cubicBezTo>
                        <a:close/>
                        <a:moveTo>
                          <a:pt x="76" y="48"/>
                        </a:moveTo>
                        <a:cubicBezTo>
                          <a:pt x="70" y="50"/>
                          <a:pt x="66" y="53"/>
                          <a:pt x="63" y="56"/>
                        </a:cubicBezTo>
                        <a:cubicBezTo>
                          <a:pt x="61" y="58"/>
                          <a:pt x="60" y="62"/>
                          <a:pt x="60" y="66"/>
                        </a:cubicBezTo>
                        <a:cubicBezTo>
                          <a:pt x="60" y="70"/>
                          <a:pt x="61" y="73"/>
                          <a:pt x="64" y="76"/>
                        </a:cubicBezTo>
                        <a:cubicBezTo>
                          <a:pt x="66" y="79"/>
                          <a:pt x="70" y="82"/>
                          <a:pt x="76" y="84"/>
                        </a:cubicBezTo>
                        <a:lnTo>
                          <a:pt x="76" y="48"/>
                        </a:lnTo>
                        <a:close/>
                        <a:moveTo>
                          <a:pt x="96" y="183"/>
                        </a:moveTo>
                        <a:cubicBezTo>
                          <a:pt x="103" y="181"/>
                          <a:pt x="109" y="178"/>
                          <a:pt x="113" y="174"/>
                        </a:cubicBezTo>
                        <a:cubicBezTo>
                          <a:pt x="116" y="171"/>
                          <a:pt x="118" y="166"/>
                          <a:pt x="118" y="161"/>
                        </a:cubicBezTo>
                        <a:cubicBezTo>
                          <a:pt x="118" y="157"/>
                          <a:pt x="116" y="153"/>
                          <a:pt x="113" y="149"/>
                        </a:cubicBezTo>
                        <a:cubicBezTo>
                          <a:pt x="110" y="146"/>
                          <a:pt x="104" y="142"/>
                          <a:pt x="96" y="139"/>
                        </a:cubicBezTo>
                        <a:lnTo>
                          <a:pt x="96" y="183"/>
                        </a:lnTo>
                        <a:close/>
                      </a:path>
                    </a:pathLst>
                  </a:custGeom>
                  <a:solidFill>
                    <a:schemeClr val="lt1"/>
                  </a:solidFill>
                  <a:ln>
                    <a:noFill/>
                  </a:ln>
                </p:spPr>
                <p:txBody>
                  <a:bodyPr anchorCtr="0" anchor="t" bIns="29600" lIns="59225" spcFirstLastPara="1" rIns="59225" wrap="square" tIns="29600">
                    <a:noAutofit/>
                  </a:bodyPr>
                  <a:lstStyle/>
                  <a:p>
                    <a:pPr indent="0" lvl="0" marL="0" marR="0" rtl="0" algn="l">
                      <a:lnSpc>
                        <a:spcPct val="100000"/>
                      </a:lnSpc>
                      <a:spcBef>
                        <a:spcPts val="0"/>
                      </a:spcBef>
                      <a:spcAft>
                        <a:spcPts val="0"/>
                      </a:spcAft>
                      <a:buClr>
                        <a:srgbClr val="000000"/>
                      </a:buClr>
                      <a:buSzPts val="1125"/>
                      <a:buFont typeface="Arial"/>
                      <a:buNone/>
                    </a:pPr>
                    <a:r>
                      <a:t/>
                    </a:r>
                    <a:endParaRPr b="0" i="0" sz="900" u="none" cap="none" strike="noStrike">
                      <a:solidFill>
                        <a:schemeClr val="dk1"/>
                      </a:solidFill>
                      <a:latin typeface="Poppins"/>
                      <a:ea typeface="Poppins"/>
                      <a:cs typeface="Poppins"/>
                      <a:sym typeface="Poppins"/>
                    </a:endParaRPr>
                  </a:p>
                </p:txBody>
              </p:sp>
            </p:grpSp>
          </p:grpSp>
        </p:grpSp>
        <p:sp>
          <p:nvSpPr>
            <p:cNvPr id="787" name="Google Shape;787;p100"/>
            <p:cNvSpPr/>
            <p:nvPr/>
          </p:nvSpPr>
          <p:spPr>
            <a:xfrm>
              <a:off x="1593028" y="3890525"/>
              <a:ext cx="273600" cy="272400"/>
            </a:xfrm>
            <a:prstGeom prst="ellipse">
              <a:avLst/>
            </a:prstGeom>
            <a:solidFill>
              <a:schemeClr val="lt1"/>
            </a:solidFill>
            <a:ln cap="flat" cmpd="sng" w="9525">
              <a:solidFill>
                <a:schemeClr val="accent1"/>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chemeClr val="dk1"/>
                </a:solidFill>
                <a:latin typeface="Poppins"/>
                <a:ea typeface="Poppins"/>
                <a:cs typeface="Poppins"/>
                <a:sym typeface="Poppins"/>
              </a:endParaRPr>
            </a:p>
          </p:txBody>
        </p:sp>
        <p:grpSp>
          <p:nvGrpSpPr>
            <p:cNvPr id="788" name="Google Shape;788;p100"/>
            <p:cNvGrpSpPr/>
            <p:nvPr/>
          </p:nvGrpSpPr>
          <p:grpSpPr>
            <a:xfrm>
              <a:off x="1639483" y="3986892"/>
              <a:ext cx="180438" cy="79677"/>
              <a:chOff x="2103211" y="3551212"/>
              <a:chExt cx="202511" cy="90142"/>
            </a:xfrm>
          </p:grpSpPr>
          <p:sp>
            <p:nvSpPr>
              <p:cNvPr id="789" name="Google Shape;789;p100"/>
              <p:cNvSpPr/>
              <p:nvPr/>
            </p:nvSpPr>
            <p:spPr>
              <a:xfrm>
                <a:off x="2103211" y="3551212"/>
                <a:ext cx="202511" cy="90142"/>
              </a:xfrm>
              <a:custGeom>
                <a:rect b="b" l="l" r="r" t="t"/>
                <a:pathLst>
                  <a:path extrusionOk="0" h="159544" w="358427">
                    <a:moveTo>
                      <a:pt x="27830" y="14289"/>
                    </a:moveTo>
                    <a:cubicBezTo>
                      <a:pt x="19720" y="14289"/>
                      <a:pt x="13146" y="20863"/>
                      <a:pt x="13146" y="28973"/>
                    </a:cubicBezTo>
                    <a:lnTo>
                      <a:pt x="13146" y="130573"/>
                    </a:lnTo>
                    <a:cubicBezTo>
                      <a:pt x="13146" y="138683"/>
                      <a:pt x="19720" y="145257"/>
                      <a:pt x="27830" y="145257"/>
                    </a:cubicBezTo>
                    <a:lnTo>
                      <a:pt x="303262" y="145257"/>
                    </a:lnTo>
                    <a:cubicBezTo>
                      <a:pt x="311372" y="145257"/>
                      <a:pt x="317946" y="138683"/>
                      <a:pt x="317946" y="130573"/>
                    </a:cubicBezTo>
                    <a:lnTo>
                      <a:pt x="317946" y="28973"/>
                    </a:lnTo>
                    <a:cubicBezTo>
                      <a:pt x="317946" y="20863"/>
                      <a:pt x="311372" y="14289"/>
                      <a:pt x="303262" y="14289"/>
                    </a:cubicBezTo>
                    <a:close/>
                    <a:moveTo>
                      <a:pt x="26591" y="0"/>
                    </a:moveTo>
                    <a:lnTo>
                      <a:pt x="310405" y="0"/>
                    </a:lnTo>
                    <a:cubicBezTo>
                      <a:pt x="325091" y="0"/>
                      <a:pt x="336996" y="11905"/>
                      <a:pt x="336996" y="26591"/>
                    </a:cubicBezTo>
                    <a:lnTo>
                      <a:pt x="336996" y="48333"/>
                    </a:lnTo>
                    <a:lnTo>
                      <a:pt x="347947" y="48333"/>
                    </a:lnTo>
                    <a:cubicBezTo>
                      <a:pt x="353735" y="48333"/>
                      <a:pt x="358427" y="53025"/>
                      <a:pt x="358427" y="58813"/>
                    </a:cubicBezTo>
                    <a:lnTo>
                      <a:pt x="358427" y="100732"/>
                    </a:lnTo>
                    <a:cubicBezTo>
                      <a:pt x="358427" y="106520"/>
                      <a:pt x="353735" y="111212"/>
                      <a:pt x="347947" y="111212"/>
                    </a:cubicBezTo>
                    <a:lnTo>
                      <a:pt x="336996" y="111212"/>
                    </a:lnTo>
                    <a:lnTo>
                      <a:pt x="336996" y="132953"/>
                    </a:lnTo>
                    <a:cubicBezTo>
                      <a:pt x="336996" y="147639"/>
                      <a:pt x="325091" y="159544"/>
                      <a:pt x="310405" y="159544"/>
                    </a:cubicBezTo>
                    <a:lnTo>
                      <a:pt x="26591" y="159544"/>
                    </a:lnTo>
                    <a:cubicBezTo>
                      <a:pt x="11905" y="159544"/>
                      <a:pt x="0" y="147639"/>
                      <a:pt x="0" y="132953"/>
                    </a:cubicBezTo>
                    <a:lnTo>
                      <a:pt x="0" y="26591"/>
                    </a:lnTo>
                    <a:cubicBezTo>
                      <a:pt x="0" y="11905"/>
                      <a:pt x="11905" y="0"/>
                      <a:pt x="26591" y="0"/>
                    </a:cubicBezTo>
                    <a:close/>
                  </a:path>
                </a:pathLst>
              </a:custGeom>
              <a:solidFill>
                <a:schemeClr val="accent1"/>
              </a:solidFill>
              <a:ln>
                <a:noFill/>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chemeClr val="dk1"/>
                  </a:buClr>
                  <a:buSzPts val="1800"/>
                  <a:buFont typeface="Verdana"/>
                  <a:buNone/>
                </a:pPr>
                <a:r>
                  <a:t/>
                </a:r>
                <a:endParaRPr b="0" i="0" sz="1800" u="none" cap="none" strike="noStrike">
                  <a:solidFill>
                    <a:schemeClr val="dk1"/>
                  </a:solidFill>
                  <a:latin typeface="Poppins"/>
                  <a:ea typeface="Poppins"/>
                  <a:cs typeface="Poppins"/>
                  <a:sym typeface="Poppins"/>
                </a:endParaRPr>
              </a:p>
            </p:txBody>
          </p:sp>
          <p:sp>
            <p:nvSpPr>
              <p:cNvPr id="790" name="Google Shape;790;p100"/>
              <p:cNvSpPr/>
              <p:nvPr/>
            </p:nvSpPr>
            <p:spPr>
              <a:xfrm>
                <a:off x="2121425" y="3568052"/>
                <a:ext cx="25800" cy="56700"/>
              </a:xfrm>
              <a:prstGeom prst="rect">
                <a:avLst/>
              </a:prstGeom>
              <a:solidFill>
                <a:schemeClr val="accent1"/>
              </a:solidFill>
              <a:ln>
                <a:noFill/>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chemeClr val="dk1"/>
                  </a:buClr>
                  <a:buSzPts val="1800"/>
                  <a:buFont typeface="Verdana"/>
                  <a:buNone/>
                </a:pPr>
                <a:r>
                  <a:t/>
                </a:r>
                <a:endParaRPr b="0" i="0" sz="1800" u="none" cap="none" strike="noStrike">
                  <a:solidFill>
                    <a:schemeClr val="dk1"/>
                  </a:solidFill>
                  <a:latin typeface="Poppins"/>
                  <a:ea typeface="Poppins"/>
                  <a:cs typeface="Poppins"/>
                  <a:sym typeface="Poppins"/>
                </a:endParaRPr>
              </a:p>
            </p:txBody>
          </p:sp>
          <p:sp>
            <p:nvSpPr>
              <p:cNvPr id="791" name="Google Shape;791;p100"/>
              <p:cNvSpPr/>
              <p:nvPr/>
            </p:nvSpPr>
            <p:spPr>
              <a:xfrm>
                <a:off x="2153756" y="3568052"/>
                <a:ext cx="25800" cy="56700"/>
              </a:xfrm>
              <a:prstGeom prst="rect">
                <a:avLst/>
              </a:prstGeom>
              <a:solidFill>
                <a:schemeClr val="accent1"/>
              </a:solidFill>
              <a:ln>
                <a:noFill/>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chemeClr val="dk1"/>
                  </a:buClr>
                  <a:buSzPts val="1800"/>
                  <a:buFont typeface="Verdana"/>
                  <a:buNone/>
                </a:pPr>
                <a:r>
                  <a:t/>
                </a:r>
                <a:endParaRPr b="0" i="0" sz="1800" u="none" cap="none" strike="noStrike">
                  <a:solidFill>
                    <a:schemeClr val="dk1"/>
                  </a:solidFill>
                  <a:latin typeface="Poppins"/>
                  <a:ea typeface="Poppins"/>
                  <a:cs typeface="Poppins"/>
                  <a:sym typeface="Poppins"/>
                </a:endParaRPr>
              </a:p>
            </p:txBody>
          </p:sp>
          <p:sp>
            <p:nvSpPr>
              <p:cNvPr id="792" name="Google Shape;792;p100"/>
              <p:cNvSpPr/>
              <p:nvPr/>
            </p:nvSpPr>
            <p:spPr>
              <a:xfrm>
                <a:off x="2186088" y="3568052"/>
                <a:ext cx="25800" cy="56700"/>
              </a:xfrm>
              <a:prstGeom prst="rect">
                <a:avLst/>
              </a:prstGeom>
              <a:solidFill>
                <a:schemeClr val="accent1"/>
              </a:solidFill>
              <a:ln>
                <a:noFill/>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chemeClr val="dk1"/>
                  </a:buClr>
                  <a:buSzPts val="1800"/>
                  <a:buFont typeface="Verdana"/>
                  <a:buNone/>
                </a:pPr>
                <a:r>
                  <a:t/>
                </a:r>
                <a:endParaRPr b="0" i="0" sz="1800" u="none" cap="none" strike="noStrike">
                  <a:solidFill>
                    <a:schemeClr val="dk1"/>
                  </a:solidFill>
                  <a:latin typeface="Poppins"/>
                  <a:ea typeface="Poppins"/>
                  <a:cs typeface="Poppins"/>
                  <a:sym typeface="Poppins"/>
                </a:endParaRPr>
              </a:p>
            </p:txBody>
          </p:sp>
          <p:sp>
            <p:nvSpPr>
              <p:cNvPr id="793" name="Google Shape;793;p100"/>
              <p:cNvSpPr/>
              <p:nvPr/>
            </p:nvSpPr>
            <p:spPr>
              <a:xfrm>
                <a:off x="2224909" y="3560569"/>
                <a:ext cx="42008" cy="71545"/>
              </a:xfrm>
              <a:custGeom>
                <a:rect b="b" l="l" r="r" t="t"/>
                <a:pathLst>
                  <a:path extrusionOk="0" h="109" w="64">
                    <a:moveTo>
                      <a:pt x="35" y="0"/>
                    </a:moveTo>
                    <a:lnTo>
                      <a:pt x="0" y="67"/>
                    </a:lnTo>
                    <a:lnTo>
                      <a:pt x="37" y="67"/>
                    </a:lnTo>
                    <a:lnTo>
                      <a:pt x="32" y="109"/>
                    </a:lnTo>
                    <a:lnTo>
                      <a:pt x="64" y="48"/>
                    </a:lnTo>
                    <a:lnTo>
                      <a:pt x="28" y="48"/>
                    </a:lnTo>
                    <a:lnTo>
                      <a:pt x="35" y="0"/>
                    </a:lnTo>
                    <a:close/>
                  </a:path>
                </a:pathLst>
              </a:custGeom>
              <a:solidFill>
                <a:schemeClr val="accent1"/>
              </a:solidFill>
              <a:ln>
                <a:noFill/>
              </a:ln>
            </p:spPr>
            <p:txBody>
              <a:bodyPr anchorCtr="0" anchor="t" bIns="32900" lIns="65825" spcFirstLastPara="1" rIns="65825" wrap="square" tIns="32900">
                <a:noAutofit/>
              </a:bodyPr>
              <a:lstStyle/>
              <a:p>
                <a:pPr indent="0" lvl="0" marL="0" marR="0" rtl="0" algn="l">
                  <a:lnSpc>
                    <a:spcPct val="100000"/>
                  </a:lnSpc>
                  <a:spcBef>
                    <a:spcPts val="0"/>
                  </a:spcBef>
                  <a:spcAft>
                    <a:spcPts val="0"/>
                  </a:spcAft>
                  <a:buClr>
                    <a:schemeClr val="dk1"/>
                  </a:buClr>
                  <a:buSzPts val="1800"/>
                  <a:buFont typeface="Verdana"/>
                  <a:buNone/>
                </a:pPr>
                <a:r>
                  <a:t/>
                </a:r>
                <a:endParaRPr b="0" i="0" sz="1800" u="none" cap="none" strike="noStrike">
                  <a:solidFill>
                    <a:schemeClr val="dk1"/>
                  </a:solidFill>
                  <a:latin typeface="Poppins"/>
                  <a:ea typeface="Poppins"/>
                  <a:cs typeface="Poppins"/>
                  <a:sym typeface="Poppins"/>
                </a:endParaRPr>
              </a:p>
            </p:txBody>
          </p:sp>
        </p:grpSp>
        <p:grpSp>
          <p:nvGrpSpPr>
            <p:cNvPr id="794" name="Google Shape;794;p100"/>
            <p:cNvGrpSpPr/>
            <p:nvPr/>
          </p:nvGrpSpPr>
          <p:grpSpPr>
            <a:xfrm>
              <a:off x="2899097" y="3890385"/>
              <a:ext cx="273796" cy="272381"/>
              <a:chOff x="6648565" y="3478164"/>
              <a:chExt cx="290100" cy="288600"/>
            </a:xfrm>
          </p:grpSpPr>
          <p:sp>
            <p:nvSpPr>
              <p:cNvPr id="795" name="Google Shape;795;p100"/>
              <p:cNvSpPr/>
              <p:nvPr/>
            </p:nvSpPr>
            <p:spPr>
              <a:xfrm>
                <a:off x="6648565" y="3478164"/>
                <a:ext cx="290100" cy="288600"/>
              </a:xfrm>
              <a:prstGeom prst="ellipse">
                <a:avLst/>
              </a:prstGeom>
              <a:solidFill>
                <a:schemeClr val="lt1"/>
              </a:solidFill>
              <a:ln cap="flat" cmpd="sng" w="9525">
                <a:solidFill>
                  <a:schemeClr val="accent1"/>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chemeClr val="dk1"/>
                  </a:solidFill>
                  <a:latin typeface="Poppins"/>
                  <a:ea typeface="Poppins"/>
                  <a:cs typeface="Poppins"/>
                  <a:sym typeface="Poppins"/>
                </a:endParaRPr>
              </a:p>
            </p:txBody>
          </p:sp>
          <p:grpSp>
            <p:nvGrpSpPr>
              <p:cNvPr id="796" name="Google Shape;796;p100"/>
              <p:cNvGrpSpPr/>
              <p:nvPr/>
            </p:nvGrpSpPr>
            <p:grpSpPr>
              <a:xfrm>
                <a:off x="6680201" y="3508242"/>
                <a:ext cx="234300" cy="228300"/>
                <a:chOff x="6680201" y="3508242"/>
                <a:chExt cx="234300" cy="228300"/>
              </a:xfrm>
            </p:grpSpPr>
            <p:grpSp>
              <p:nvGrpSpPr>
                <p:cNvPr id="797" name="Google Shape;797;p100"/>
                <p:cNvGrpSpPr/>
                <p:nvPr/>
              </p:nvGrpSpPr>
              <p:grpSpPr>
                <a:xfrm>
                  <a:off x="6715272" y="3533498"/>
                  <a:ext cx="185314" cy="102160"/>
                  <a:chOff x="11461163" y="78377"/>
                  <a:chExt cx="1378823" cy="779848"/>
                </a:xfrm>
              </p:grpSpPr>
              <p:sp>
                <p:nvSpPr>
                  <p:cNvPr id="798" name="Google Shape;798;p100"/>
                  <p:cNvSpPr/>
                  <p:nvPr/>
                </p:nvSpPr>
                <p:spPr>
                  <a:xfrm rot="4443276">
                    <a:off x="12302140" y="210810"/>
                    <a:ext cx="180183" cy="879863"/>
                  </a:xfrm>
                  <a:custGeom>
                    <a:rect b="b" l="l" r="r" t="t"/>
                    <a:pathLst>
                      <a:path extrusionOk="0" h="878971" w="180000">
                        <a:moveTo>
                          <a:pt x="90000" y="0"/>
                        </a:moveTo>
                        <a:lnTo>
                          <a:pt x="180000" y="788971"/>
                        </a:lnTo>
                        <a:cubicBezTo>
                          <a:pt x="180000" y="838677"/>
                          <a:pt x="139706" y="878971"/>
                          <a:pt x="90000" y="878971"/>
                        </a:cubicBezTo>
                        <a:cubicBezTo>
                          <a:pt x="40294" y="878971"/>
                          <a:pt x="0" y="838677"/>
                          <a:pt x="0" y="788971"/>
                        </a:cubicBezTo>
                        <a:close/>
                      </a:path>
                    </a:pathLst>
                  </a:custGeom>
                  <a:solidFill>
                    <a:schemeClr val="accent1"/>
                  </a:solidFill>
                  <a:ln>
                    <a:noFill/>
                  </a:ln>
                </p:spPr>
                <p:txBody>
                  <a:bodyPr anchorCtr="0" anchor="ctr" bIns="16200" lIns="32400" spcFirstLastPara="1" rIns="32400" wrap="square" tIns="16200">
                    <a:noAutofit/>
                  </a:bodyPr>
                  <a:lstStyle/>
                  <a:p>
                    <a:pPr indent="0" lvl="0" marL="0" marR="0" rtl="0" algn="ctr">
                      <a:lnSpc>
                        <a:spcPct val="100000"/>
                      </a:lnSpc>
                      <a:spcBef>
                        <a:spcPts val="0"/>
                      </a:spcBef>
                      <a:spcAft>
                        <a:spcPts val="0"/>
                      </a:spcAft>
                      <a:buClr>
                        <a:srgbClr val="000000"/>
                      </a:buClr>
                      <a:buSzPts val="2100"/>
                      <a:buFont typeface="Arial"/>
                      <a:buNone/>
                    </a:pPr>
                    <a:r>
                      <a:t/>
                    </a:r>
                    <a:endParaRPr b="1" i="0" sz="2100" u="none" cap="none" strike="noStrike">
                      <a:solidFill>
                        <a:schemeClr val="dk1"/>
                      </a:solidFill>
                      <a:latin typeface="Poppins"/>
                      <a:ea typeface="Poppins"/>
                      <a:cs typeface="Poppins"/>
                      <a:sym typeface="Poppins"/>
                    </a:endParaRPr>
                  </a:p>
                </p:txBody>
              </p:sp>
              <p:sp>
                <p:nvSpPr>
                  <p:cNvPr id="799" name="Google Shape;799;p100"/>
                  <p:cNvSpPr/>
                  <p:nvPr/>
                </p:nvSpPr>
                <p:spPr>
                  <a:xfrm>
                    <a:off x="11461163" y="78377"/>
                    <a:ext cx="1210724" cy="469760"/>
                  </a:xfrm>
                  <a:custGeom>
                    <a:rect b="b" l="l" r="r" t="t"/>
                    <a:pathLst>
                      <a:path extrusionOk="0" h="469760" w="1210724">
                        <a:moveTo>
                          <a:pt x="626995" y="0"/>
                        </a:moveTo>
                        <a:cubicBezTo>
                          <a:pt x="853949" y="0"/>
                          <a:pt x="1054045" y="114989"/>
                          <a:pt x="1172202" y="289884"/>
                        </a:cubicBezTo>
                        <a:lnTo>
                          <a:pt x="1210724" y="360855"/>
                        </a:lnTo>
                        <a:lnTo>
                          <a:pt x="1042239" y="419059"/>
                        </a:lnTo>
                        <a:lnTo>
                          <a:pt x="1006956" y="376296"/>
                        </a:lnTo>
                        <a:cubicBezTo>
                          <a:pt x="887972" y="257313"/>
                          <a:pt x="723598" y="183720"/>
                          <a:pt x="542035" y="183720"/>
                        </a:cubicBezTo>
                        <a:cubicBezTo>
                          <a:pt x="360472" y="183720"/>
                          <a:pt x="196098" y="257313"/>
                          <a:pt x="77114" y="376296"/>
                        </a:cubicBezTo>
                        <a:lnTo>
                          <a:pt x="0" y="469760"/>
                        </a:lnTo>
                        <a:lnTo>
                          <a:pt x="21167" y="401569"/>
                        </a:lnTo>
                        <a:cubicBezTo>
                          <a:pt x="120981" y="165584"/>
                          <a:pt x="354651" y="0"/>
                          <a:pt x="626995" y="0"/>
                        </a:cubicBezTo>
                        <a:close/>
                      </a:path>
                    </a:pathLst>
                  </a:custGeom>
                  <a:solidFill>
                    <a:schemeClr val="accent1"/>
                  </a:solidFill>
                  <a:ln>
                    <a:noFill/>
                  </a:ln>
                </p:spPr>
                <p:txBody>
                  <a:bodyPr anchorCtr="0" anchor="ctr" bIns="16200" lIns="32400" spcFirstLastPara="1" rIns="32400" wrap="square" tIns="16200">
                    <a:noAutofit/>
                  </a:bodyPr>
                  <a:lstStyle/>
                  <a:p>
                    <a:pPr indent="0" lvl="0" marL="0" marR="0" rtl="0" algn="ctr">
                      <a:lnSpc>
                        <a:spcPct val="100000"/>
                      </a:lnSpc>
                      <a:spcBef>
                        <a:spcPts val="0"/>
                      </a:spcBef>
                      <a:spcAft>
                        <a:spcPts val="0"/>
                      </a:spcAft>
                      <a:buClr>
                        <a:srgbClr val="000000"/>
                      </a:buClr>
                      <a:buSzPts val="2100"/>
                      <a:buFont typeface="Arial"/>
                      <a:buNone/>
                    </a:pPr>
                    <a:r>
                      <a:t/>
                    </a:r>
                    <a:endParaRPr b="1" i="0" sz="2100" u="none" cap="none" strike="noStrike">
                      <a:solidFill>
                        <a:schemeClr val="dk1"/>
                      </a:solidFill>
                      <a:latin typeface="Poppins"/>
                      <a:ea typeface="Poppins"/>
                      <a:cs typeface="Poppins"/>
                      <a:sym typeface="Poppins"/>
                    </a:endParaRPr>
                  </a:p>
                </p:txBody>
              </p:sp>
            </p:grpSp>
            <p:sp>
              <p:nvSpPr>
                <p:cNvPr id="800" name="Google Shape;800;p100"/>
                <p:cNvSpPr/>
                <p:nvPr/>
              </p:nvSpPr>
              <p:spPr>
                <a:xfrm>
                  <a:off x="6680201" y="3508242"/>
                  <a:ext cx="234300" cy="228300"/>
                </a:xfrm>
                <a:prstGeom prst="donut">
                  <a:avLst>
                    <a:gd fmla="val 4337" name="adj"/>
                  </a:avLst>
                </a:prstGeom>
                <a:solidFill>
                  <a:schemeClr val="accent1"/>
                </a:solidFill>
                <a:ln>
                  <a:noFill/>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chemeClr val="dk1"/>
                    </a:solidFill>
                    <a:latin typeface="Poppins"/>
                    <a:ea typeface="Poppins"/>
                    <a:cs typeface="Poppins"/>
                    <a:sym typeface="Poppins"/>
                  </a:endParaRPr>
                </a:p>
              </p:txBody>
            </p:sp>
          </p:grpSp>
        </p:grpSp>
        <p:sp>
          <p:nvSpPr>
            <p:cNvPr id="801" name="Google Shape;801;p100"/>
            <p:cNvSpPr/>
            <p:nvPr/>
          </p:nvSpPr>
          <p:spPr>
            <a:xfrm>
              <a:off x="4417524" y="3890553"/>
              <a:ext cx="273900" cy="272400"/>
            </a:xfrm>
            <a:prstGeom prst="ellipse">
              <a:avLst/>
            </a:prstGeom>
            <a:solidFill>
              <a:schemeClr val="lt1"/>
            </a:solidFill>
            <a:ln cap="flat" cmpd="sng" w="9525">
              <a:solidFill>
                <a:schemeClr val="accent1"/>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chemeClr val="dk1"/>
                </a:solidFill>
                <a:latin typeface="Poppins"/>
                <a:ea typeface="Poppins"/>
                <a:cs typeface="Poppins"/>
                <a:sym typeface="Poppins"/>
              </a:endParaRPr>
            </a:p>
          </p:txBody>
        </p:sp>
        <p:grpSp>
          <p:nvGrpSpPr>
            <p:cNvPr id="802" name="Google Shape;802;p100"/>
            <p:cNvGrpSpPr/>
            <p:nvPr/>
          </p:nvGrpSpPr>
          <p:grpSpPr>
            <a:xfrm>
              <a:off x="4461333" y="3926326"/>
              <a:ext cx="185457" cy="175264"/>
              <a:chOff x="6699050" y="3516254"/>
              <a:chExt cx="196500" cy="185700"/>
            </a:xfrm>
          </p:grpSpPr>
          <p:sp>
            <p:nvSpPr>
              <p:cNvPr id="803" name="Google Shape;803;p100"/>
              <p:cNvSpPr/>
              <p:nvPr/>
            </p:nvSpPr>
            <p:spPr>
              <a:xfrm>
                <a:off x="6786563" y="3563775"/>
                <a:ext cx="22800" cy="90300"/>
              </a:xfrm>
              <a:prstGeom prst="roundRect">
                <a:avLst>
                  <a:gd fmla="val 16667" name="adj"/>
                </a:avLst>
              </a:prstGeom>
              <a:solidFill>
                <a:schemeClr val="accent1"/>
              </a:solidFill>
              <a:ln>
                <a:noFill/>
              </a:ln>
            </p:spPr>
            <p:txBody>
              <a:bodyPr anchorCtr="0" anchor="ctr" bIns="16200" lIns="32400" spcFirstLastPara="1" rIns="32400" wrap="square" tIns="16200">
                <a:noAutofit/>
              </a:bodyPr>
              <a:lstStyle/>
              <a:p>
                <a:pPr indent="0" lvl="0" marL="0" marR="0" rtl="0" algn="ctr">
                  <a:lnSpc>
                    <a:spcPct val="100000"/>
                  </a:lnSpc>
                  <a:spcBef>
                    <a:spcPts val="0"/>
                  </a:spcBef>
                  <a:spcAft>
                    <a:spcPts val="0"/>
                  </a:spcAft>
                  <a:buClr>
                    <a:srgbClr val="000000"/>
                  </a:buClr>
                  <a:buSzPts val="2100"/>
                  <a:buFont typeface="Arial"/>
                  <a:buNone/>
                </a:pPr>
                <a:r>
                  <a:t/>
                </a:r>
                <a:endParaRPr b="1" i="0" sz="2100" u="none" cap="none" strike="noStrike">
                  <a:solidFill>
                    <a:schemeClr val="dk1"/>
                  </a:solidFill>
                  <a:latin typeface="Poppins"/>
                  <a:ea typeface="Poppins"/>
                  <a:cs typeface="Poppins"/>
                  <a:sym typeface="Poppins"/>
                </a:endParaRPr>
              </a:p>
            </p:txBody>
          </p:sp>
          <p:sp>
            <p:nvSpPr>
              <p:cNvPr id="804" name="Google Shape;804;p100"/>
              <p:cNvSpPr/>
              <p:nvPr/>
            </p:nvSpPr>
            <p:spPr>
              <a:xfrm>
                <a:off x="6699050" y="3516254"/>
                <a:ext cx="196500" cy="185700"/>
              </a:xfrm>
              <a:prstGeom prst="triangle">
                <a:avLst>
                  <a:gd fmla="val 50000" name="adj"/>
                </a:avLst>
              </a:prstGeom>
              <a:noFill/>
              <a:ln cap="flat" cmpd="sng" w="9525">
                <a:solidFill>
                  <a:schemeClr val="accent1"/>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chemeClr val="dk1"/>
                  </a:solidFill>
                  <a:latin typeface="Poppins"/>
                  <a:ea typeface="Poppins"/>
                  <a:cs typeface="Poppins"/>
                  <a:sym typeface="Poppins"/>
                </a:endParaRPr>
              </a:p>
            </p:txBody>
          </p:sp>
          <p:sp>
            <p:nvSpPr>
              <p:cNvPr id="805" name="Google Shape;805;p100"/>
              <p:cNvSpPr/>
              <p:nvPr/>
            </p:nvSpPr>
            <p:spPr>
              <a:xfrm>
                <a:off x="6786563" y="3662163"/>
                <a:ext cx="22800" cy="22800"/>
              </a:xfrm>
              <a:prstGeom prst="roundRect">
                <a:avLst>
                  <a:gd fmla="val 16667" name="adj"/>
                </a:avLst>
              </a:prstGeom>
              <a:solidFill>
                <a:schemeClr val="accent1"/>
              </a:solidFill>
              <a:ln>
                <a:noFill/>
              </a:ln>
            </p:spPr>
            <p:txBody>
              <a:bodyPr anchorCtr="0" anchor="ctr" bIns="16200" lIns="32400" spcFirstLastPara="1" rIns="32400" wrap="square" tIns="16200">
                <a:noAutofit/>
              </a:bodyPr>
              <a:lstStyle/>
              <a:p>
                <a:pPr indent="0" lvl="0" marL="0" marR="0" rtl="0" algn="ctr">
                  <a:lnSpc>
                    <a:spcPct val="100000"/>
                  </a:lnSpc>
                  <a:spcBef>
                    <a:spcPts val="0"/>
                  </a:spcBef>
                  <a:spcAft>
                    <a:spcPts val="0"/>
                  </a:spcAft>
                  <a:buClr>
                    <a:srgbClr val="000000"/>
                  </a:buClr>
                  <a:buSzPts val="2100"/>
                  <a:buFont typeface="Arial"/>
                  <a:buNone/>
                </a:pPr>
                <a:r>
                  <a:t/>
                </a:r>
                <a:endParaRPr b="1" i="0" sz="2100" u="none" cap="none" strike="noStrike">
                  <a:solidFill>
                    <a:schemeClr val="dk1"/>
                  </a:solidFill>
                  <a:latin typeface="Poppins"/>
                  <a:ea typeface="Poppins"/>
                  <a:cs typeface="Poppins"/>
                  <a:sym typeface="Poppins"/>
                </a:endParaRPr>
              </a:p>
            </p:txBody>
          </p:sp>
        </p:grpSp>
        <p:sp>
          <p:nvSpPr>
            <p:cNvPr id="806" name="Google Shape;806;p100"/>
            <p:cNvSpPr txBox="1"/>
            <p:nvPr/>
          </p:nvSpPr>
          <p:spPr>
            <a:xfrm>
              <a:off x="7924173" y="3835681"/>
              <a:ext cx="1109100" cy="431700"/>
            </a:xfrm>
            <a:prstGeom prst="rect">
              <a:avLst/>
            </a:prstGeom>
            <a:noFill/>
            <a:ln>
              <a:noFill/>
            </a:ln>
          </p:spPr>
          <p:txBody>
            <a:bodyPr anchorCtr="0" anchor="ctr" bIns="0" lIns="0" spcFirstLastPara="1" rIns="0" wrap="square" tIns="0">
              <a:spAutoFit/>
            </a:bodyPr>
            <a:lstStyle/>
            <a:p>
              <a:pPr indent="0" lvl="0" marL="0" marR="0" rtl="0" algn="l">
                <a:lnSpc>
                  <a:spcPct val="85000"/>
                </a:lnSpc>
                <a:spcBef>
                  <a:spcPts val="0"/>
                </a:spcBef>
                <a:spcAft>
                  <a:spcPts val="0"/>
                </a:spcAft>
                <a:buClr>
                  <a:srgbClr val="000000"/>
                </a:buClr>
                <a:buSzPts val="1100"/>
                <a:buFont typeface="Arial"/>
                <a:buNone/>
              </a:pPr>
              <a:r>
                <a:rPr b="0" i="0" lang="en" sz="1100" u="none" cap="none" strike="noStrike">
                  <a:solidFill>
                    <a:schemeClr val="dk1"/>
                  </a:solidFill>
                  <a:latin typeface="Poppins Light"/>
                  <a:ea typeface="Poppins Light"/>
                  <a:cs typeface="Poppins Light"/>
                  <a:sym typeface="Poppins Light"/>
                </a:rPr>
                <a:t>More Sustainable design</a:t>
              </a:r>
              <a:endParaRPr b="0" i="0" sz="1100" u="none" cap="none" strike="noStrike">
                <a:solidFill>
                  <a:schemeClr val="dk1"/>
                </a:solidFill>
                <a:latin typeface="Poppins Light"/>
                <a:ea typeface="Poppins Light"/>
                <a:cs typeface="Poppins Light"/>
                <a:sym typeface="Poppins Light"/>
              </a:endParaRPr>
            </a:p>
          </p:txBody>
        </p:sp>
        <p:grpSp>
          <p:nvGrpSpPr>
            <p:cNvPr id="807" name="Google Shape;807;p100"/>
            <p:cNvGrpSpPr/>
            <p:nvPr/>
          </p:nvGrpSpPr>
          <p:grpSpPr>
            <a:xfrm>
              <a:off x="7504762" y="3898482"/>
              <a:ext cx="275583" cy="275583"/>
              <a:chOff x="4085490" y="3254319"/>
              <a:chExt cx="944100" cy="944100"/>
            </a:xfrm>
          </p:grpSpPr>
          <p:sp>
            <p:nvSpPr>
              <p:cNvPr id="808" name="Google Shape;808;p100"/>
              <p:cNvSpPr/>
              <p:nvPr/>
            </p:nvSpPr>
            <p:spPr>
              <a:xfrm>
                <a:off x="4085490" y="3254319"/>
                <a:ext cx="944100" cy="944100"/>
              </a:xfrm>
              <a:prstGeom prst="ellipse">
                <a:avLst/>
              </a:prstGeom>
              <a:gradFill>
                <a:gsLst>
                  <a:gs pos="0">
                    <a:schemeClr val="lt1"/>
                  </a:gs>
                  <a:gs pos="66000">
                    <a:schemeClr val="lt1"/>
                  </a:gs>
                  <a:gs pos="100000">
                    <a:srgbClr val="9B9DA8"/>
                  </a:gs>
                </a:gsLst>
                <a:path path="circle">
                  <a:fillToRect b="50%" l="50%" r="50%" t="50%"/>
                </a:path>
                <a:tileRect/>
              </a:gradFill>
              <a:ln cap="flat" cmpd="sng" w="95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dk1"/>
                  </a:solidFill>
                  <a:latin typeface="Poppins"/>
                  <a:ea typeface="Poppins"/>
                  <a:cs typeface="Poppins"/>
                  <a:sym typeface="Poppins"/>
                </a:endParaRPr>
              </a:p>
            </p:txBody>
          </p:sp>
          <p:grpSp>
            <p:nvGrpSpPr>
              <p:cNvPr id="809" name="Google Shape;809;p100"/>
              <p:cNvGrpSpPr/>
              <p:nvPr/>
            </p:nvGrpSpPr>
            <p:grpSpPr>
              <a:xfrm rot="3600000">
                <a:off x="4273060" y="3441390"/>
                <a:ext cx="597848" cy="568760"/>
                <a:chOff x="1117" y="2754"/>
                <a:chExt cx="636" cy="605"/>
              </a:xfrm>
            </p:grpSpPr>
            <p:sp>
              <p:nvSpPr>
                <p:cNvPr id="810" name="Google Shape;810;p100"/>
                <p:cNvSpPr/>
                <p:nvPr/>
              </p:nvSpPr>
              <p:spPr>
                <a:xfrm>
                  <a:off x="1225" y="2758"/>
                  <a:ext cx="202" cy="238"/>
                </a:xfrm>
                <a:custGeom>
                  <a:rect b="b" l="l" r="r" t="t"/>
                  <a:pathLst>
                    <a:path extrusionOk="0" h="112" w="95">
                      <a:moveTo>
                        <a:pt x="0" y="78"/>
                      </a:moveTo>
                      <a:cubicBezTo>
                        <a:pt x="58" y="112"/>
                        <a:pt x="58" y="112"/>
                        <a:pt x="58" y="112"/>
                      </a:cubicBezTo>
                      <a:cubicBezTo>
                        <a:pt x="95" y="49"/>
                        <a:pt x="95" y="49"/>
                        <a:pt x="95" y="49"/>
                      </a:cubicBezTo>
                      <a:cubicBezTo>
                        <a:pt x="73" y="10"/>
                        <a:pt x="73" y="10"/>
                        <a:pt x="73" y="10"/>
                      </a:cubicBezTo>
                      <a:cubicBezTo>
                        <a:pt x="73" y="10"/>
                        <a:pt x="66" y="0"/>
                        <a:pt x="58" y="1"/>
                      </a:cubicBezTo>
                      <a:cubicBezTo>
                        <a:pt x="43" y="3"/>
                        <a:pt x="32" y="22"/>
                        <a:pt x="32" y="22"/>
                      </a:cubicBezTo>
                      <a:lnTo>
                        <a:pt x="0" y="78"/>
                      </a:lnTo>
                      <a:close/>
                    </a:path>
                  </a:pathLst>
                </a:custGeom>
                <a:solidFill>
                  <a:srgbClr val="00A5A5">
                    <a:alpha val="72550"/>
                  </a:srgbClr>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chemeClr val="dk1"/>
                    </a:solidFill>
                    <a:latin typeface="Poppins"/>
                    <a:ea typeface="Poppins"/>
                    <a:cs typeface="Poppins"/>
                    <a:sym typeface="Poppins"/>
                  </a:endParaRPr>
                </a:p>
              </p:txBody>
            </p:sp>
            <p:sp>
              <p:nvSpPr>
                <p:cNvPr id="811" name="Google Shape;811;p100"/>
                <p:cNvSpPr/>
                <p:nvPr/>
              </p:nvSpPr>
              <p:spPr>
                <a:xfrm>
                  <a:off x="1382" y="2754"/>
                  <a:ext cx="270" cy="206"/>
                </a:xfrm>
                <a:custGeom>
                  <a:rect b="b" l="l" r="r" t="t"/>
                  <a:pathLst>
                    <a:path extrusionOk="0" h="97" w="127">
                      <a:moveTo>
                        <a:pt x="0" y="0"/>
                      </a:moveTo>
                      <a:cubicBezTo>
                        <a:pt x="59" y="0"/>
                        <a:pt x="59" y="0"/>
                        <a:pt x="59" y="0"/>
                      </a:cubicBezTo>
                      <a:cubicBezTo>
                        <a:pt x="59" y="0"/>
                        <a:pt x="72" y="0"/>
                        <a:pt x="78" y="4"/>
                      </a:cubicBezTo>
                      <a:cubicBezTo>
                        <a:pt x="86" y="10"/>
                        <a:pt x="91" y="17"/>
                        <a:pt x="91" y="17"/>
                      </a:cubicBezTo>
                      <a:cubicBezTo>
                        <a:pt x="112" y="54"/>
                        <a:pt x="112" y="54"/>
                        <a:pt x="112" y="54"/>
                      </a:cubicBezTo>
                      <a:cubicBezTo>
                        <a:pt x="127" y="45"/>
                        <a:pt x="127" y="45"/>
                        <a:pt x="127" y="45"/>
                      </a:cubicBezTo>
                      <a:cubicBezTo>
                        <a:pt x="99" y="97"/>
                        <a:pt x="99" y="97"/>
                        <a:pt x="99" y="97"/>
                      </a:cubicBezTo>
                      <a:cubicBezTo>
                        <a:pt x="38" y="97"/>
                        <a:pt x="38" y="97"/>
                        <a:pt x="38" y="97"/>
                      </a:cubicBezTo>
                      <a:cubicBezTo>
                        <a:pt x="51" y="89"/>
                        <a:pt x="51" y="89"/>
                        <a:pt x="51" y="89"/>
                      </a:cubicBezTo>
                      <a:cubicBezTo>
                        <a:pt x="8" y="11"/>
                        <a:pt x="8" y="11"/>
                        <a:pt x="8" y="11"/>
                      </a:cubicBezTo>
                      <a:cubicBezTo>
                        <a:pt x="8" y="11"/>
                        <a:pt x="2" y="2"/>
                        <a:pt x="0" y="0"/>
                      </a:cubicBezTo>
                      <a:close/>
                    </a:path>
                  </a:pathLst>
                </a:custGeom>
                <a:solidFill>
                  <a:srgbClr val="00A5A5"/>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chemeClr val="dk1"/>
                    </a:solidFill>
                    <a:latin typeface="Poppins"/>
                    <a:ea typeface="Poppins"/>
                    <a:cs typeface="Poppins"/>
                    <a:sym typeface="Poppins"/>
                  </a:endParaRPr>
                </a:p>
              </p:txBody>
            </p:sp>
            <p:sp>
              <p:nvSpPr>
                <p:cNvPr id="812" name="Google Shape;812;p100"/>
                <p:cNvSpPr/>
                <p:nvPr/>
              </p:nvSpPr>
              <p:spPr>
                <a:xfrm>
                  <a:off x="1537" y="2949"/>
                  <a:ext cx="216" cy="206"/>
                </a:xfrm>
                <a:custGeom>
                  <a:rect b="b" l="l" r="r" t="t"/>
                  <a:pathLst>
                    <a:path extrusionOk="0" h="97" w="102">
                      <a:moveTo>
                        <a:pt x="57" y="0"/>
                      </a:moveTo>
                      <a:cubicBezTo>
                        <a:pt x="0" y="34"/>
                        <a:pt x="0" y="34"/>
                        <a:pt x="0" y="34"/>
                      </a:cubicBezTo>
                      <a:cubicBezTo>
                        <a:pt x="37" y="97"/>
                        <a:pt x="37" y="97"/>
                        <a:pt x="37" y="97"/>
                      </a:cubicBezTo>
                      <a:cubicBezTo>
                        <a:pt x="81" y="97"/>
                        <a:pt x="81" y="97"/>
                        <a:pt x="81" y="97"/>
                      </a:cubicBezTo>
                      <a:cubicBezTo>
                        <a:pt x="81" y="97"/>
                        <a:pt x="94" y="95"/>
                        <a:pt x="96" y="88"/>
                      </a:cubicBezTo>
                      <a:cubicBezTo>
                        <a:pt x="102" y="74"/>
                        <a:pt x="91" y="55"/>
                        <a:pt x="91" y="55"/>
                      </a:cubicBezTo>
                      <a:lnTo>
                        <a:pt x="57" y="0"/>
                      </a:lnTo>
                      <a:close/>
                    </a:path>
                  </a:pathLst>
                </a:custGeom>
                <a:solidFill>
                  <a:srgbClr val="72C9BD"/>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chemeClr val="dk1"/>
                    </a:solidFill>
                    <a:latin typeface="Poppins"/>
                    <a:ea typeface="Poppins"/>
                    <a:cs typeface="Poppins"/>
                    <a:sym typeface="Poppins"/>
                  </a:endParaRPr>
                </a:p>
              </p:txBody>
            </p:sp>
            <p:sp>
              <p:nvSpPr>
                <p:cNvPr id="813" name="Google Shape;813;p100"/>
                <p:cNvSpPr/>
                <p:nvPr/>
              </p:nvSpPr>
              <p:spPr>
                <a:xfrm>
                  <a:off x="1448" y="3138"/>
                  <a:ext cx="282" cy="221"/>
                </a:xfrm>
                <a:custGeom>
                  <a:rect b="b" l="l" r="r" t="t"/>
                  <a:pathLst>
                    <a:path extrusionOk="0" h="104" w="133">
                      <a:moveTo>
                        <a:pt x="133" y="14"/>
                      </a:moveTo>
                      <a:cubicBezTo>
                        <a:pt x="105" y="66"/>
                        <a:pt x="105" y="66"/>
                        <a:pt x="105" y="66"/>
                      </a:cubicBezTo>
                      <a:cubicBezTo>
                        <a:pt x="105" y="66"/>
                        <a:pt x="98" y="78"/>
                        <a:pt x="91" y="81"/>
                      </a:cubicBezTo>
                      <a:cubicBezTo>
                        <a:pt x="83" y="85"/>
                        <a:pt x="74" y="85"/>
                        <a:pt x="74" y="85"/>
                      </a:cubicBezTo>
                      <a:cubicBezTo>
                        <a:pt x="31" y="86"/>
                        <a:pt x="31" y="86"/>
                        <a:pt x="31" y="86"/>
                      </a:cubicBezTo>
                      <a:cubicBezTo>
                        <a:pt x="32" y="104"/>
                        <a:pt x="32" y="104"/>
                        <a:pt x="32" y="104"/>
                      </a:cubicBezTo>
                      <a:cubicBezTo>
                        <a:pt x="0" y="54"/>
                        <a:pt x="0" y="54"/>
                        <a:pt x="0" y="54"/>
                      </a:cubicBezTo>
                      <a:cubicBezTo>
                        <a:pt x="30" y="0"/>
                        <a:pt x="30" y="0"/>
                        <a:pt x="30" y="0"/>
                      </a:cubicBezTo>
                      <a:cubicBezTo>
                        <a:pt x="31" y="16"/>
                        <a:pt x="31" y="16"/>
                        <a:pt x="31" y="16"/>
                      </a:cubicBezTo>
                      <a:cubicBezTo>
                        <a:pt x="120" y="16"/>
                        <a:pt x="120" y="16"/>
                        <a:pt x="120" y="16"/>
                      </a:cubicBezTo>
                      <a:cubicBezTo>
                        <a:pt x="120" y="16"/>
                        <a:pt x="131" y="15"/>
                        <a:pt x="133" y="14"/>
                      </a:cubicBezTo>
                      <a:close/>
                    </a:path>
                  </a:pathLst>
                </a:custGeom>
                <a:solidFill>
                  <a:srgbClr val="00A5A5"/>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chemeClr val="dk1"/>
                    </a:solidFill>
                    <a:latin typeface="Poppins"/>
                    <a:ea typeface="Poppins"/>
                    <a:cs typeface="Poppins"/>
                    <a:sym typeface="Poppins"/>
                  </a:endParaRPr>
                </a:p>
              </p:txBody>
            </p:sp>
            <p:sp>
              <p:nvSpPr>
                <p:cNvPr id="814" name="Google Shape;814;p100"/>
                <p:cNvSpPr/>
                <p:nvPr/>
              </p:nvSpPr>
              <p:spPr>
                <a:xfrm>
                  <a:off x="1206" y="3176"/>
                  <a:ext cx="214" cy="145"/>
                </a:xfrm>
                <a:custGeom>
                  <a:rect b="b" l="l" r="r" t="t"/>
                  <a:pathLst>
                    <a:path extrusionOk="0" h="68" w="101">
                      <a:moveTo>
                        <a:pt x="101" y="67"/>
                      </a:moveTo>
                      <a:cubicBezTo>
                        <a:pt x="101" y="0"/>
                        <a:pt x="101" y="0"/>
                        <a:pt x="101" y="0"/>
                      </a:cubicBezTo>
                      <a:cubicBezTo>
                        <a:pt x="28" y="0"/>
                        <a:pt x="28" y="0"/>
                        <a:pt x="28" y="0"/>
                      </a:cubicBezTo>
                      <a:cubicBezTo>
                        <a:pt x="6" y="38"/>
                        <a:pt x="6" y="38"/>
                        <a:pt x="6" y="38"/>
                      </a:cubicBezTo>
                      <a:cubicBezTo>
                        <a:pt x="6" y="38"/>
                        <a:pt x="0" y="50"/>
                        <a:pt x="5" y="56"/>
                      </a:cubicBezTo>
                      <a:cubicBezTo>
                        <a:pt x="14" y="68"/>
                        <a:pt x="36" y="68"/>
                        <a:pt x="36" y="68"/>
                      </a:cubicBezTo>
                      <a:lnTo>
                        <a:pt x="101" y="67"/>
                      </a:lnTo>
                      <a:close/>
                    </a:path>
                  </a:pathLst>
                </a:custGeom>
                <a:solidFill>
                  <a:srgbClr val="00A5A5">
                    <a:alpha val="72550"/>
                  </a:srgbClr>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chemeClr val="dk1"/>
                    </a:solidFill>
                    <a:latin typeface="Poppins"/>
                    <a:ea typeface="Poppins"/>
                    <a:cs typeface="Poppins"/>
                    <a:sym typeface="Poppins"/>
                  </a:endParaRPr>
                </a:p>
              </p:txBody>
            </p:sp>
            <p:sp>
              <p:nvSpPr>
                <p:cNvPr id="815" name="Google Shape;815;p100"/>
                <p:cNvSpPr/>
                <p:nvPr/>
              </p:nvSpPr>
              <p:spPr>
                <a:xfrm>
                  <a:off x="1117" y="2983"/>
                  <a:ext cx="214" cy="287"/>
                </a:xfrm>
                <a:custGeom>
                  <a:rect b="b" l="l" r="r" t="t"/>
                  <a:pathLst>
                    <a:path extrusionOk="0" h="135" w="101">
                      <a:moveTo>
                        <a:pt x="37" y="135"/>
                      </a:moveTo>
                      <a:cubicBezTo>
                        <a:pt x="7" y="83"/>
                        <a:pt x="7" y="83"/>
                        <a:pt x="7" y="83"/>
                      </a:cubicBezTo>
                      <a:cubicBezTo>
                        <a:pt x="7" y="83"/>
                        <a:pt x="0" y="72"/>
                        <a:pt x="1" y="64"/>
                      </a:cubicBezTo>
                      <a:cubicBezTo>
                        <a:pt x="2" y="56"/>
                        <a:pt x="6" y="47"/>
                        <a:pt x="6" y="47"/>
                      </a:cubicBezTo>
                      <a:cubicBezTo>
                        <a:pt x="27" y="10"/>
                        <a:pt x="27" y="10"/>
                        <a:pt x="27" y="10"/>
                      </a:cubicBezTo>
                      <a:cubicBezTo>
                        <a:pt x="11" y="2"/>
                        <a:pt x="11" y="2"/>
                        <a:pt x="11" y="2"/>
                      </a:cubicBezTo>
                      <a:cubicBezTo>
                        <a:pt x="70" y="0"/>
                        <a:pt x="70" y="0"/>
                        <a:pt x="70" y="0"/>
                      </a:cubicBezTo>
                      <a:cubicBezTo>
                        <a:pt x="101" y="53"/>
                        <a:pt x="101" y="53"/>
                        <a:pt x="101" y="53"/>
                      </a:cubicBezTo>
                      <a:cubicBezTo>
                        <a:pt x="87" y="45"/>
                        <a:pt x="87" y="45"/>
                        <a:pt x="87" y="45"/>
                      </a:cubicBezTo>
                      <a:cubicBezTo>
                        <a:pt x="42" y="122"/>
                        <a:pt x="42" y="122"/>
                        <a:pt x="42" y="122"/>
                      </a:cubicBezTo>
                      <a:cubicBezTo>
                        <a:pt x="42" y="122"/>
                        <a:pt x="37" y="132"/>
                        <a:pt x="37" y="135"/>
                      </a:cubicBezTo>
                      <a:close/>
                    </a:path>
                  </a:pathLst>
                </a:custGeom>
                <a:solidFill>
                  <a:srgbClr val="00A5A5"/>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chemeClr val="dk1"/>
                    </a:solidFill>
                    <a:latin typeface="Poppins"/>
                    <a:ea typeface="Poppins"/>
                    <a:cs typeface="Poppins"/>
                    <a:sym typeface="Poppins"/>
                  </a:endParaRPr>
                </a:p>
              </p:txBody>
            </p:sp>
          </p:grpSp>
        </p:grpSp>
      </p:gr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10" presetSubtype="0">
                                  <p:stCondLst>
                                    <p:cond delay="0"/>
                                  </p:stCondLst>
                                  <p:childTnLst>
                                    <p:set>
                                      <p:cBhvr>
                                        <p:cTn dur="1" fill="hold">
                                          <p:stCondLst>
                                            <p:cond delay="0"/>
                                          </p:stCondLst>
                                        </p:cTn>
                                        <p:tgtEl>
                                          <p:spTgt spid="717"/>
                                        </p:tgtEl>
                                        <p:attrNameLst>
                                          <p:attrName>style.visibility</p:attrName>
                                        </p:attrNameLst>
                                      </p:cBhvr>
                                      <p:to>
                                        <p:strVal val="visible"/>
                                      </p:to>
                                    </p:set>
                                    <p:animEffect filter="fade" transition="in">
                                      <p:cBhvr>
                                        <p:cTn dur="750"/>
                                        <p:tgtEl>
                                          <p:spTgt spid="717"/>
                                        </p:tgtEl>
                                      </p:cBhvr>
                                    </p:animEffect>
                                  </p:childTnLst>
                                </p:cTn>
                              </p:par>
                            </p:childTnLst>
                          </p:cTn>
                        </p:par>
                        <p:par>
                          <p:cTn fill="hold">
                            <p:stCondLst>
                              <p:cond delay="750"/>
                            </p:stCondLst>
                            <p:childTnLst>
                              <p:par>
                                <p:cTn fill="hold" nodeType="afterEffect" presetClass="entr" presetID="10" presetSubtype="0">
                                  <p:stCondLst>
                                    <p:cond delay="0"/>
                                  </p:stCondLst>
                                  <p:childTnLst>
                                    <p:set>
                                      <p:cBhvr>
                                        <p:cTn dur="1" fill="hold">
                                          <p:stCondLst>
                                            <p:cond delay="0"/>
                                          </p:stCondLst>
                                        </p:cTn>
                                        <p:tgtEl>
                                          <p:spTgt spid="714"/>
                                        </p:tgtEl>
                                        <p:attrNameLst>
                                          <p:attrName>style.visibility</p:attrName>
                                        </p:attrNameLst>
                                      </p:cBhvr>
                                      <p:to>
                                        <p:strVal val="visible"/>
                                      </p:to>
                                    </p:set>
                                    <p:animEffect filter="fade" transition="in">
                                      <p:cBhvr>
                                        <p:cTn dur="750"/>
                                        <p:tgtEl>
                                          <p:spTgt spid="714"/>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19" name="Shape 819"/>
        <p:cNvGrpSpPr/>
        <p:nvPr/>
      </p:nvGrpSpPr>
      <p:grpSpPr>
        <a:xfrm>
          <a:off x="0" y="0"/>
          <a:ext cx="0" cy="0"/>
          <a:chOff x="0" y="0"/>
          <a:chExt cx="0" cy="0"/>
        </a:xfrm>
      </p:grpSpPr>
      <p:pic>
        <p:nvPicPr>
          <p:cNvPr descr="A picture containing dark&#10;&#10;Description automatically generated" id="820" name="Google Shape;820;p101"/>
          <p:cNvPicPr preferRelativeResize="0"/>
          <p:nvPr/>
        </p:nvPicPr>
        <p:blipFill rotWithShape="1">
          <a:blip r:embed="rId3">
            <a:alphaModFix amt="26000"/>
          </a:blip>
          <a:srcRect b="10367" l="0" r="0" t="11562"/>
          <a:stretch/>
        </p:blipFill>
        <p:spPr>
          <a:xfrm>
            <a:off x="824542" y="1028700"/>
            <a:ext cx="7215936" cy="3340101"/>
          </a:xfrm>
          <a:prstGeom prst="rect">
            <a:avLst/>
          </a:prstGeom>
          <a:noFill/>
          <a:ln>
            <a:noFill/>
          </a:ln>
        </p:spPr>
      </p:pic>
      <p:sp>
        <p:nvSpPr>
          <p:cNvPr id="821" name="Google Shape;821;p101"/>
          <p:cNvSpPr/>
          <p:nvPr/>
        </p:nvSpPr>
        <p:spPr>
          <a:xfrm>
            <a:off x="0" y="3507698"/>
            <a:ext cx="9144000" cy="972077"/>
          </a:xfrm>
          <a:custGeom>
            <a:rect b="b" l="l" r="r" t="t"/>
            <a:pathLst>
              <a:path extrusionOk="0" h="1461770" w="9144000">
                <a:moveTo>
                  <a:pt x="9143981" y="1461597"/>
                </a:moveTo>
                <a:lnTo>
                  <a:pt x="0" y="1461597"/>
                </a:lnTo>
                <a:lnTo>
                  <a:pt x="0" y="0"/>
                </a:lnTo>
                <a:lnTo>
                  <a:pt x="9143981" y="0"/>
                </a:lnTo>
                <a:lnTo>
                  <a:pt x="9143981" y="1461597"/>
                </a:lnTo>
                <a:close/>
              </a:path>
            </a:pathLst>
          </a:custGeom>
          <a:solidFill>
            <a:schemeClr val="accent1"/>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22" name="Google Shape;822;p101"/>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solidFill>
                  <a:schemeClr val="accent1"/>
                </a:solidFill>
              </a:rPr>
              <a:t>We keep investing in Research &amp; Development</a:t>
            </a:r>
            <a:endParaRPr/>
          </a:p>
          <a:p>
            <a:pPr indent="0" lvl="0" marL="0" rtl="0" algn="l">
              <a:lnSpc>
                <a:spcPct val="100000"/>
              </a:lnSpc>
              <a:spcBef>
                <a:spcPts val="0"/>
              </a:spcBef>
              <a:spcAft>
                <a:spcPts val="0"/>
              </a:spcAft>
              <a:buSzPts val="1400"/>
              <a:buNone/>
            </a:pPr>
            <a:r>
              <a:rPr lang="en"/>
              <a:t>to serve our customers across the US, Europe, and Asia </a:t>
            </a:r>
            <a:endParaRPr/>
          </a:p>
        </p:txBody>
      </p:sp>
      <p:sp>
        <p:nvSpPr>
          <p:cNvPr id="823" name="Google Shape;823;p101"/>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824" name="Google Shape;824;p101"/>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700"/>
              <a:buNone/>
            </a:pPr>
            <a:fld id="{00000000-1234-1234-1234-123412341234}" type="slidenum">
              <a:rPr lang="en"/>
              <a:t>‹#›</a:t>
            </a:fld>
            <a:endParaRPr/>
          </a:p>
        </p:txBody>
      </p:sp>
      <p:sp>
        <p:nvSpPr>
          <p:cNvPr id="825" name="Google Shape;825;p101"/>
          <p:cNvSpPr/>
          <p:nvPr/>
        </p:nvSpPr>
        <p:spPr>
          <a:xfrm>
            <a:off x="2818375" y="2124725"/>
            <a:ext cx="1622400" cy="415500"/>
          </a:xfrm>
          <a:prstGeom prst="rect">
            <a:avLst/>
          </a:prstGeom>
          <a:noFill/>
          <a:ln>
            <a:noFill/>
          </a:ln>
        </p:spPr>
        <p:txBody>
          <a:bodyPr anchorCtr="0" anchor="ctr" bIns="36000" lIns="36000" spcFirstLastPara="1" rIns="36000" wrap="square" tIns="36000">
            <a:noAutofit/>
          </a:bodyPr>
          <a:lstStyle/>
          <a:p>
            <a:pPr indent="0" lvl="0" marL="0" marR="0" rtl="0" algn="r">
              <a:lnSpc>
                <a:spcPct val="100000"/>
              </a:lnSpc>
              <a:spcBef>
                <a:spcPts val="0"/>
              </a:spcBef>
              <a:spcAft>
                <a:spcPts val="0"/>
              </a:spcAft>
              <a:buClr>
                <a:srgbClr val="000000"/>
              </a:buClr>
              <a:buSzPts val="1100"/>
              <a:buFont typeface="Arial"/>
              <a:buNone/>
            </a:pPr>
            <a:r>
              <a:rPr b="1" i="0" lang="en" sz="900" u="none" cap="none" strike="noStrike">
                <a:solidFill>
                  <a:schemeClr val="accent1"/>
                </a:solidFill>
                <a:latin typeface="Poppins"/>
                <a:ea typeface="Poppins"/>
                <a:cs typeface="Poppins"/>
                <a:sym typeface="Poppins"/>
              </a:rPr>
              <a:t>Tavaux &amp; Lyon,  FRANCE</a:t>
            </a:r>
            <a:endParaRPr b="1" i="0" sz="900" u="none" cap="none" strike="noStrike">
              <a:solidFill>
                <a:schemeClr val="accent1"/>
              </a:solidFill>
              <a:latin typeface="Poppins"/>
              <a:ea typeface="Poppins"/>
              <a:cs typeface="Poppins"/>
              <a:sym typeface="Poppins"/>
            </a:endParaRPr>
          </a:p>
          <a:p>
            <a:pPr indent="0" lvl="0" marL="0" marR="0" rtl="0" algn="r">
              <a:lnSpc>
                <a:spcPct val="100000"/>
              </a:lnSpc>
              <a:spcBef>
                <a:spcPts val="0"/>
              </a:spcBef>
              <a:spcAft>
                <a:spcPts val="0"/>
              </a:spcAft>
              <a:buClr>
                <a:srgbClr val="000000"/>
              </a:buClr>
              <a:buSzPts val="900"/>
              <a:buFont typeface="Arial"/>
              <a:buNone/>
            </a:pPr>
            <a:r>
              <a:rPr b="0" i="0" lang="en" sz="700" u="none" cap="none" strike="noStrike">
                <a:solidFill>
                  <a:schemeClr val="accent1"/>
                </a:solidFill>
                <a:latin typeface="Poppins Light"/>
                <a:ea typeface="Poppins Light"/>
                <a:cs typeface="Poppins Light"/>
                <a:sym typeface="Poppins Light"/>
              </a:rPr>
              <a:t>Synthesis labs and research pilots</a:t>
            </a:r>
            <a:endParaRPr b="0" i="0" sz="700" u="none" cap="none" strike="noStrike">
              <a:solidFill>
                <a:schemeClr val="accent1"/>
              </a:solidFill>
              <a:latin typeface="Poppins Light"/>
              <a:ea typeface="Poppins Light"/>
              <a:cs typeface="Poppins Light"/>
              <a:sym typeface="Poppins Light"/>
            </a:endParaRPr>
          </a:p>
          <a:p>
            <a:pPr indent="0" lvl="0" marL="0" marR="0" rtl="0" algn="r">
              <a:lnSpc>
                <a:spcPct val="100000"/>
              </a:lnSpc>
              <a:spcBef>
                <a:spcPts val="0"/>
              </a:spcBef>
              <a:spcAft>
                <a:spcPts val="0"/>
              </a:spcAft>
              <a:buClr>
                <a:srgbClr val="000000"/>
              </a:buClr>
              <a:buSzPts val="900"/>
              <a:buFont typeface="Arial"/>
              <a:buNone/>
            </a:pPr>
            <a:r>
              <a:t/>
            </a:r>
            <a:endParaRPr b="0" i="0" sz="700" u="none" cap="none" strike="noStrike">
              <a:solidFill>
                <a:schemeClr val="accent1"/>
              </a:solidFill>
              <a:latin typeface="Poppins Light"/>
              <a:ea typeface="Poppins Light"/>
              <a:cs typeface="Poppins Light"/>
              <a:sym typeface="Poppins Light"/>
            </a:endParaRPr>
          </a:p>
        </p:txBody>
      </p:sp>
      <p:sp>
        <p:nvSpPr>
          <p:cNvPr id="826" name="Google Shape;826;p101"/>
          <p:cNvSpPr/>
          <p:nvPr/>
        </p:nvSpPr>
        <p:spPr>
          <a:xfrm>
            <a:off x="4421073" y="2147130"/>
            <a:ext cx="72000" cy="72000"/>
          </a:xfrm>
          <a:prstGeom prst="flowChartConnector">
            <a:avLst/>
          </a:prstGeom>
          <a:solidFill>
            <a:schemeClr val="accent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100"/>
              <a:buFont typeface="Arial"/>
              <a:buNone/>
            </a:pPr>
            <a:r>
              <a:t/>
            </a:r>
            <a:endParaRPr b="0" i="0" sz="1100" u="none" cap="none" strike="noStrike">
              <a:solidFill>
                <a:srgbClr val="26294D"/>
              </a:solidFill>
              <a:latin typeface="Poppins Light"/>
              <a:ea typeface="Poppins Light"/>
              <a:cs typeface="Poppins Light"/>
              <a:sym typeface="Poppins Light"/>
            </a:endParaRPr>
          </a:p>
        </p:txBody>
      </p:sp>
      <p:sp>
        <p:nvSpPr>
          <p:cNvPr id="827" name="Google Shape;827;p101"/>
          <p:cNvSpPr/>
          <p:nvPr/>
        </p:nvSpPr>
        <p:spPr>
          <a:xfrm>
            <a:off x="4403623" y="2015210"/>
            <a:ext cx="72000" cy="72000"/>
          </a:xfrm>
          <a:prstGeom prst="flowChartConnector">
            <a:avLst/>
          </a:prstGeom>
          <a:solidFill>
            <a:schemeClr val="dk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100"/>
              <a:buFont typeface="Arial"/>
              <a:buNone/>
            </a:pPr>
            <a:r>
              <a:t/>
            </a:r>
            <a:endParaRPr b="0" i="0" sz="1100" u="none" cap="none" strike="noStrike">
              <a:solidFill>
                <a:srgbClr val="26294D"/>
              </a:solidFill>
              <a:latin typeface="Poppins Light"/>
              <a:ea typeface="Poppins Light"/>
              <a:cs typeface="Poppins Light"/>
              <a:sym typeface="Poppins Light"/>
            </a:endParaRPr>
          </a:p>
        </p:txBody>
      </p:sp>
      <p:sp>
        <p:nvSpPr>
          <p:cNvPr id="828" name="Google Shape;828;p101"/>
          <p:cNvSpPr/>
          <p:nvPr/>
        </p:nvSpPr>
        <p:spPr>
          <a:xfrm>
            <a:off x="4526823" y="2195410"/>
            <a:ext cx="72000" cy="72000"/>
          </a:xfrm>
          <a:prstGeom prst="flowChartConnector">
            <a:avLst/>
          </a:prstGeom>
          <a:solidFill>
            <a:schemeClr val="dk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100"/>
              <a:buFont typeface="Arial"/>
              <a:buNone/>
            </a:pPr>
            <a:r>
              <a:t/>
            </a:r>
            <a:endParaRPr b="0" i="0" sz="1100" u="none" cap="none" strike="noStrike">
              <a:solidFill>
                <a:srgbClr val="26294D"/>
              </a:solidFill>
              <a:latin typeface="Poppins Light"/>
              <a:ea typeface="Poppins Light"/>
              <a:cs typeface="Poppins Light"/>
              <a:sym typeface="Poppins Light"/>
            </a:endParaRPr>
          </a:p>
        </p:txBody>
      </p:sp>
      <p:grpSp>
        <p:nvGrpSpPr>
          <p:cNvPr id="829" name="Google Shape;829;p101"/>
          <p:cNvGrpSpPr/>
          <p:nvPr/>
        </p:nvGrpSpPr>
        <p:grpSpPr>
          <a:xfrm>
            <a:off x="3776356" y="3558987"/>
            <a:ext cx="933600" cy="864000"/>
            <a:chOff x="4375963" y="3558987"/>
            <a:chExt cx="933600" cy="864000"/>
          </a:xfrm>
        </p:grpSpPr>
        <p:sp>
          <p:nvSpPr>
            <p:cNvPr id="830" name="Google Shape;830;p101"/>
            <p:cNvSpPr/>
            <p:nvPr/>
          </p:nvSpPr>
          <p:spPr>
            <a:xfrm>
              <a:off x="4410806" y="3558987"/>
              <a:ext cx="864000" cy="864000"/>
            </a:xfrm>
            <a:prstGeom prst="ellipse">
              <a:avLst/>
            </a:prstGeom>
            <a:solidFill>
              <a:schemeClr val="lt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26294D"/>
                </a:solidFill>
                <a:latin typeface="Verdana"/>
                <a:ea typeface="Verdana"/>
                <a:cs typeface="Verdana"/>
                <a:sym typeface="Verdana"/>
              </a:endParaRPr>
            </a:p>
          </p:txBody>
        </p:sp>
        <p:sp>
          <p:nvSpPr>
            <p:cNvPr id="831" name="Google Shape;831;p101"/>
            <p:cNvSpPr txBox="1"/>
            <p:nvPr/>
          </p:nvSpPr>
          <p:spPr>
            <a:xfrm>
              <a:off x="4375963" y="3616193"/>
              <a:ext cx="933600" cy="7389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900"/>
                <a:buFont typeface="Arial"/>
                <a:buNone/>
              </a:pPr>
              <a:r>
                <a:rPr b="0" i="0" lang="en" sz="900" u="none" cap="none" strike="noStrike">
                  <a:solidFill>
                    <a:schemeClr val="dk1"/>
                  </a:solidFill>
                  <a:latin typeface="Poppins"/>
                  <a:ea typeface="Poppins"/>
                  <a:cs typeface="Poppins"/>
                  <a:sym typeface="Poppins"/>
                </a:rPr>
                <a:t>Second</a:t>
              </a:r>
              <a:br>
                <a:rPr b="0" i="0" lang="en" sz="900" u="none" cap="none" strike="noStrike">
                  <a:solidFill>
                    <a:schemeClr val="dk1"/>
                  </a:solidFill>
                  <a:latin typeface="Poppins"/>
                  <a:ea typeface="Poppins"/>
                  <a:cs typeface="Poppins"/>
                  <a:sym typeface="Poppins"/>
                </a:rPr>
              </a:br>
              <a:r>
                <a:rPr b="0" i="0" lang="en" sz="900" u="none" cap="none" strike="noStrike">
                  <a:solidFill>
                    <a:schemeClr val="dk1"/>
                  </a:solidFill>
                  <a:latin typeface="Poppins"/>
                  <a:ea typeface="Poppins"/>
                  <a:cs typeface="Poppins"/>
                  <a:sym typeface="Poppins"/>
                </a:rPr>
                <a:t>dry room </a:t>
              </a:r>
              <a:br>
                <a:rPr b="0" i="0" lang="en" sz="900" u="none" cap="none" strike="noStrike">
                  <a:solidFill>
                    <a:schemeClr val="dk1"/>
                  </a:solidFill>
                  <a:latin typeface="Poppins"/>
                  <a:ea typeface="Poppins"/>
                  <a:cs typeface="Poppins"/>
                  <a:sym typeface="Poppins"/>
                </a:rPr>
              </a:br>
              <a:r>
                <a:rPr b="0" i="0" lang="en" sz="900" u="none" cap="none" strike="noStrike">
                  <a:solidFill>
                    <a:schemeClr val="dk1"/>
                  </a:solidFill>
                  <a:latin typeface="Poppins"/>
                  <a:ea typeface="Poppins"/>
                  <a:cs typeface="Poppins"/>
                  <a:sym typeface="Poppins"/>
                </a:rPr>
                <a:t>for PVDF</a:t>
              </a:r>
              <a:br>
                <a:rPr b="0" i="0" lang="en" sz="900" u="none" cap="none" strike="noStrike">
                  <a:solidFill>
                    <a:schemeClr val="dk1"/>
                  </a:solidFill>
                  <a:latin typeface="Poppins"/>
                  <a:ea typeface="Poppins"/>
                  <a:cs typeface="Poppins"/>
                  <a:sym typeface="Poppins"/>
                </a:rPr>
              </a:br>
              <a:r>
                <a:rPr b="0" i="0" lang="en" sz="900" u="none" cap="none" strike="noStrike">
                  <a:solidFill>
                    <a:schemeClr val="dk1"/>
                  </a:solidFill>
                  <a:latin typeface="Poppins"/>
                  <a:ea typeface="Poppins"/>
                  <a:cs typeface="Poppins"/>
                  <a:sym typeface="Poppins"/>
                </a:rPr>
                <a:t>(Milan)</a:t>
              </a:r>
              <a:endParaRPr b="0" i="0" sz="900" u="none" cap="none" strike="noStrike">
                <a:solidFill>
                  <a:schemeClr val="dk1"/>
                </a:solidFill>
                <a:latin typeface="Poppins"/>
                <a:ea typeface="Poppins"/>
                <a:cs typeface="Poppins"/>
                <a:sym typeface="Poppins"/>
              </a:endParaRPr>
            </a:p>
          </p:txBody>
        </p:sp>
      </p:grpSp>
      <p:grpSp>
        <p:nvGrpSpPr>
          <p:cNvPr id="832" name="Google Shape;832;p101"/>
          <p:cNvGrpSpPr/>
          <p:nvPr/>
        </p:nvGrpSpPr>
        <p:grpSpPr>
          <a:xfrm>
            <a:off x="4821303" y="3558987"/>
            <a:ext cx="933600" cy="864000"/>
            <a:chOff x="5282981" y="3558987"/>
            <a:chExt cx="933600" cy="864000"/>
          </a:xfrm>
        </p:grpSpPr>
        <p:sp>
          <p:nvSpPr>
            <p:cNvPr id="833" name="Google Shape;833;p101"/>
            <p:cNvSpPr/>
            <p:nvPr/>
          </p:nvSpPr>
          <p:spPr>
            <a:xfrm>
              <a:off x="5317969" y="3558987"/>
              <a:ext cx="864000" cy="864000"/>
            </a:xfrm>
            <a:prstGeom prst="ellipse">
              <a:avLst/>
            </a:prstGeom>
            <a:solidFill>
              <a:schemeClr val="lt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26294D"/>
                </a:solidFill>
                <a:latin typeface="Verdana"/>
                <a:ea typeface="Verdana"/>
                <a:cs typeface="Verdana"/>
                <a:sym typeface="Verdana"/>
              </a:endParaRPr>
            </a:p>
          </p:txBody>
        </p:sp>
        <p:sp>
          <p:nvSpPr>
            <p:cNvPr id="834" name="Google Shape;834;p101"/>
            <p:cNvSpPr txBox="1"/>
            <p:nvPr/>
          </p:nvSpPr>
          <p:spPr>
            <a:xfrm>
              <a:off x="5282981" y="3625568"/>
              <a:ext cx="933600" cy="7389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900"/>
                <a:buFont typeface="Arial"/>
                <a:buNone/>
              </a:pPr>
              <a:r>
                <a:rPr b="0" i="0" lang="en" sz="900" u="none" cap="none" strike="noStrike">
                  <a:solidFill>
                    <a:schemeClr val="dk1"/>
                  </a:solidFill>
                  <a:latin typeface="Poppins"/>
                  <a:ea typeface="Poppins"/>
                  <a:cs typeface="Poppins"/>
                  <a:sym typeface="Poppins"/>
                </a:rPr>
                <a:t>Second prototyping line </a:t>
              </a:r>
              <a:endParaRPr b="0" i="0" sz="900" u="none" cap="none" strike="noStrike">
                <a:solidFill>
                  <a:schemeClr val="dk1"/>
                </a:solidFill>
                <a:latin typeface="Poppins"/>
                <a:ea typeface="Poppins"/>
                <a:cs typeface="Poppins"/>
                <a:sym typeface="Poppins"/>
              </a:endParaRPr>
            </a:p>
            <a:p>
              <a:pPr indent="0" lvl="0" marL="0" marR="0" rtl="0" algn="ctr">
                <a:lnSpc>
                  <a:spcPct val="100000"/>
                </a:lnSpc>
                <a:spcBef>
                  <a:spcPts val="0"/>
                </a:spcBef>
                <a:spcAft>
                  <a:spcPts val="0"/>
                </a:spcAft>
                <a:buClr>
                  <a:srgbClr val="000000"/>
                </a:buClr>
                <a:buSzPts val="900"/>
                <a:buFont typeface="Arial"/>
                <a:buNone/>
              </a:pPr>
              <a:r>
                <a:rPr b="0" i="0" lang="en" sz="900" u="none" cap="none" strike="noStrike">
                  <a:solidFill>
                    <a:schemeClr val="dk1"/>
                  </a:solidFill>
                  <a:latin typeface="Poppins"/>
                  <a:ea typeface="Poppins"/>
                  <a:cs typeface="Poppins"/>
                  <a:sym typeface="Poppins"/>
                </a:rPr>
                <a:t>(Seoul)</a:t>
              </a:r>
              <a:endParaRPr b="0" i="0" sz="900" u="none" cap="none" strike="noStrike">
                <a:solidFill>
                  <a:schemeClr val="dk1"/>
                </a:solidFill>
                <a:latin typeface="Poppins"/>
                <a:ea typeface="Poppins"/>
                <a:cs typeface="Poppins"/>
                <a:sym typeface="Poppins"/>
              </a:endParaRPr>
            </a:p>
          </p:txBody>
        </p:sp>
      </p:grpSp>
      <p:grpSp>
        <p:nvGrpSpPr>
          <p:cNvPr id="835" name="Google Shape;835;p101"/>
          <p:cNvGrpSpPr/>
          <p:nvPr/>
        </p:nvGrpSpPr>
        <p:grpSpPr>
          <a:xfrm>
            <a:off x="5866250" y="3558987"/>
            <a:ext cx="933600" cy="864000"/>
            <a:chOff x="6211290" y="3558987"/>
            <a:chExt cx="933600" cy="864000"/>
          </a:xfrm>
        </p:grpSpPr>
        <p:sp>
          <p:nvSpPr>
            <p:cNvPr id="836" name="Google Shape;836;p101"/>
            <p:cNvSpPr/>
            <p:nvPr/>
          </p:nvSpPr>
          <p:spPr>
            <a:xfrm>
              <a:off x="6252953" y="3558987"/>
              <a:ext cx="864000" cy="864000"/>
            </a:xfrm>
            <a:prstGeom prst="ellipse">
              <a:avLst/>
            </a:prstGeom>
            <a:solidFill>
              <a:schemeClr val="lt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26294D"/>
                </a:solidFill>
                <a:latin typeface="Verdana"/>
                <a:ea typeface="Verdana"/>
                <a:cs typeface="Verdana"/>
                <a:sym typeface="Verdana"/>
              </a:endParaRPr>
            </a:p>
          </p:txBody>
        </p:sp>
        <p:sp>
          <p:nvSpPr>
            <p:cNvPr id="837" name="Google Shape;837;p101"/>
            <p:cNvSpPr txBox="1"/>
            <p:nvPr/>
          </p:nvSpPr>
          <p:spPr>
            <a:xfrm>
              <a:off x="6211290" y="3625568"/>
              <a:ext cx="933600" cy="7389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900"/>
                <a:buFont typeface="Arial"/>
                <a:buNone/>
              </a:pPr>
              <a:r>
                <a:rPr b="0" i="0" lang="en" sz="900" u="none" cap="none" strike="noStrike">
                  <a:solidFill>
                    <a:schemeClr val="dk1"/>
                  </a:solidFill>
                  <a:latin typeface="Poppins"/>
                  <a:ea typeface="Poppins"/>
                  <a:cs typeface="Poppins"/>
                  <a:sym typeface="Poppins"/>
                </a:rPr>
                <a:t>&gt;1800</a:t>
              </a:r>
              <a:br>
                <a:rPr b="0" i="0" lang="en" sz="900" u="none" cap="none" strike="noStrike">
                  <a:solidFill>
                    <a:schemeClr val="dk1"/>
                  </a:solidFill>
                  <a:latin typeface="Poppins"/>
                  <a:ea typeface="Poppins"/>
                  <a:cs typeface="Poppins"/>
                  <a:sym typeface="Poppins"/>
                </a:rPr>
              </a:br>
              <a:r>
                <a:rPr b="0" i="0" lang="en" sz="900" u="none" cap="none" strike="noStrike">
                  <a:solidFill>
                    <a:schemeClr val="dk1"/>
                  </a:solidFill>
                  <a:latin typeface="Poppins"/>
                  <a:ea typeface="Poppins"/>
                  <a:cs typeface="Poppins"/>
                  <a:sym typeface="Poppins"/>
                </a:rPr>
                <a:t>testing channels</a:t>
              </a:r>
              <a:endParaRPr b="0" i="0" sz="900" u="none" cap="none" strike="noStrike">
                <a:solidFill>
                  <a:schemeClr val="dk1"/>
                </a:solidFill>
                <a:latin typeface="Poppins"/>
                <a:ea typeface="Poppins"/>
                <a:cs typeface="Poppins"/>
                <a:sym typeface="Poppins"/>
              </a:endParaRPr>
            </a:p>
            <a:p>
              <a:pPr indent="0" lvl="0" marL="0" marR="0" rtl="0" algn="ctr">
                <a:lnSpc>
                  <a:spcPct val="100000"/>
                </a:lnSpc>
                <a:spcBef>
                  <a:spcPts val="0"/>
                </a:spcBef>
                <a:spcAft>
                  <a:spcPts val="0"/>
                </a:spcAft>
                <a:buClr>
                  <a:srgbClr val="000000"/>
                </a:buClr>
                <a:buSzPts val="900"/>
                <a:buFont typeface="Arial"/>
                <a:buNone/>
              </a:pPr>
              <a:r>
                <a:rPr b="0" i="0" lang="en" sz="900" u="none" cap="none" strike="noStrike">
                  <a:solidFill>
                    <a:schemeClr val="dk1"/>
                  </a:solidFill>
                  <a:latin typeface="Poppins"/>
                  <a:ea typeface="Poppins"/>
                  <a:cs typeface="Poppins"/>
                  <a:sym typeface="Poppins"/>
                </a:rPr>
                <a:t>(Seoul)</a:t>
              </a:r>
              <a:endParaRPr b="0" i="0" sz="900" u="none" cap="none" strike="noStrike">
                <a:solidFill>
                  <a:schemeClr val="dk1"/>
                </a:solidFill>
                <a:latin typeface="Poppins"/>
                <a:ea typeface="Poppins"/>
                <a:cs typeface="Poppins"/>
                <a:sym typeface="Poppins"/>
              </a:endParaRPr>
            </a:p>
          </p:txBody>
        </p:sp>
      </p:grpSp>
      <p:grpSp>
        <p:nvGrpSpPr>
          <p:cNvPr id="838" name="Google Shape;838;p101"/>
          <p:cNvGrpSpPr/>
          <p:nvPr/>
        </p:nvGrpSpPr>
        <p:grpSpPr>
          <a:xfrm>
            <a:off x="6911197" y="3558987"/>
            <a:ext cx="933600" cy="864000"/>
            <a:chOff x="7155201" y="3558987"/>
            <a:chExt cx="933600" cy="864000"/>
          </a:xfrm>
        </p:grpSpPr>
        <p:sp>
          <p:nvSpPr>
            <p:cNvPr id="839" name="Google Shape;839;p101"/>
            <p:cNvSpPr/>
            <p:nvPr/>
          </p:nvSpPr>
          <p:spPr>
            <a:xfrm>
              <a:off x="7187937" y="3558987"/>
              <a:ext cx="864000" cy="864000"/>
            </a:xfrm>
            <a:prstGeom prst="ellipse">
              <a:avLst/>
            </a:prstGeom>
            <a:solidFill>
              <a:schemeClr val="lt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26294D"/>
                </a:solidFill>
                <a:latin typeface="Verdana"/>
                <a:ea typeface="Verdana"/>
                <a:cs typeface="Verdana"/>
                <a:sym typeface="Verdana"/>
              </a:endParaRPr>
            </a:p>
          </p:txBody>
        </p:sp>
        <p:sp>
          <p:nvSpPr>
            <p:cNvPr id="840" name="Google Shape;840;p101"/>
            <p:cNvSpPr txBox="1"/>
            <p:nvPr/>
          </p:nvSpPr>
          <p:spPr>
            <a:xfrm>
              <a:off x="7155201" y="3648030"/>
              <a:ext cx="933600" cy="7389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900"/>
                <a:buFont typeface="Arial"/>
                <a:buNone/>
              </a:pPr>
              <a:r>
                <a:rPr b="0" i="0" lang="en" sz="900" u="none" cap="none" strike="noStrike">
                  <a:solidFill>
                    <a:schemeClr val="dk1"/>
                  </a:solidFill>
                  <a:latin typeface="Poppins"/>
                  <a:ea typeface="Poppins"/>
                  <a:cs typeface="Poppins"/>
                  <a:sym typeface="Poppins"/>
                </a:rPr>
                <a:t>Network of advanced analytical labs</a:t>
              </a:r>
              <a:endParaRPr b="0" i="0" sz="900" u="none" cap="none" strike="noStrike">
                <a:solidFill>
                  <a:schemeClr val="dk1"/>
                </a:solidFill>
                <a:latin typeface="Poppins"/>
                <a:ea typeface="Poppins"/>
                <a:cs typeface="Poppins"/>
                <a:sym typeface="Poppins"/>
              </a:endParaRPr>
            </a:p>
          </p:txBody>
        </p:sp>
      </p:grpSp>
      <p:grpSp>
        <p:nvGrpSpPr>
          <p:cNvPr id="841" name="Google Shape;841;p101"/>
          <p:cNvGrpSpPr/>
          <p:nvPr/>
        </p:nvGrpSpPr>
        <p:grpSpPr>
          <a:xfrm>
            <a:off x="7956145" y="3558987"/>
            <a:ext cx="988500" cy="864000"/>
            <a:chOff x="8068571" y="3558987"/>
            <a:chExt cx="988500" cy="864000"/>
          </a:xfrm>
        </p:grpSpPr>
        <p:sp>
          <p:nvSpPr>
            <p:cNvPr id="842" name="Google Shape;842;p101"/>
            <p:cNvSpPr/>
            <p:nvPr/>
          </p:nvSpPr>
          <p:spPr>
            <a:xfrm>
              <a:off x="8122923" y="3558987"/>
              <a:ext cx="864000" cy="864000"/>
            </a:xfrm>
            <a:prstGeom prst="ellipse">
              <a:avLst/>
            </a:prstGeom>
            <a:solidFill>
              <a:schemeClr val="lt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26294D"/>
                </a:solidFill>
                <a:latin typeface="Verdana"/>
                <a:ea typeface="Verdana"/>
                <a:cs typeface="Verdana"/>
                <a:sym typeface="Verdana"/>
              </a:endParaRPr>
            </a:p>
          </p:txBody>
        </p:sp>
        <p:sp>
          <p:nvSpPr>
            <p:cNvPr id="843" name="Google Shape;843;p101"/>
            <p:cNvSpPr txBox="1"/>
            <p:nvPr/>
          </p:nvSpPr>
          <p:spPr>
            <a:xfrm>
              <a:off x="8068571" y="3685493"/>
              <a:ext cx="988500" cy="6003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900"/>
                <a:buFont typeface="Arial"/>
                <a:buNone/>
              </a:pPr>
              <a:r>
                <a:rPr b="0" i="0" lang="en" sz="900" u="none" cap="none" strike="noStrike">
                  <a:solidFill>
                    <a:schemeClr val="dk1"/>
                  </a:solidFill>
                  <a:latin typeface="Poppins"/>
                  <a:ea typeface="Poppins"/>
                  <a:cs typeface="Poppins"/>
                  <a:sym typeface="Poppins"/>
                </a:rPr>
                <a:t>Modelling, digitalization, AI</a:t>
              </a:r>
              <a:endParaRPr b="0" i="0" sz="900" u="none" cap="none" strike="noStrike">
                <a:solidFill>
                  <a:schemeClr val="dk1"/>
                </a:solidFill>
                <a:latin typeface="Poppins"/>
                <a:ea typeface="Poppins"/>
                <a:cs typeface="Poppins"/>
                <a:sym typeface="Poppins"/>
              </a:endParaRPr>
            </a:p>
          </p:txBody>
        </p:sp>
      </p:grpSp>
      <p:grpSp>
        <p:nvGrpSpPr>
          <p:cNvPr id="844" name="Google Shape;844;p101"/>
          <p:cNvGrpSpPr/>
          <p:nvPr/>
        </p:nvGrpSpPr>
        <p:grpSpPr>
          <a:xfrm>
            <a:off x="2731409" y="3556418"/>
            <a:ext cx="933600" cy="877200"/>
            <a:chOff x="3420957" y="3556418"/>
            <a:chExt cx="933600" cy="877200"/>
          </a:xfrm>
        </p:grpSpPr>
        <p:sp>
          <p:nvSpPr>
            <p:cNvPr id="845" name="Google Shape;845;p101"/>
            <p:cNvSpPr/>
            <p:nvPr/>
          </p:nvSpPr>
          <p:spPr>
            <a:xfrm>
              <a:off x="3448001" y="3558987"/>
              <a:ext cx="864000" cy="864000"/>
            </a:xfrm>
            <a:prstGeom prst="ellipse">
              <a:avLst/>
            </a:prstGeom>
            <a:solidFill>
              <a:schemeClr val="lt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26294D"/>
                </a:solidFill>
                <a:latin typeface="Verdana"/>
                <a:ea typeface="Verdana"/>
                <a:cs typeface="Verdana"/>
                <a:sym typeface="Verdana"/>
              </a:endParaRPr>
            </a:p>
          </p:txBody>
        </p:sp>
        <p:sp>
          <p:nvSpPr>
            <p:cNvPr id="846" name="Google Shape;846;p101"/>
            <p:cNvSpPr txBox="1"/>
            <p:nvPr/>
          </p:nvSpPr>
          <p:spPr>
            <a:xfrm>
              <a:off x="3420957" y="3556418"/>
              <a:ext cx="933600" cy="8772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900"/>
                <a:buFont typeface="Arial"/>
                <a:buNone/>
              </a:pPr>
              <a:r>
                <a:rPr b="0" i="0" lang="en" sz="900" u="none" cap="none" strike="noStrike">
                  <a:solidFill>
                    <a:schemeClr val="dk1"/>
                  </a:solidFill>
                  <a:latin typeface="Poppins"/>
                  <a:ea typeface="Poppins"/>
                  <a:cs typeface="Poppins"/>
                  <a:sym typeface="Poppins"/>
                </a:rPr>
                <a:t>New </a:t>
              </a:r>
              <a:r>
                <a:rPr lang="en" sz="900">
                  <a:solidFill>
                    <a:schemeClr val="dk1"/>
                  </a:solidFill>
                  <a:latin typeface="Poppins"/>
                  <a:ea typeface="Poppins"/>
                  <a:cs typeface="Poppins"/>
                  <a:sym typeface="Poppins"/>
                </a:rPr>
                <a:t>polymerization</a:t>
              </a:r>
              <a:r>
                <a:rPr b="0" i="0" lang="en" sz="900" u="none" cap="none" strike="noStrike">
                  <a:solidFill>
                    <a:schemeClr val="dk1"/>
                  </a:solidFill>
                  <a:latin typeface="Poppins"/>
                  <a:ea typeface="Poppins"/>
                  <a:cs typeface="Poppins"/>
                  <a:sym typeface="Poppins"/>
                </a:rPr>
                <a:t> reactors</a:t>
              </a:r>
              <a:endParaRPr b="0" i="0" sz="900" u="none" cap="none" strike="noStrike">
                <a:solidFill>
                  <a:schemeClr val="dk1"/>
                </a:solidFill>
                <a:latin typeface="Poppins"/>
                <a:ea typeface="Poppins"/>
                <a:cs typeface="Poppins"/>
                <a:sym typeface="Poppins"/>
              </a:endParaRPr>
            </a:p>
            <a:p>
              <a:pPr indent="0" lvl="0" marL="0" marR="0" rtl="0" algn="ctr">
                <a:lnSpc>
                  <a:spcPct val="100000"/>
                </a:lnSpc>
                <a:spcBef>
                  <a:spcPts val="0"/>
                </a:spcBef>
                <a:spcAft>
                  <a:spcPts val="0"/>
                </a:spcAft>
                <a:buClr>
                  <a:srgbClr val="000000"/>
                </a:buClr>
                <a:buSzPts val="900"/>
                <a:buFont typeface="Arial"/>
                <a:buNone/>
              </a:pPr>
              <a:r>
                <a:rPr b="0" i="0" lang="en" sz="900" u="none" cap="none" strike="noStrike">
                  <a:solidFill>
                    <a:schemeClr val="dk1"/>
                  </a:solidFill>
                  <a:latin typeface="Poppins"/>
                  <a:ea typeface="Poppins"/>
                  <a:cs typeface="Poppins"/>
                  <a:sym typeface="Poppins"/>
                </a:rPr>
                <a:t>(coming soon) </a:t>
              </a:r>
              <a:endParaRPr b="0" i="0" sz="900" u="none" cap="none" strike="noStrike">
                <a:solidFill>
                  <a:schemeClr val="dk1"/>
                </a:solidFill>
                <a:latin typeface="Poppins"/>
                <a:ea typeface="Poppins"/>
                <a:cs typeface="Poppins"/>
                <a:sym typeface="Poppins"/>
              </a:endParaRPr>
            </a:p>
          </p:txBody>
        </p:sp>
      </p:grpSp>
      <p:sp>
        <p:nvSpPr>
          <p:cNvPr id="847" name="Google Shape;847;p101"/>
          <p:cNvSpPr txBox="1"/>
          <p:nvPr/>
        </p:nvSpPr>
        <p:spPr>
          <a:xfrm>
            <a:off x="214200" y="3596127"/>
            <a:ext cx="1824600" cy="8004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1600"/>
              <a:buFont typeface="Arial"/>
              <a:buNone/>
            </a:pPr>
            <a:r>
              <a:rPr b="0" i="0" lang="en" sz="2000" u="none" cap="none" strike="noStrike">
                <a:solidFill>
                  <a:schemeClr val="lt1"/>
                </a:solidFill>
                <a:latin typeface="Poppins"/>
                <a:ea typeface="Poppins"/>
                <a:cs typeface="Poppins"/>
                <a:sym typeface="Poppins"/>
              </a:rPr>
              <a:t>Recent R&amp;I investments</a:t>
            </a:r>
            <a:endParaRPr b="0" i="0" sz="2000" u="none" cap="none" strike="noStrike">
              <a:solidFill>
                <a:schemeClr val="lt1"/>
              </a:solidFill>
              <a:latin typeface="Poppins"/>
              <a:ea typeface="Poppins"/>
              <a:cs typeface="Poppins"/>
              <a:sym typeface="Poppins"/>
            </a:endParaRPr>
          </a:p>
        </p:txBody>
      </p:sp>
      <p:grpSp>
        <p:nvGrpSpPr>
          <p:cNvPr id="848" name="Google Shape;848;p101"/>
          <p:cNvGrpSpPr/>
          <p:nvPr/>
        </p:nvGrpSpPr>
        <p:grpSpPr>
          <a:xfrm>
            <a:off x="2083277" y="3863934"/>
            <a:ext cx="304636" cy="179668"/>
            <a:chOff x="2609512" y="4177115"/>
            <a:chExt cx="304636" cy="234003"/>
          </a:xfrm>
        </p:grpSpPr>
        <p:pic>
          <p:nvPicPr>
            <p:cNvPr id="849" name="Google Shape;849;p101"/>
            <p:cNvPicPr preferRelativeResize="0"/>
            <p:nvPr/>
          </p:nvPicPr>
          <p:blipFill rotWithShape="1">
            <a:blip r:embed="rId4">
              <a:alphaModFix/>
            </a:blip>
            <a:srcRect b="0" l="0" r="0" t="0"/>
            <a:stretch/>
          </p:blipFill>
          <p:spPr>
            <a:xfrm>
              <a:off x="2774016" y="4177115"/>
              <a:ext cx="140132" cy="234003"/>
            </a:xfrm>
            <a:prstGeom prst="rect">
              <a:avLst/>
            </a:prstGeom>
            <a:noFill/>
            <a:ln>
              <a:noFill/>
            </a:ln>
          </p:spPr>
        </p:pic>
        <p:sp>
          <p:nvSpPr>
            <p:cNvPr id="850" name="Google Shape;850;p101"/>
            <p:cNvSpPr/>
            <p:nvPr/>
          </p:nvSpPr>
          <p:spPr>
            <a:xfrm>
              <a:off x="2609512" y="4279667"/>
              <a:ext cx="285114" cy="28575"/>
            </a:xfrm>
            <a:custGeom>
              <a:rect b="b" l="l" r="r" t="t"/>
              <a:pathLst>
                <a:path extrusionOk="0" h="28575" w="285114">
                  <a:moveTo>
                    <a:pt x="285112" y="27957"/>
                  </a:moveTo>
                  <a:lnTo>
                    <a:pt x="0" y="26880"/>
                  </a:lnTo>
                  <a:lnTo>
                    <a:pt x="0" y="0"/>
                  </a:lnTo>
                  <a:lnTo>
                    <a:pt x="285112" y="1074"/>
                  </a:lnTo>
                  <a:lnTo>
                    <a:pt x="285112" y="27957"/>
                  </a:lnTo>
                  <a:close/>
                </a:path>
              </a:pathLst>
            </a:custGeom>
            <a:solidFill>
              <a:srgbClr val="FFFFFF"/>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
        <p:nvSpPr>
          <p:cNvPr id="851" name="Google Shape;851;p101"/>
          <p:cNvSpPr/>
          <p:nvPr/>
        </p:nvSpPr>
        <p:spPr>
          <a:xfrm>
            <a:off x="6948123" y="2285285"/>
            <a:ext cx="72000" cy="72000"/>
          </a:xfrm>
          <a:prstGeom prst="flowChartConnector">
            <a:avLst/>
          </a:prstGeom>
          <a:solidFill>
            <a:schemeClr val="dk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100"/>
              <a:buFont typeface="Arial"/>
              <a:buNone/>
            </a:pPr>
            <a:r>
              <a:t/>
            </a:r>
            <a:endParaRPr b="0" i="0" sz="1100" u="none" cap="none" strike="noStrike">
              <a:solidFill>
                <a:srgbClr val="26294D"/>
              </a:solidFill>
              <a:latin typeface="Poppins Light"/>
              <a:ea typeface="Poppins Light"/>
              <a:cs typeface="Poppins Light"/>
              <a:sym typeface="Poppins Light"/>
            </a:endParaRPr>
          </a:p>
        </p:txBody>
      </p:sp>
      <p:sp>
        <p:nvSpPr>
          <p:cNvPr id="852" name="Google Shape;852;p101"/>
          <p:cNvSpPr txBox="1"/>
          <p:nvPr/>
        </p:nvSpPr>
        <p:spPr>
          <a:xfrm>
            <a:off x="3170025" y="1671700"/>
            <a:ext cx="1270800" cy="415500"/>
          </a:xfrm>
          <a:prstGeom prst="rect">
            <a:avLst/>
          </a:prstGeom>
          <a:noFill/>
          <a:ln>
            <a:noFill/>
          </a:ln>
        </p:spPr>
        <p:txBody>
          <a:bodyPr anchorCtr="0" anchor="t" bIns="91425" lIns="91425" spcFirstLastPara="1" rIns="91425" wrap="square" tIns="91425">
            <a:noAutofit/>
          </a:bodyPr>
          <a:lstStyle/>
          <a:p>
            <a:pPr indent="0" lvl="0" marL="0" marR="0" rtl="0" algn="r">
              <a:lnSpc>
                <a:spcPct val="100000"/>
              </a:lnSpc>
              <a:spcBef>
                <a:spcPts val="0"/>
              </a:spcBef>
              <a:spcAft>
                <a:spcPts val="0"/>
              </a:spcAft>
              <a:buClr>
                <a:srgbClr val="000000"/>
              </a:buClr>
              <a:buSzPts val="1100"/>
              <a:buFont typeface="Arial"/>
              <a:buNone/>
            </a:pPr>
            <a:r>
              <a:rPr b="1" i="0" lang="en" sz="900" u="none" cap="none" strike="noStrike">
                <a:solidFill>
                  <a:schemeClr val="dk1"/>
                </a:solidFill>
                <a:latin typeface="Poppins"/>
                <a:ea typeface="Poppins"/>
                <a:cs typeface="Poppins"/>
                <a:sym typeface="Poppins"/>
              </a:rPr>
              <a:t>Brussels, BELGIUM</a:t>
            </a:r>
            <a:endParaRPr b="1" i="0" sz="900" u="none" cap="none" strike="noStrike">
              <a:solidFill>
                <a:schemeClr val="dk1"/>
              </a:solidFill>
              <a:latin typeface="Poppins"/>
              <a:ea typeface="Poppins"/>
              <a:cs typeface="Poppins"/>
              <a:sym typeface="Poppins"/>
            </a:endParaRPr>
          </a:p>
          <a:p>
            <a:pPr indent="0" lvl="0" marL="0" marR="0" rtl="0" algn="r">
              <a:lnSpc>
                <a:spcPct val="100000"/>
              </a:lnSpc>
              <a:spcBef>
                <a:spcPts val="0"/>
              </a:spcBef>
              <a:spcAft>
                <a:spcPts val="0"/>
              </a:spcAft>
              <a:buClr>
                <a:srgbClr val="000000"/>
              </a:buClr>
              <a:buSzPts val="900"/>
              <a:buFont typeface="Arial"/>
              <a:buNone/>
            </a:pPr>
            <a:r>
              <a:rPr b="0" i="0" lang="en" sz="700" u="none" cap="none" strike="noStrike">
                <a:solidFill>
                  <a:schemeClr val="dk1"/>
                </a:solidFill>
                <a:latin typeface="Poppins Light"/>
                <a:ea typeface="Poppins Light"/>
                <a:cs typeface="Poppins Light"/>
                <a:sym typeface="Poppins Light"/>
              </a:rPr>
              <a:t>ASSB Battery Lab</a:t>
            </a:r>
            <a:endParaRPr b="0" i="0" sz="700" u="none" cap="none" strike="noStrike">
              <a:solidFill>
                <a:schemeClr val="dk1"/>
              </a:solidFill>
              <a:latin typeface="Poppins Light"/>
              <a:ea typeface="Poppins Light"/>
              <a:cs typeface="Poppins Light"/>
              <a:sym typeface="Poppins Light"/>
            </a:endParaRPr>
          </a:p>
        </p:txBody>
      </p:sp>
      <p:sp>
        <p:nvSpPr>
          <p:cNvPr id="853" name="Google Shape;853;p101"/>
          <p:cNvSpPr txBox="1"/>
          <p:nvPr/>
        </p:nvSpPr>
        <p:spPr>
          <a:xfrm>
            <a:off x="4493071" y="2218863"/>
            <a:ext cx="1645800" cy="2901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100"/>
              <a:buFont typeface="Arial"/>
              <a:buNone/>
            </a:pPr>
            <a:r>
              <a:rPr b="1" i="0" lang="en" sz="900" u="none" cap="none" strike="noStrike">
                <a:solidFill>
                  <a:schemeClr val="dk1"/>
                </a:solidFill>
                <a:latin typeface="Poppins"/>
                <a:ea typeface="Poppins"/>
                <a:cs typeface="Poppins"/>
                <a:sym typeface="Poppins"/>
              </a:rPr>
              <a:t>Milan, ITALY</a:t>
            </a:r>
            <a:endParaRPr b="1" i="0" sz="900" u="none" cap="none" strike="noStrike">
              <a:solidFill>
                <a:schemeClr val="dk1"/>
              </a:solidFill>
              <a:latin typeface="Poppins"/>
              <a:ea typeface="Poppins"/>
              <a:cs typeface="Poppins"/>
              <a:sym typeface="Poppins"/>
            </a:endParaRPr>
          </a:p>
          <a:p>
            <a:pPr indent="0" lvl="0" marL="0" marR="0" rtl="0" algn="l">
              <a:lnSpc>
                <a:spcPct val="100000"/>
              </a:lnSpc>
              <a:spcBef>
                <a:spcPts val="0"/>
              </a:spcBef>
              <a:spcAft>
                <a:spcPts val="0"/>
              </a:spcAft>
              <a:buClr>
                <a:srgbClr val="000000"/>
              </a:buClr>
              <a:buSzPts val="900"/>
              <a:buFont typeface="Arial"/>
              <a:buNone/>
            </a:pPr>
            <a:r>
              <a:rPr b="0" i="0" lang="en" sz="700" u="none" cap="none" strike="noStrike">
                <a:solidFill>
                  <a:schemeClr val="dk1"/>
                </a:solidFill>
                <a:latin typeface="Poppins Light"/>
                <a:ea typeface="Poppins Light"/>
                <a:cs typeface="Poppins Light"/>
                <a:sym typeface="Poppins Light"/>
              </a:rPr>
              <a:t>PVDF Battery Labs</a:t>
            </a:r>
            <a:endParaRPr b="0" i="0" sz="700" u="none" cap="none" strike="noStrike">
              <a:solidFill>
                <a:schemeClr val="dk1"/>
              </a:solidFill>
              <a:latin typeface="Poppins Light"/>
              <a:ea typeface="Poppins Light"/>
              <a:cs typeface="Poppins Light"/>
              <a:sym typeface="Poppins Light"/>
            </a:endParaRPr>
          </a:p>
          <a:p>
            <a:pPr indent="0" lvl="0" marL="0" marR="0" rtl="0" algn="l">
              <a:lnSpc>
                <a:spcPct val="100000"/>
              </a:lnSpc>
              <a:spcBef>
                <a:spcPts val="0"/>
              </a:spcBef>
              <a:spcAft>
                <a:spcPts val="0"/>
              </a:spcAft>
              <a:buClr>
                <a:srgbClr val="000000"/>
              </a:buClr>
              <a:buSzPts val="1100"/>
              <a:buFont typeface="Arial"/>
              <a:buNone/>
            </a:pPr>
            <a:r>
              <a:t/>
            </a:r>
            <a:endParaRPr b="1" i="0" sz="900" u="none" cap="none" strike="noStrike">
              <a:solidFill>
                <a:schemeClr val="dk1"/>
              </a:solidFill>
              <a:latin typeface="Poppins"/>
              <a:ea typeface="Poppins"/>
              <a:cs typeface="Poppins"/>
              <a:sym typeface="Poppins"/>
            </a:endParaRPr>
          </a:p>
        </p:txBody>
      </p:sp>
      <p:sp>
        <p:nvSpPr>
          <p:cNvPr id="854" name="Google Shape;854;p101"/>
          <p:cNvSpPr txBox="1"/>
          <p:nvPr/>
        </p:nvSpPr>
        <p:spPr>
          <a:xfrm flipH="1">
            <a:off x="5031425" y="1984175"/>
            <a:ext cx="1876800" cy="290100"/>
          </a:xfrm>
          <a:prstGeom prst="rect">
            <a:avLst/>
          </a:prstGeom>
          <a:noFill/>
          <a:ln>
            <a:noFill/>
          </a:ln>
        </p:spPr>
        <p:txBody>
          <a:bodyPr anchorCtr="0" anchor="t" bIns="91425" lIns="91425" spcFirstLastPara="1" rIns="91425" wrap="square" tIns="91425">
            <a:noAutofit/>
          </a:bodyPr>
          <a:lstStyle/>
          <a:p>
            <a:pPr indent="0" lvl="0" marL="0" marR="0" rtl="0" algn="r">
              <a:lnSpc>
                <a:spcPct val="100000"/>
              </a:lnSpc>
              <a:spcBef>
                <a:spcPts val="0"/>
              </a:spcBef>
              <a:spcAft>
                <a:spcPts val="0"/>
              </a:spcAft>
              <a:buClr>
                <a:srgbClr val="000000"/>
              </a:buClr>
              <a:buSzPts val="1100"/>
              <a:buFont typeface="Arial"/>
              <a:buNone/>
            </a:pPr>
            <a:r>
              <a:rPr b="1" i="0" lang="en" sz="900" u="none" cap="none" strike="noStrike">
                <a:solidFill>
                  <a:schemeClr val="dk1"/>
                </a:solidFill>
                <a:latin typeface="Poppins"/>
                <a:ea typeface="Poppins"/>
                <a:cs typeface="Poppins"/>
                <a:sym typeface="Poppins"/>
              </a:rPr>
              <a:t>Seoul, SOUTH KOREA</a:t>
            </a:r>
            <a:endParaRPr b="1" i="0" sz="900" u="none" cap="none" strike="noStrike">
              <a:solidFill>
                <a:schemeClr val="dk1"/>
              </a:solidFill>
              <a:latin typeface="Poppins"/>
              <a:ea typeface="Poppins"/>
              <a:cs typeface="Poppins"/>
              <a:sym typeface="Poppins"/>
            </a:endParaRPr>
          </a:p>
          <a:p>
            <a:pPr indent="0" lvl="0" marL="0" marR="0" rtl="0" algn="r">
              <a:lnSpc>
                <a:spcPct val="100000"/>
              </a:lnSpc>
              <a:spcBef>
                <a:spcPts val="0"/>
              </a:spcBef>
              <a:spcAft>
                <a:spcPts val="0"/>
              </a:spcAft>
              <a:buClr>
                <a:srgbClr val="000000"/>
              </a:buClr>
              <a:buSzPts val="900"/>
              <a:buFont typeface="Arial"/>
              <a:buNone/>
            </a:pPr>
            <a:r>
              <a:rPr b="0" i="0" lang="en" sz="700" u="none" cap="none" strike="noStrike">
                <a:solidFill>
                  <a:schemeClr val="dk1"/>
                </a:solidFill>
                <a:latin typeface="Poppins Light"/>
                <a:ea typeface="Poppins Light"/>
                <a:cs typeface="Poppins Light"/>
                <a:sym typeface="Poppins Light"/>
              </a:rPr>
              <a:t>Battery cell prototyping Lab</a:t>
            </a:r>
            <a:endParaRPr b="0" i="0" sz="700" u="none" cap="none" strike="noStrike">
              <a:solidFill>
                <a:schemeClr val="dk1"/>
              </a:solidFill>
              <a:latin typeface="Poppins Light"/>
              <a:ea typeface="Poppins Light"/>
              <a:cs typeface="Poppins Light"/>
              <a:sym typeface="Poppins Light"/>
            </a:endParaRPr>
          </a:p>
        </p:txBody>
      </p:sp>
      <p:sp>
        <p:nvSpPr>
          <p:cNvPr id="855" name="Google Shape;855;p101"/>
          <p:cNvSpPr txBox="1"/>
          <p:nvPr/>
        </p:nvSpPr>
        <p:spPr>
          <a:xfrm>
            <a:off x="152400" y="1328165"/>
            <a:ext cx="1834800" cy="626700"/>
          </a:xfrm>
          <a:prstGeom prst="rect">
            <a:avLst/>
          </a:prstGeom>
          <a:noFill/>
          <a:ln>
            <a:noFill/>
          </a:ln>
        </p:spPr>
        <p:txBody>
          <a:bodyPr anchorCtr="0" anchor="ctr" bIns="36000" lIns="36000" spcFirstLastPara="1" rIns="36000" wrap="square" tIns="36000">
            <a:spAutoFit/>
          </a:bodyPr>
          <a:lstStyle/>
          <a:p>
            <a:pPr indent="0" lvl="0" marL="0" marR="0" rtl="0" algn="l">
              <a:lnSpc>
                <a:spcPct val="100000"/>
              </a:lnSpc>
              <a:spcBef>
                <a:spcPts val="0"/>
              </a:spcBef>
              <a:spcAft>
                <a:spcPts val="0"/>
              </a:spcAft>
              <a:buClr>
                <a:srgbClr val="000000"/>
              </a:buClr>
              <a:buSzPts val="1300"/>
              <a:buFont typeface="Arial"/>
              <a:buNone/>
            </a:pPr>
            <a:r>
              <a:rPr b="0" i="0" lang="en" sz="1200" u="none" cap="none" strike="noStrike">
                <a:solidFill>
                  <a:schemeClr val="dk1"/>
                </a:solidFill>
                <a:latin typeface="Poppins Light"/>
                <a:ea typeface="Poppins Light"/>
                <a:cs typeface="Poppins Light"/>
                <a:sym typeface="Poppins Light"/>
              </a:rPr>
              <a:t>Application Development</a:t>
            </a:r>
            <a:r>
              <a:rPr b="1" i="0" lang="en" sz="1200" u="none" cap="none" strike="noStrike">
                <a:solidFill>
                  <a:schemeClr val="dk1"/>
                </a:solidFill>
                <a:latin typeface="Poppins"/>
                <a:ea typeface="Poppins"/>
                <a:cs typeface="Poppins"/>
                <a:sym typeface="Poppins"/>
              </a:rPr>
              <a:t> EXPERTISE</a:t>
            </a:r>
            <a:endParaRPr b="1" i="0" sz="1200" u="none" cap="none" strike="noStrike">
              <a:solidFill>
                <a:schemeClr val="dk1"/>
              </a:solidFill>
              <a:latin typeface="Verdana"/>
              <a:ea typeface="Verdana"/>
              <a:cs typeface="Verdana"/>
              <a:sym typeface="Verdana"/>
            </a:endParaRPr>
          </a:p>
        </p:txBody>
      </p:sp>
      <p:cxnSp>
        <p:nvCxnSpPr>
          <p:cNvPr id="856" name="Google Shape;856;p101"/>
          <p:cNvCxnSpPr/>
          <p:nvPr/>
        </p:nvCxnSpPr>
        <p:spPr>
          <a:xfrm flipH="1">
            <a:off x="152403" y="1996294"/>
            <a:ext cx="1577400" cy="900"/>
          </a:xfrm>
          <a:prstGeom prst="straightConnector1">
            <a:avLst/>
          </a:prstGeom>
          <a:noFill/>
          <a:ln cap="flat" cmpd="sng" w="9525">
            <a:solidFill>
              <a:schemeClr val="dk1"/>
            </a:solidFill>
            <a:prstDash val="solid"/>
            <a:round/>
            <a:headEnd len="sm" w="sm" type="none"/>
            <a:tailEnd len="sm" w="sm" type="none"/>
          </a:ln>
        </p:spPr>
      </p:cxnSp>
      <p:sp>
        <p:nvSpPr>
          <p:cNvPr id="857" name="Google Shape;857;p101"/>
          <p:cNvSpPr txBox="1"/>
          <p:nvPr/>
        </p:nvSpPr>
        <p:spPr>
          <a:xfrm>
            <a:off x="152400" y="2054315"/>
            <a:ext cx="1834800" cy="1273200"/>
          </a:xfrm>
          <a:prstGeom prst="rect">
            <a:avLst/>
          </a:prstGeom>
          <a:noFill/>
          <a:ln>
            <a:noFill/>
          </a:ln>
        </p:spPr>
        <p:txBody>
          <a:bodyPr anchorCtr="0" anchor="ctr" bIns="36000" lIns="36000" spcFirstLastPara="1" rIns="36000" wrap="square" tIns="36000">
            <a:spAutoFit/>
          </a:bodyPr>
          <a:lstStyle/>
          <a:p>
            <a:pPr indent="-179387" lvl="0" marL="179387" marR="0" rtl="0" algn="l">
              <a:lnSpc>
                <a:spcPct val="100000"/>
              </a:lnSpc>
              <a:spcBef>
                <a:spcPts val="0"/>
              </a:spcBef>
              <a:spcAft>
                <a:spcPts val="0"/>
              </a:spcAft>
              <a:buClr>
                <a:schemeClr val="dk1"/>
              </a:buClr>
              <a:buSzPts val="800"/>
              <a:buFont typeface="Arial"/>
              <a:buChar char="•"/>
            </a:pPr>
            <a:r>
              <a:rPr b="0" i="0" lang="en" sz="1000" u="none" cap="none" strike="noStrike">
                <a:solidFill>
                  <a:schemeClr val="dk1"/>
                </a:solidFill>
                <a:latin typeface="Poppins"/>
                <a:ea typeface="Poppins"/>
                <a:cs typeface="Poppins"/>
                <a:sym typeface="Poppins"/>
              </a:rPr>
              <a:t>Cathode &amp; binder separator</a:t>
            </a:r>
            <a:endParaRPr b="0" i="0" sz="1000" u="none" cap="none" strike="noStrike">
              <a:solidFill>
                <a:schemeClr val="dk1"/>
              </a:solidFill>
              <a:latin typeface="Poppins"/>
              <a:ea typeface="Poppins"/>
              <a:cs typeface="Poppins"/>
              <a:sym typeface="Poppins"/>
            </a:endParaRPr>
          </a:p>
          <a:p>
            <a:pPr indent="-179387" lvl="0" marL="179387" marR="0" rtl="0" algn="l">
              <a:lnSpc>
                <a:spcPct val="100000"/>
              </a:lnSpc>
              <a:spcBef>
                <a:spcPts val="0"/>
              </a:spcBef>
              <a:spcAft>
                <a:spcPts val="0"/>
              </a:spcAft>
              <a:buClr>
                <a:schemeClr val="dk1"/>
              </a:buClr>
              <a:buSzPts val="800"/>
              <a:buFont typeface="Arial"/>
              <a:buChar char="•"/>
            </a:pPr>
            <a:r>
              <a:rPr b="0" i="0" lang="en" sz="1000" u="none" cap="none" strike="noStrike">
                <a:solidFill>
                  <a:schemeClr val="dk1"/>
                </a:solidFill>
                <a:latin typeface="Poppins"/>
                <a:ea typeface="Poppins"/>
                <a:cs typeface="Poppins"/>
                <a:sym typeface="Poppins"/>
              </a:rPr>
              <a:t>New Materials Developments</a:t>
            </a:r>
            <a:endParaRPr b="0" i="0" sz="1000" u="none" cap="none" strike="noStrike">
              <a:solidFill>
                <a:schemeClr val="dk1"/>
              </a:solidFill>
              <a:latin typeface="Poppins"/>
              <a:ea typeface="Poppins"/>
              <a:cs typeface="Poppins"/>
              <a:sym typeface="Poppins"/>
            </a:endParaRPr>
          </a:p>
          <a:p>
            <a:pPr indent="-179387" lvl="0" marL="179387" marR="0" rtl="0" algn="l">
              <a:lnSpc>
                <a:spcPct val="100000"/>
              </a:lnSpc>
              <a:spcBef>
                <a:spcPts val="0"/>
              </a:spcBef>
              <a:spcAft>
                <a:spcPts val="0"/>
              </a:spcAft>
              <a:buClr>
                <a:schemeClr val="dk1"/>
              </a:buClr>
              <a:buSzPts val="800"/>
              <a:buFont typeface="Arial"/>
              <a:buChar char="•"/>
            </a:pPr>
            <a:r>
              <a:rPr b="0" i="0" lang="en" sz="1000" u="none" cap="none" strike="noStrike">
                <a:solidFill>
                  <a:schemeClr val="dk1"/>
                </a:solidFill>
                <a:latin typeface="Poppins"/>
                <a:ea typeface="Poppins"/>
                <a:cs typeface="Poppins"/>
                <a:sym typeface="Poppins"/>
              </a:rPr>
              <a:t>Ingredients for High Energy Battery</a:t>
            </a:r>
            <a:endParaRPr b="0" i="0" sz="1000" u="none" cap="none" strike="noStrike">
              <a:solidFill>
                <a:schemeClr val="dk1"/>
              </a:solidFill>
              <a:latin typeface="Poppins"/>
              <a:ea typeface="Poppins"/>
              <a:cs typeface="Poppins"/>
              <a:sym typeface="Poppins"/>
            </a:endParaRPr>
          </a:p>
          <a:p>
            <a:pPr indent="-179387" lvl="0" marL="179387" marR="0" rtl="0" algn="l">
              <a:lnSpc>
                <a:spcPct val="100000"/>
              </a:lnSpc>
              <a:spcBef>
                <a:spcPts val="0"/>
              </a:spcBef>
              <a:spcAft>
                <a:spcPts val="0"/>
              </a:spcAft>
              <a:buClr>
                <a:schemeClr val="dk1"/>
              </a:buClr>
              <a:buSzPts val="800"/>
              <a:buFont typeface="Arial"/>
              <a:buChar char="•"/>
            </a:pPr>
            <a:r>
              <a:rPr b="0" i="0" lang="en" sz="1000" u="none" cap="none" strike="noStrike">
                <a:solidFill>
                  <a:schemeClr val="dk1"/>
                </a:solidFill>
                <a:latin typeface="Poppins"/>
                <a:ea typeface="Poppins"/>
                <a:cs typeface="Poppins"/>
                <a:sym typeface="Poppins"/>
              </a:rPr>
              <a:t>Fast prototyping</a:t>
            </a:r>
            <a:endParaRPr b="0" i="0" sz="1000" u="none" cap="none" strike="noStrike">
              <a:solidFill>
                <a:schemeClr val="dk1"/>
              </a:solidFill>
              <a:latin typeface="Poppins"/>
              <a:ea typeface="Poppins"/>
              <a:cs typeface="Poppins"/>
              <a:sym typeface="Poppins"/>
            </a:endParaRPr>
          </a:p>
          <a:p>
            <a:pPr indent="0" lvl="0" marL="0" marR="0" rtl="0" algn="l">
              <a:lnSpc>
                <a:spcPct val="100000"/>
              </a:lnSpc>
              <a:spcBef>
                <a:spcPts val="0"/>
              </a:spcBef>
              <a:spcAft>
                <a:spcPts val="0"/>
              </a:spcAft>
              <a:buClr>
                <a:srgbClr val="000000"/>
              </a:buClr>
              <a:buSzPts val="800"/>
              <a:buFont typeface="Arial"/>
              <a:buNone/>
            </a:pPr>
            <a:r>
              <a:t/>
            </a:r>
            <a:endParaRPr b="1" i="0" sz="800" u="none" cap="none" strike="noStrike">
              <a:solidFill>
                <a:schemeClr val="dk1"/>
              </a:solidFill>
              <a:latin typeface="Verdana"/>
              <a:ea typeface="Verdana"/>
              <a:cs typeface="Verdana"/>
              <a:sym typeface="Verdana"/>
            </a:endParaRPr>
          </a:p>
        </p:txBody>
      </p:sp>
      <p:sp>
        <p:nvSpPr>
          <p:cNvPr id="858" name="Google Shape;858;p101"/>
          <p:cNvSpPr txBox="1"/>
          <p:nvPr/>
        </p:nvSpPr>
        <p:spPr>
          <a:xfrm>
            <a:off x="7380000" y="1217408"/>
            <a:ext cx="1622400" cy="719100"/>
          </a:xfrm>
          <a:prstGeom prst="rect">
            <a:avLst/>
          </a:prstGeom>
          <a:noFill/>
          <a:ln>
            <a:noFill/>
          </a:ln>
        </p:spPr>
        <p:txBody>
          <a:bodyPr anchorCtr="0" anchor="ctr" bIns="36000" lIns="36000" spcFirstLastPara="1" rIns="36000" wrap="square" tIns="36000">
            <a:spAutoFit/>
          </a:bodyPr>
          <a:lstStyle/>
          <a:p>
            <a:pPr indent="0" lvl="0" marL="0" marR="0" rtl="0" algn="r">
              <a:lnSpc>
                <a:spcPct val="100000"/>
              </a:lnSpc>
              <a:spcBef>
                <a:spcPts val="0"/>
              </a:spcBef>
              <a:spcAft>
                <a:spcPts val="0"/>
              </a:spcAft>
              <a:buClr>
                <a:srgbClr val="000000"/>
              </a:buClr>
              <a:buSzPts val="1300"/>
              <a:buFont typeface="Arial"/>
              <a:buNone/>
            </a:pPr>
            <a:r>
              <a:rPr b="0" i="0" lang="en" sz="1400" u="none" cap="none" strike="noStrike">
                <a:solidFill>
                  <a:srgbClr val="00A5A5"/>
                </a:solidFill>
                <a:latin typeface="Poppins Light"/>
                <a:ea typeface="Poppins Light"/>
                <a:cs typeface="Poppins Light"/>
                <a:sym typeface="Poppins Light"/>
              </a:rPr>
              <a:t>Regional </a:t>
            </a:r>
            <a:endParaRPr b="0" i="0" sz="1400" u="none" cap="none" strike="noStrike">
              <a:solidFill>
                <a:srgbClr val="00A5A5"/>
              </a:solidFill>
              <a:latin typeface="Poppins Light"/>
              <a:ea typeface="Poppins Light"/>
              <a:cs typeface="Poppins Light"/>
              <a:sym typeface="Poppins Light"/>
            </a:endParaRPr>
          </a:p>
          <a:p>
            <a:pPr indent="0" lvl="0" marL="0" marR="0" rtl="0" algn="r">
              <a:lnSpc>
                <a:spcPct val="100000"/>
              </a:lnSpc>
              <a:spcBef>
                <a:spcPts val="0"/>
              </a:spcBef>
              <a:spcAft>
                <a:spcPts val="0"/>
              </a:spcAft>
              <a:buClr>
                <a:srgbClr val="000000"/>
              </a:buClr>
              <a:buSzPts val="1300"/>
              <a:buFont typeface="Arial"/>
              <a:buNone/>
            </a:pPr>
            <a:r>
              <a:rPr b="0" i="0" lang="en" sz="1400" u="none" cap="none" strike="noStrike">
                <a:solidFill>
                  <a:srgbClr val="00A5A5"/>
                </a:solidFill>
                <a:latin typeface="Poppins Light"/>
                <a:ea typeface="Poppins Light"/>
                <a:cs typeface="Poppins Light"/>
                <a:sym typeface="Poppins Light"/>
              </a:rPr>
              <a:t>Technical </a:t>
            </a:r>
            <a:r>
              <a:rPr b="1" i="0" lang="en" sz="1400" u="none" cap="none" strike="noStrike">
                <a:solidFill>
                  <a:srgbClr val="00A5A5"/>
                </a:solidFill>
                <a:latin typeface="Poppins"/>
                <a:ea typeface="Poppins"/>
                <a:cs typeface="Poppins"/>
                <a:sym typeface="Poppins"/>
              </a:rPr>
              <a:t> </a:t>
            </a:r>
            <a:endParaRPr b="1" i="0" sz="1400" u="none" cap="none" strike="noStrike">
              <a:solidFill>
                <a:srgbClr val="00A5A5"/>
              </a:solidFill>
              <a:latin typeface="Poppins"/>
              <a:ea typeface="Poppins"/>
              <a:cs typeface="Poppins"/>
              <a:sym typeface="Poppins"/>
            </a:endParaRPr>
          </a:p>
          <a:p>
            <a:pPr indent="0" lvl="0" marL="0" marR="0" rtl="0" algn="r">
              <a:lnSpc>
                <a:spcPct val="100000"/>
              </a:lnSpc>
              <a:spcBef>
                <a:spcPts val="0"/>
              </a:spcBef>
              <a:spcAft>
                <a:spcPts val="0"/>
              </a:spcAft>
              <a:buClr>
                <a:srgbClr val="000000"/>
              </a:buClr>
              <a:buSzPts val="1300"/>
              <a:buFont typeface="Arial"/>
              <a:buNone/>
            </a:pPr>
            <a:r>
              <a:rPr b="1" i="0" lang="en" sz="1400" u="none" cap="none" strike="noStrike">
                <a:solidFill>
                  <a:srgbClr val="00A5A5"/>
                </a:solidFill>
                <a:latin typeface="Poppins"/>
                <a:ea typeface="Poppins"/>
                <a:cs typeface="Poppins"/>
                <a:sym typeface="Poppins"/>
              </a:rPr>
              <a:t>SUPPORT</a:t>
            </a:r>
            <a:endParaRPr b="1" i="0" sz="1400" u="none" cap="none" strike="noStrike">
              <a:solidFill>
                <a:srgbClr val="00A5A5"/>
              </a:solidFill>
              <a:latin typeface="Verdana"/>
              <a:ea typeface="Verdana"/>
              <a:cs typeface="Verdana"/>
              <a:sym typeface="Verdana"/>
            </a:endParaRPr>
          </a:p>
        </p:txBody>
      </p:sp>
      <p:cxnSp>
        <p:nvCxnSpPr>
          <p:cNvPr id="859" name="Google Shape;859;p101"/>
          <p:cNvCxnSpPr/>
          <p:nvPr/>
        </p:nvCxnSpPr>
        <p:spPr>
          <a:xfrm flipH="1">
            <a:off x="7380003" y="1984169"/>
            <a:ext cx="1577400" cy="900"/>
          </a:xfrm>
          <a:prstGeom prst="straightConnector1">
            <a:avLst/>
          </a:prstGeom>
          <a:noFill/>
          <a:ln cap="flat" cmpd="sng" w="9525">
            <a:solidFill>
              <a:srgbClr val="00A5A5"/>
            </a:solidFill>
            <a:prstDash val="solid"/>
            <a:round/>
            <a:headEnd len="sm" w="sm" type="none"/>
            <a:tailEnd len="sm" w="sm" type="none"/>
          </a:ln>
        </p:spPr>
      </p:cxnSp>
      <p:sp>
        <p:nvSpPr>
          <p:cNvPr id="860" name="Google Shape;860;p101"/>
          <p:cNvSpPr txBox="1"/>
          <p:nvPr/>
        </p:nvSpPr>
        <p:spPr>
          <a:xfrm>
            <a:off x="7367665" y="2044261"/>
            <a:ext cx="1635600" cy="1150200"/>
          </a:xfrm>
          <a:prstGeom prst="rect">
            <a:avLst/>
          </a:prstGeom>
          <a:noFill/>
          <a:ln>
            <a:noFill/>
          </a:ln>
        </p:spPr>
        <p:txBody>
          <a:bodyPr anchorCtr="0" anchor="ctr" bIns="36000" lIns="36000" spcFirstLastPara="1" rIns="36000" wrap="square" tIns="36000">
            <a:spAutoFit/>
          </a:bodyPr>
          <a:lstStyle/>
          <a:p>
            <a:pPr indent="-90487" lvl="0" marL="90487" marR="0" rtl="0" algn="l">
              <a:lnSpc>
                <a:spcPct val="100000"/>
              </a:lnSpc>
              <a:spcBef>
                <a:spcPts val="0"/>
              </a:spcBef>
              <a:spcAft>
                <a:spcPts val="0"/>
              </a:spcAft>
              <a:buClr>
                <a:srgbClr val="00A5A5"/>
              </a:buClr>
              <a:buSzPts val="800"/>
              <a:buFont typeface="Arial"/>
              <a:buChar char="•"/>
            </a:pPr>
            <a:r>
              <a:rPr b="0" i="0" lang="en" sz="1000" u="none" cap="none" strike="noStrike">
                <a:solidFill>
                  <a:srgbClr val="00A5A5"/>
                </a:solidFill>
                <a:latin typeface="Poppins"/>
                <a:ea typeface="Poppins"/>
                <a:cs typeface="Poppins"/>
                <a:sym typeface="Poppins"/>
              </a:rPr>
              <a:t>Reliable, impactful, timely technical support</a:t>
            </a:r>
            <a:endParaRPr b="0" i="0" sz="1000" u="none" cap="none" strike="noStrike">
              <a:solidFill>
                <a:srgbClr val="00A5A5"/>
              </a:solidFill>
              <a:latin typeface="Poppins"/>
              <a:ea typeface="Poppins"/>
              <a:cs typeface="Poppins"/>
              <a:sym typeface="Poppins"/>
            </a:endParaRPr>
          </a:p>
          <a:p>
            <a:pPr indent="-90487" lvl="0" marL="90487" marR="0" rtl="0" algn="l">
              <a:lnSpc>
                <a:spcPct val="100000"/>
              </a:lnSpc>
              <a:spcBef>
                <a:spcPts val="0"/>
              </a:spcBef>
              <a:spcAft>
                <a:spcPts val="0"/>
              </a:spcAft>
              <a:buClr>
                <a:srgbClr val="00A5A5"/>
              </a:buClr>
              <a:buSzPts val="800"/>
              <a:buFont typeface="Arial"/>
              <a:buChar char="•"/>
            </a:pPr>
            <a:r>
              <a:rPr b="0" i="0" lang="en" sz="1000" u="none" cap="none" strike="noStrike">
                <a:solidFill>
                  <a:srgbClr val="00A5A5"/>
                </a:solidFill>
                <a:latin typeface="Poppins"/>
                <a:ea typeface="Poppins"/>
                <a:cs typeface="Poppins"/>
                <a:sym typeface="Poppins"/>
              </a:rPr>
              <a:t>Developing new solutions and innovative products to meet customer needs </a:t>
            </a:r>
            <a:endParaRPr b="0" i="0" sz="1000" u="none" cap="none" strike="noStrike">
              <a:solidFill>
                <a:srgbClr val="00A5A5"/>
              </a:solidFill>
              <a:latin typeface="Poppins"/>
              <a:ea typeface="Poppins"/>
              <a:cs typeface="Poppins"/>
              <a:sym typeface="Poppins"/>
            </a:endParaRPr>
          </a:p>
        </p:txBody>
      </p:sp>
      <p:pic>
        <p:nvPicPr>
          <p:cNvPr id="861" name="Google Shape;861;p101"/>
          <p:cNvPicPr preferRelativeResize="0"/>
          <p:nvPr/>
        </p:nvPicPr>
        <p:blipFill rotWithShape="1">
          <a:blip r:embed="rId5">
            <a:alphaModFix/>
          </a:blip>
          <a:srcRect b="0" l="0" r="0" t="0"/>
          <a:stretch/>
        </p:blipFill>
        <p:spPr>
          <a:xfrm>
            <a:off x="2241175" y="2107862"/>
            <a:ext cx="117237" cy="247088"/>
          </a:xfrm>
          <a:prstGeom prst="rect">
            <a:avLst/>
          </a:prstGeom>
          <a:noFill/>
          <a:ln>
            <a:noFill/>
          </a:ln>
        </p:spPr>
      </p:pic>
      <p:pic>
        <p:nvPicPr>
          <p:cNvPr id="862" name="Google Shape;862;p101"/>
          <p:cNvPicPr preferRelativeResize="0"/>
          <p:nvPr/>
        </p:nvPicPr>
        <p:blipFill rotWithShape="1">
          <a:blip r:embed="rId5">
            <a:alphaModFix/>
          </a:blip>
          <a:srcRect b="0" l="0" r="0" t="0"/>
          <a:stretch/>
        </p:blipFill>
        <p:spPr>
          <a:xfrm>
            <a:off x="4564125" y="1840112"/>
            <a:ext cx="117237" cy="247088"/>
          </a:xfrm>
          <a:prstGeom prst="rect">
            <a:avLst/>
          </a:prstGeom>
          <a:noFill/>
          <a:ln>
            <a:noFill/>
          </a:ln>
        </p:spPr>
      </p:pic>
      <p:pic>
        <p:nvPicPr>
          <p:cNvPr id="863" name="Google Shape;863;p101"/>
          <p:cNvPicPr preferRelativeResize="0"/>
          <p:nvPr/>
        </p:nvPicPr>
        <p:blipFill rotWithShape="1">
          <a:blip r:embed="rId5">
            <a:alphaModFix/>
          </a:blip>
          <a:srcRect b="0" l="0" r="0" t="0"/>
          <a:stretch/>
        </p:blipFill>
        <p:spPr>
          <a:xfrm>
            <a:off x="7020125" y="1927662"/>
            <a:ext cx="117237" cy="247088"/>
          </a:xfrm>
          <a:prstGeom prst="rect">
            <a:avLst/>
          </a:prstGeom>
          <a:noFill/>
          <a:ln>
            <a:noFill/>
          </a:ln>
        </p:spPr>
      </p:pic>
      <p:sp>
        <p:nvSpPr>
          <p:cNvPr id="864" name="Google Shape;864;p101"/>
          <p:cNvSpPr txBox="1"/>
          <p:nvPr/>
        </p:nvSpPr>
        <p:spPr>
          <a:xfrm>
            <a:off x="1955550" y="1902400"/>
            <a:ext cx="688500" cy="247200"/>
          </a:xfrm>
          <a:prstGeom prst="rect">
            <a:avLst/>
          </a:prstGeom>
          <a:noFill/>
          <a:ln>
            <a:noFill/>
          </a:ln>
        </p:spPr>
        <p:txBody>
          <a:bodyPr anchorCtr="0" anchor="t"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900"/>
              <a:buFont typeface="Arial"/>
              <a:buNone/>
            </a:pPr>
            <a:r>
              <a:rPr b="1" i="0" lang="en" sz="900" u="none" cap="none" strike="noStrike">
                <a:solidFill>
                  <a:srgbClr val="00A5A5"/>
                </a:solidFill>
                <a:latin typeface="Poppins"/>
                <a:ea typeface="Poppins"/>
                <a:cs typeface="Poppins"/>
                <a:sym typeface="Poppins"/>
              </a:rPr>
              <a:t>NAFTA</a:t>
            </a:r>
            <a:endParaRPr b="0" i="0" sz="700" u="none" cap="none" strike="noStrike">
              <a:solidFill>
                <a:srgbClr val="00A5A5"/>
              </a:solidFill>
              <a:latin typeface="Poppins Light"/>
              <a:ea typeface="Poppins Light"/>
              <a:cs typeface="Poppins Light"/>
              <a:sym typeface="Poppins Light"/>
            </a:endParaRPr>
          </a:p>
        </p:txBody>
      </p:sp>
      <p:sp>
        <p:nvSpPr>
          <p:cNvPr id="865" name="Google Shape;865;p101"/>
          <p:cNvSpPr txBox="1"/>
          <p:nvPr/>
        </p:nvSpPr>
        <p:spPr>
          <a:xfrm>
            <a:off x="4278500" y="1592900"/>
            <a:ext cx="688500" cy="247200"/>
          </a:xfrm>
          <a:prstGeom prst="rect">
            <a:avLst/>
          </a:prstGeom>
          <a:noFill/>
          <a:ln>
            <a:noFill/>
          </a:ln>
        </p:spPr>
        <p:txBody>
          <a:bodyPr anchorCtr="0" anchor="t"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900"/>
              <a:buFont typeface="Arial"/>
              <a:buNone/>
            </a:pPr>
            <a:r>
              <a:rPr b="1" i="0" lang="en" sz="900" u="none" cap="none" strike="noStrike">
                <a:solidFill>
                  <a:srgbClr val="00A5A5"/>
                </a:solidFill>
                <a:latin typeface="Poppins"/>
                <a:ea typeface="Poppins"/>
                <a:cs typeface="Poppins"/>
                <a:sym typeface="Poppins"/>
              </a:rPr>
              <a:t>EMEA</a:t>
            </a:r>
            <a:endParaRPr b="0" i="0" sz="700" u="none" cap="none" strike="noStrike">
              <a:solidFill>
                <a:srgbClr val="00A5A5"/>
              </a:solidFill>
              <a:latin typeface="Poppins Light"/>
              <a:ea typeface="Poppins Light"/>
              <a:cs typeface="Poppins Light"/>
              <a:sym typeface="Poppins Light"/>
            </a:endParaRPr>
          </a:p>
        </p:txBody>
      </p:sp>
      <p:sp>
        <p:nvSpPr>
          <p:cNvPr id="866" name="Google Shape;866;p101"/>
          <p:cNvSpPr txBox="1"/>
          <p:nvPr/>
        </p:nvSpPr>
        <p:spPr>
          <a:xfrm>
            <a:off x="6734500" y="1680450"/>
            <a:ext cx="688500" cy="247200"/>
          </a:xfrm>
          <a:prstGeom prst="rect">
            <a:avLst/>
          </a:prstGeom>
          <a:noFill/>
          <a:ln>
            <a:noFill/>
          </a:ln>
        </p:spPr>
        <p:txBody>
          <a:bodyPr anchorCtr="0" anchor="t"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900"/>
              <a:buFont typeface="Arial"/>
              <a:buNone/>
            </a:pPr>
            <a:r>
              <a:rPr b="1" i="0" lang="en" sz="900" u="none" cap="none" strike="noStrike">
                <a:solidFill>
                  <a:srgbClr val="00A5A5"/>
                </a:solidFill>
                <a:latin typeface="Poppins"/>
                <a:ea typeface="Poppins"/>
                <a:cs typeface="Poppins"/>
                <a:sym typeface="Poppins"/>
              </a:rPr>
              <a:t>APAC</a:t>
            </a:r>
            <a:endParaRPr b="0" i="0" sz="700" u="none" cap="none" strike="noStrike">
              <a:solidFill>
                <a:srgbClr val="00A5A5"/>
              </a:solidFill>
              <a:latin typeface="Poppins Light"/>
              <a:ea typeface="Poppins Light"/>
              <a:cs typeface="Poppins Light"/>
              <a:sym typeface="Poppins Light"/>
            </a:endParaRPr>
          </a:p>
        </p:txBody>
      </p:sp>
      <p:sp>
        <p:nvSpPr>
          <p:cNvPr id="867" name="Google Shape;867;p101"/>
          <p:cNvSpPr/>
          <p:nvPr/>
        </p:nvSpPr>
        <p:spPr>
          <a:xfrm>
            <a:off x="4396511" y="2107855"/>
            <a:ext cx="72000" cy="72000"/>
          </a:xfrm>
          <a:prstGeom prst="flowChartConnector">
            <a:avLst/>
          </a:prstGeom>
          <a:solidFill>
            <a:schemeClr val="accent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100"/>
              <a:buFont typeface="Arial"/>
              <a:buNone/>
            </a:pPr>
            <a:r>
              <a:t/>
            </a:r>
            <a:endParaRPr b="0" i="0" sz="1100" u="none" cap="none" strike="noStrike">
              <a:solidFill>
                <a:srgbClr val="26294D"/>
              </a:solidFill>
              <a:latin typeface="Poppins Light"/>
              <a:ea typeface="Poppins Light"/>
              <a:cs typeface="Poppins Light"/>
              <a:sym typeface="Poppins Light"/>
            </a:endParaRPr>
          </a:p>
        </p:txBody>
      </p:sp>
    </p:spTree>
  </p:cSld>
  <p:clrMapOvr>
    <a:masterClrMapping/>
  </p:clrMapOvr>
  <mc:AlternateContent>
    <mc:Choice Requires="p14">
      <p:transition spd="slow" p14:dur="700">
        <p:fade/>
      </p:transition>
    </mc:Choice>
    <mc:Fallback>
      <p:transition spd="slow">
        <p:fade/>
      </p:transition>
    </mc:Fallback>
  </mc:AlternateContent>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71" name="Shape 871"/>
        <p:cNvGrpSpPr/>
        <p:nvPr/>
      </p:nvGrpSpPr>
      <p:grpSpPr>
        <a:xfrm>
          <a:off x="0" y="0"/>
          <a:ext cx="0" cy="0"/>
          <a:chOff x="0" y="0"/>
          <a:chExt cx="0" cy="0"/>
        </a:xfrm>
      </p:grpSpPr>
      <p:sp>
        <p:nvSpPr>
          <p:cNvPr id="872" name="Google Shape;872;p102"/>
          <p:cNvSpPr txBox="1"/>
          <p:nvPr/>
        </p:nvSpPr>
        <p:spPr>
          <a:xfrm>
            <a:off x="1274685" y="1119965"/>
            <a:ext cx="1481400" cy="1012500"/>
          </a:xfrm>
          <a:prstGeom prst="rect">
            <a:avLst/>
          </a:prstGeom>
          <a:noFill/>
          <a:ln>
            <a:noFill/>
          </a:ln>
        </p:spPr>
        <p:txBody>
          <a:bodyPr anchorCtr="0" anchor="t" bIns="0" lIns="0" spcFirstLastPara="1" rIns="0" wrap="square" tIns="0">
            <a:noAutofit/>
          </a:bodyPr>
          <a:lstStyle/>
          <a:p>
            <a:pPr indent="0" lvl="0" marL="0" marR="0" rtl="0" algn="l">
              <a:lnSpc>
                <a:spcPct val="114000"/>
              </a:lnSpc>
              <a:spcBef>
                <a:spcPts val="500"/>
              </a:spcBef>
              <a:spcAft>
                <a:spcPts val="0"/>
              </a:spcAft>
              <a:buClr>
                <a:srgbClr val="000000"/>
              </a:buClr>
              <a:buSzPts val="2000"/>
              <a:buFont typeface="Arial"/>
              <a:buNone/>
            </a:pPr>
            <a:r>
              <a:rPr b="0" i="0" lang="en" sz="1800" u="none" cap="none" strike="noStrike">
                <a:solidFill>
                  <a:srgbClr val="343C47"/>
                </a:solidFill>
                <a:latin typeface="Poppins Light"/>
                <a:ea typeface="Poppins Light"/>
                <a:cs typeface="Poppins Light"/>
                <a:sym typeface="Poppins Light"/>
              </a:rPr>
              <a:t>Syensqo</a:t>
            </a:r>
            <a:br>
              <a:rPr b="0" i="0" lang="en" sz="1800" u="none" cap="none" strike="noStrike">
                <a:solidFill>
                  <a:srgbClr val="343C47"/>
                </a:solidFill>
                <a:latin typeface="Poppins Light"/>
                <a:ea typeface="Poppins Light"/>
                <a:cs typeface="Poppins Light"/>
                <a:sym typeface="Poppins Light"/>
              </a:rPr>
            </a:br>
            <a:r>
              <a:rPr b="0" i="0" lang="en" sz="1800" u="none" cap="none" strike="noStrike">
                <a:solidFill>
                  <a:srgbClr val="343C47"/>
                </a:solidFill>
                <a:latin typeface="Poppins Light"/>
                <a:ea typeface="Poppins Light"/>
                <a:cs typeface="Poppins Light"/>
                <a:sym typeface="Poppins Light"/>
              </a:rPr>
              <a:t>in Battery</a:t>
            </a:r>
            <a:br>
              <a:rPr b="0" i="0" lang="en" sz="1800" u="none" cap="none" strike="noStrike">
                <a:solidFill>
                  <a:srgbClr val="343C47"/>
                </a:solidFill>
                <a:latin typeface="Poppins Light"/>
                <a:ea typeface="Poppins Light"/>
                <a:cs typeface="Poppins Light"/>
                <a:sym typeface="Poppins Light"/>
              </a:rPr>
            </a:br>
            <a:r>
              <a:rPr b="0" i="0" lang="en" sz="1800" u="none" cap="none" strike="noStrike">
                <a:solidFill>
                  <a:srgbClr val="343C47"/>
                </a:solidFill>
                <a:latin typeface="Poppins Light"/>
                <a:ea typeface="Poppins Light"/>
                <a:cs typeface="Poppins Light"/>
                <a:sym typeface="Poppins Light"/>
              </a:rPr>
              <a:t>Materials</a:t>
            </a:r>
            <a:endParaRPr b="0" i="0" sz="1800" u="none" cap="none" strike="noStrike">
              <a:solidFill>
                <a:srgbClr val="343C47"/>
              </a:solidFill>
              <a:latin typeface="Poppins Light"/>
              <a:ea typeface="Poppins Light"/>
              <a:cs typeface="Poppins Light"/>
              <a:sym typeface="Poppins Light"/>
            </a:endParaRPr>
          </a:p>
          <a:p>
            <a:pPr indent="0" lvl="0" marL="0" marR="0" rtl="0" algn="l">
              <a:lnSpc>
                <a:spcPct val="114000"/>
              </a:lnSpc>
              <a:spcBef>
                <a:spcPts val="500"/>
              </a:spcBef>
              <a:spcAft>
                <a:spcPts val="0"/>
              </a:spcAft>
              <a:buClr>
                <a:srgbClr val="000000"/>
              </a:buClr>
              <a:buSzPts val="1600"/>
              <a:buFont typeface="Arial"/>
              <a:buNone/>
            </a:pPr>
            <a:r>
              <a:t/>
            </a:r>
            <a:endParaRPr b="0" i="0" sz="1800" u="none" cap="none" strike="noStrike">
              <a:solidFill>
                <a:srgbClr val="343C47"/>
              </a:solidFill>
              <a:latin typeface="Poppins Light"/>
              <a:ea typeface="Poppins Light"/>
              <a:cs typeface="Poppins Light"/>
              <a:sym typeface="Poppins Light"/>
            </a:endParaRPr>
          </a:p>
        </p:txBody>
      </p:sp>
      <p:sp>
        <p:nvSpPr>
          <p:cNvPr id="873" name="Google Shape;873;p102"/>
          <p:cNvSpPr txBox="1"/>
          <p:nvPr/>
        </p:nvSpPr>
        <p:spPr>
          <a:xfrm>
            <a:off x="7451549" y="1119965"/>
            <a:ext cx="1692600" cy="1390500"/>
          </a:xfrm>
          <a:prstGeom prst="rect">
            <a:avLst/>
          </a:prstGeom>
          <a:noFill/>
          <a:ln>
            <a:noFill/>
          </a:ln>
        </p:spPr>
        <p:txBody>
          <a:bodyPr anchorCtr="0" anchor="t" bIns="0" lIns="0" spcFirstLastPara="1" rIns="0" wrap="square" tIns="0">
            <a:noAutofit/>
          </a:bodyPr>
          <a:lstStyle/>
          <a:p>
            <a:pPr indent="0" lvl="0" marL="0" marR="0" rtl="0" algn="l">
              <a:lnSpc>
                <a:spcPct val="114000"/>
              </a:lnSpc>
              <a:spcBef>
                <a:spcPts val="500"/>
              </a:spcBef>
              <a:spcAft>
                <a:spcPts val="0"/>
              </a:spcAft>
              <a:buClr>
                <a:srgbClr val="000000"/>
              </a:buClr>
              <a:buSzPts val="2000"/>
              <a:buFont typeface="Arial"/>
              <a:buNone/>
            </a:pPr>
            <a:r>
              <a:rPr b="0" i="0" lang="en" sz="1800" u="none" cap="none" strike="noStrike">
                <a:solidFill>
                  <a:schemeClr val="dk1"/>
                </a:solidFill>
                <a:latin typeface="Poppins Light"/>
                <a:ea typeface="Poppins Light"/>
                <a:cs typeface="Poppins Light"/>
                <a:sym typeface="Poppins Light"/>
              </a:rPr>
              <a:t>Specialty Materials for </a:t>
            </a:r>
            <a:br>
              <a:rPr b="0" i="0" lang="en" sz="1800" u="none" cap="none" strike="noStrike">
                <a:solidFill>
                  <a:schemeClr val="dk1"/>
                </a:solidFill>
                <a:latin typeface="Poppins Light"/>
                <a:ea typeface="Poppins Light"/>
                <a:cs typeface="Poppins Light"/>
                <a:sym typeface="Poppins Light"/>
              </a:rPr>
            </a:br>
            <a:r>
              <a:rPr b="0" i="0" lang="en" sz="1800" u="none" cap="none" strike="noStrike">
                <a:solidFill>
                  <a:schemeClr val="dk1"/>
                </a:solidFill>
                <a:latin typeface="Poppins Light"/>
                <a:ea typeface="Poppins Light"/>
                <a:cs typeface="Poppins Light"/>
                <a:sym typeface="Poppins Light"/>
              </a:rPr>
              <a:t>Next Battery Generation</a:t>
            </a:r>
            <a:endParaRPr b="0" i="0" sz="1800" u="none" cap="none" strike="noStrike">
              <a:solidFill>
                <a:schemeClr val="dk1"/>
              </a:solidFill>
              <a:latin typeface="Poppins Light"/>
              <a:ea typeface="Poppins Light"/>
              <a:cs typeface="Poppins Light"/>
              <a:sym typeface="Poppins Light"/>
            </a:endParaRPr>
          </a:p>
          <a:p>
            <a:pPr indent="0" lvl="0" marL="0" marR="0" rtl="0" algn="l">
              <a:lnSpc>
                <a:spcPct val="114000"/>
              </a:lnSpc>
              <a:spcBef>
                <a:spcPts val="500"/>
              </a:spcBef>
              <a:spcAft>
                <a:spcPts val="0"/>
              </a:spcAft>
              <a:buClr>
                <a:srgbClr val="000000"/>
              </a:buClr>
              <a:buSzPts val="2000"/>
              <a:buFont typeface="Arial"/>
              <a:buNone/>
            </a:pPr>
            <a:r>
              <a:t/>
            </a:r>
            <a:endParaRPr b="0" i="0" sz="1800" u="none" cap="none" strike="noStrike">
              <a:solidFill>
                <a:schemeClr val="dk1"/>
              </a:solidFill>
              <a:latin typeface="Poppins Light"/>
              <a:ea typeface="Poppins Light"/>
              <a:cs typeface="Poppins Light"/>
              <a:sym typeface="Poppins Light"/>
            </a:endParaRPr>
          </a:p>
        </p:txBody>
      </p:sp>
      <p:pic>
        <p:nvPicPr>
          <p:cNvPr id="874" name="Google Shape;874;p102"/>
          <p:cNvPicPr preferRelativeResize="0"/>
          <p:nvPr/>
        </p:nvPicPr>
        <p:blipFill rotWithShape="1">
          <a:blip r:embed="rId3">
            <a:alphaModFix/>
          </a:blip>
          <a:srcRect b="0" l="0" r="0" t="0"/>
          <a:stretch/>
        </p:blipFill>
        <p:spPr>
          <a:xfrm>
            <a:off x="484060" y="1257125"/>
            <a:ext cx="670245" cy="1119296"/>
          </a:xfrm>
          <a:prstGeom prst="rect">
            <a:avLst/>
          </a:prstGeom>
          <a:noFill/>
          <a:ln>
            <a:noFill/>
          </a:ln>
        </p:spPr>
      </p:pic>
      <p:pic>
        <p:nvPicPr>
          <p:cNvPr id="875" name="Google Shape;875;p102"/>
          <p:cNvPicPr preferRelativeResize="0"/>
          <p:nvPr/>
        </p:nvPicPr>
        <p:blipFill rotWithShape="1">
          <a:blip r:embed="rId4">
            <a:alphaModFix/>
          </a:blip>
          <a:srcRect b="0" l="0" r="0" t="0"/>
          <a:stretch/>
        </p:blipFill>
        <p:spPr>
          <a:xfrm>
            <a:off x="3181020" y="1257125"/>
            <a:ext cx="744702" cy="1119296"/>
          </a:xfrm>
          <a:prstGeom prst="rect">
            <a:avLst/>
          </a:prstGeom>
          <a:noFill/>
          <a:ln>
            <a:noFill/>
          </a:ln>
        </p:spPr>
      </p:pic>
      <p:sp>
        <p:nvSpPr>
          <p:cNvPr id="876" name="Google Shape;876;p102"/>
          <p:cNvSpPr txBox="1"/>
          <p:nvPr/>
        </p:nvSpPr>
        <p:spPr>
          <a:xfrm>
            <a:off x="388895" y="2662765"/>
            <a:ext cx="2294700" cy="10158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Battery Materials Platform</a:t>
            </a:r>
            <a:endParaRPr b="1" i="0" sz="140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Who we are</a:t>
            </a:r>
            <a:endParaRPr b="0" i="0" sz="105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Sustaining innovation</a:t>
            </a:r>
            <a:endParaRPr b="0" i="0" sz="1050" u="none" cap="none" strike="noStrike">
              <a:solidFill>
                <a:schemeClr val="dk1"/>
              </a:solidFill>
              <a:latin typeface="Poppins"/>
              <a:ea typeface="Poppins"/>
              <a:cs typeface="Poppins"/>
              <a:sym typeface="Poppins"/>
            </a:endParaRPr>
          </a:p>
        </p:txBody>
      </p:sp>
      <p:sp>
        <p:nvSpPr>
          <p:cNvPr id="877" name="Google Shape;877;p102"/>
          <p:cNvSpPr txBox="1"/>
          <p:nvPr/>
        </p:nvSpPr>
        <p:spPr>
          <a:xfrm>
            <a:off x="3066720" y="2662765"/>
            <a:ext cx="2902200" cy="18855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Electrode binders &amp; separator coatings</a:t>
            </a:r>
            <a:endParaRPr b="1" i="0" sz="140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PVDF</a:t>
            </a:r>
            <a:endParaRPr b="0" i="0" sz="105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Solgain</a:t>
            </a:r>
            <a:endParaRPr b="0" i="0" sz="1050" u="none" cap="none" strike="noStrike">
              <a:solidFill>
                <a:schemeClr val="dk1"/>
              </a:solidFill>
              <a:latin typeface="Poppins"/>
              <a:ea typeface="Poppins"/>
              <a:cs typeface="Poppins"/>
              <a:sym typeface="Poppins"/>
            </a:endParaRPr>
          </a:p>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Advanced electrolyte ingredients</a:t>
            </a:r>
            <a:endParaRPr b="1" i="0" sz="140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Energain</a:t>
            </a:r>
            <a:endParaRPr b="0" i="0" sz="105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LiFSI</a:t>
            </a:r>
            <a:endParaRPr b="0" i="0" sz="1050" u="none" cap="none" strike="noStrike">
              <a:solidFill>
                <a:schemeClr val="dk1"/>
              </a:solidFill>
              <a:latin typeface="Poppins"/>
              <a:ea typeface="Poppins"/>
              <a:cs typeface="Poppins"/>
              <a:sym typeface="Poppins"/>
            </a:endParaRPr>
          </a:p>
        </p:txBody>
      </p:sp>
      <p:sp>
        <p:nvSpPr>
          <p:cNvPr id="878" name="Google Shape;878;p102"/>
          <p:cNvSpPr txBox="1"/>
          <p:nvPr/>
        </p:nvSpPr>
        <p:spPr>
          <a:xfrm>
            <a:off x="196450" y="169900"/>
            <a:ext cx="3498600" cy="6558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2500"/>
              <a:buFont typeface="Arial"/>
              <a:buNone/>
            </a:pPr>
            <a:r>
              <a:rPr b="0" i="0" lang="en" sz="2500" u="none" cap="none" strike="noStrike">
                <a:solidFill>
                  <a:schemeClr val="accent1"/>
                </a:solidFill>
                <a:latin typeface="Poppins Light"/>
                <a:ea typeface="Poppins Light"/>
                <a:cs typeface="Poppins Light"/>
                <a:sym typeface="Poppins Light"/>
              </a:rPr>
              <a:t>Agenda</a:t>
            </a:r>
            <a:endParaRPr b="0" i="0" sz="2500" u="none" cap="none" strike="noStrike">
              <a:solidFill>
                <a:schemeClr val="accent1"/>
              </a:solidFill>
              <a:latin typeface="Poppins Light"/>
              <a:ea typeface="Poppins Light"/>
              <a:cs typeface="Poppins Light"/>
              <a:sym typeface="Poppins Light"/>
            </a:endParaRPr>
          </a:p>
        </p:txBody>
      </p:sp>
      <p:pic>
        <p:nvPicPr>
          <p:cNvPr id="879" name="Google Shape;879;p102"/>
          <p:cNvPicPr preferRelativeResize="0"/>
          <p:nvPr/>
        </p:nvPicPr>
        <p:blipFill rotWithShape="1">
          <a:blip r:embed="rId5">
            <a:alphaModFix/>
          </a:blip>
          <a:srcRect b="0" l="0" r="0" t="0"/>
          <a:stretch/>
        </p:blipFill>
        <p:spPr>
          <a:xfrm>
            <a:off x="6547631" y="1257125"/>
            <a:ext cx="705173" cy="1138344"/>
          </a:xfrm>
          <a:prstGeom prst="rect">
            <a:avLst/>
          </a:prstGeom>
          <a:noFill/>
          <a:ln>
            <a:noFill/>
          </a:ln>
        </p:spPr>
      </p:pic>
      <p:sp>
        <p:nvSpPr>
          <p:cNvPr id="880" name="Google Shape;880;p102"/>
          <p:cNvSpPr txBox="1"/>
          <p:nvPr/>
        </p:nvSpPr>
        <p:spPr>
          <a:xfrm>
            <a:off x="6463811" y="2662765"/>
            <a:ext cx="2572200" cy="6156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Sulfides for All solid state batteries </a:t>
            </a:r>
            <a:endParaRPr b="1" i="0" sz="1400" u="none" cap="none" strike="noStrike">
              <a:solidFill>
                <a:schemeClr val="dk1"/>
              </a:solidFill>
              <a:latin typeface="Poppins"/>
              <a:ea typeface="Poppins"/>
              <a:cs typeface="Poppins"/>
              <a:sym typeface="Poppins"/>
            </a:endParaRPr>
          </a:p>
        </p:txBody>
      </p:sp>
      <p:sp>
        <p:nvSpPr>
          <p:cNvPr id="881" name="Google Shape;881;p102"/>
          <p:cNvSpPr txBox="1"/>
          <p:nvPr/>
        </p:nvSpPr>
        <p:spPr>
          <a:xfrm>
            <a:off x="4134859" y="1119965"/>
            <a:ext cx="2041200" cy="1390500"/>
          </a:xfrm>
          <a:prstGeom prst="rect">
            <a:avLst/>
          </a:prstGeom>
          <a:noFill/>
          <a:ln>
            <a:noFill/>
          </a:ln>
        </p:spPr>
        <p:txBody>
          <a:bodyPr anchorCtr="0" anchor="t" bIns="0" lIns="0" spcFirstLastPara="1" rIns="0" wrap="square" tIns="0">
            <a:noAutofit/>
          </a:bodyPr>
          <a:lstStyle/>
          <a:p>
            <a:pPr indent="0" lvl="0" marL="0" marR="0" rtl="0" algn="l">
              <a:lnSpc>
                <a:spcPct val="114000"/>
              </a:lnSpc>
              <a:spcBef>
                <a:spcPts val="500"/>
              </a:spcBef>
              <a:spcAft>
                <a:spcPts val="0"/>
              </a:spcAft>
              <a:buClr>
                <a:srgbClr val="000000"/>
              </a:buClr>
              <a:buSzPts val="2000"/>
              <a:buFont typeface="Arial"/>
              <a:buNone/>
            </a:pPr>
            <a:r>
              <a:rPr b="0" i="0" lang="en" sz="1800" u="none" cap="none" strike="noStrike">
                <a:solidFill>
                  <a:schemeClr val="dk1"/>
                </a:solidFill>
                <a:latin typeface="Poppins Light"/>
                <a:ea typeface="Poppins Light"/>
                <a:cs typeface="Poppins Light"/>
                <a:sym typeface="Poppins Light"/>
              </a:rPr>
              <a:t>Specialty Materials for Current Battery Generation</a:t>
            </a:r>
            <a:endParaRPr b="0" i="0" sz="1800" u="none" cap="none" strike="noStrike">
              <a:solidFill>
                <a:schemeClr val="dk1"/>
              </a:solidFill>
              <a:latin typeface="Poppins Light"/>
              <a:ea typeface="Poppins Light"/>
              <a:cs typeface="Poppins Light"/>
              <a:sym typeface="Poppins Light"/>
            </a:endParaRPr>
          </a:p>
          <a:p>
            <a:pPr indent="0" lvl="0" marL="0" marR="0" rtl="0" algn="l">
              <a:lnSpc>
                <a:spcPct val="114000"/>
              </a:lnSpc>
              <a:spcBef>
                <a:spcPts val="500"/>
              </a:spcBef>
              <a:spcAft>
                <a:spcPts val="0"/>
              </a:spcAft>
              <a:buClr>
                <a:srgbClr val="000000"/>
              </a:buClr>
              <a:buSzPts val="2000"/>
              <a:buFont typeface="Arial"/>
              <a:buNone/>
            </a:pPr>
            <a:r>
              <a:t/>
            </a:r>
            <a:endParaRPr b="0" i="0" sz="1800" u="none" cap="none" strike="noStrike">
              <a:solidFill>
                <a:schemeClr val="dk1"/>
              </a:solidFill>
              <a:latin typeface="Poppins Light"/>
              <a:ea typeface="Poppins Light"/>
              <a:cs typeface="Poppins Light"/>
              <a:sym typeface="Poppins Light"/>
            </a:endParaRPr>
          </a:p>
        </p:txBody>
      </p:sp>
      <p:sp>
        <p:nvSpPr>
          <p:cNvPr id="882" name="Google Shape;882;p102"/>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883" name="Google Shape;883;p102"/>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700"/>
              <a:buNone/>
            </a:pPr>
            <a:fld id="{00000000-1234-1234-1234-123412341234}" type="slidenum">
              <a:rPr lang="en"/>
              <a:t>‹#›</a:t>
            </a:fld>
            <a:endParaRPr/>
          </a:p>
        </p:txBody>
      </p:sp>
      <p:sp>
        <p:nvSpPr>
          <p:cNvPr id="884" name="Google Shape;884;p102"/>
          <p:cNvSpPr/>
          <p:nvPr/>
        </p:nvSpPr>
        <p:spPr>
          <a:xfrm>
            <a:off x="2956745" y="2598420"/>
            <a:ext cx="3063900" cy="19737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885" name="Google Shape;885;p102"/>
          <p:cNvSpPr/>
          <p:nvPr/>
        </p:nvSpPr>
        <p:spPr>
          <a:xfrm>
            <a:off x="149652" y="2598420"/>
            <a:ext cx="2826900" cy="19545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886" name="Google Shape;886;p102"/>
          <p:cNvSpPr/>
          <p:nvPr/>
        </p:nvSpPr>
        <p:spPr>
          <a:xfrm>
            <a:off x="6393180" y="2598420"/>
            <a:ext cx="2522100" cy="17832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887" name="Google Shape;887;p102"/>
          <p:cNvSpPr/>
          <p:nvPr/>
        </p:nvSpPr>
        <p:spPr>
          <a:xfrm>
            <a:off x="6400800" y="1097280"/>
            <a:ext cx="2552700" cy="1379100"/>
          </a:xfrm>
          <a:prstGeom prst="rect">
            <a:avLst/>
          </a:prstGeom>
          <a:solidFill>
            <a:schemeClr val="lt1">
              <a:alpha val="5176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888" name="Google Shape;888;p102"/>
          <p:cNvSpPr/>
          <p:nvPr/>
        </p:nvSpPr>
        <p:spPr>
          <a:xfrm>
            <a:off x="2901065" y="1019174"/>
            <a:ext cx="3254700" cy="1571700"/>
          </a:xfrm>
          <a:prstGeom prst="roundRect">
            <a:avLst>
              <a:gd fmla="val 16667" name="adj"/>
            </a:avLst>
          </a:prstGeom>
          <a:noFill/>
          <a:ln cap="flat" cmpd="sng" w="2540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889" name="Google Shape;889;p102"/>
          <p:cNvSpPr/>
          <p:nvPr/>
        </p:nvSpPr>
        <p:spPr>
          <a:xfrm>
            <a:off x="0" y="1097280"/>
            <a:ext cx="2552700" cy="1379100"/>
          </a:xfrm>
          <a:prstGeom prst="rect">
            <a:avLst/>
          </a:prstGeom>
          <a:solidFill>
            <a:schemeClr val="lt1">
              <a:alpha val="5176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890" name="Google Shape;890;p102"/>
          <p:cNvSpPr/>
          <p:nvPr/>
        </p:nvSpPr>
        <p:spPr>
          <a:xfrm>
            <a:off x="2956745" y="3674745"/>
            <a:ext cx="3063900" cy="1068600"/>
          </a:xfrm>
          <a:prstGeom prst="rect">
            <a:avLst/>
          </a:prstGeom>
          <a:solidFill>
            <a:schemeClr val="lt1">
              <a:alpha val="6784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xit" presetID="10" presetSubtype="0">
                                  <p:stCondLst>
                                    <p:cond delay="0"/>
                                  </p:stCondLst>
                                  <p:childTnLst>
                                    <p:animEffect filter="fade" transition="out">
                                      <p:cBhvr>
                                        <p:cTn dur="500"/>
                                        <p:tgtEl>
                                          <p:spTgt spid="884"/>
                                        </p:tgtEl>
                                      </p:cBhvr>
                                    </p:animEffect>
                                    <p:set>
                                      <p:cBhvr>
                                        <p:cTn dur="1" fill="hold">
                                          <p:stCondLst>
                                            <p:cond delay="500"/>
                                          </p:stCondLst>
                                        </p:cTn>
                                        <p:tgtEl>
                                          <p:spTgt spid="884"/>
                                        </p:tgtEl>
                                        <p:attrNameLst>
                                          <p:attrName>style.visibility</p:attrName>
                                        </p:attrNameLst>
                                      </p:cBhvr>
                                      <p:to>
                                        <p:strVal val="hidden"/>
                                      </p:to>
                                    </p:set>
                                  </p:childTnLst>
                                </p:cTn>
                              </p:par>
                            </p:childTnLst>
                          </p:cTn>
                        </p:par>
                        <p:par>
                          <p:cTn fill="hold">
                            <p:stCondLst>
                              <p:cond delay="500"/>
                            </p:stCondLst>
                            <p:childTnLst>
                              <p:par>
                                <p:cTn fill="hold" nodeType="afterEffect" presetClass="entr" presetID="10" presetSubtype="0">
                                  <p:stCondLst>
                                    <p:cond delay="0"/>
                                  </p:stCondLst>
                                  <p:childTnLst>
                                    <p:set>
                                      <p:cBhvr>
                                        <p:cTn dur="1" fill="hold">
                                          <p:stCondLst>
                                            <p:cond delay="0"/>
                                          </p:stCondLst>
                                        </p:cTn>
                                        <p:tgtEl>
                                          <p:spTgt spid="888"/>
                                        </p:tgtEl>
                                        <p:attrNameLst>
                                          <p:attrName>style.visibility</p:attrName>
                                        </p:attrNameLst>
                                      </p:cBhvr>
                                      <p:to>
                                        <p:strVal val="visible"/>
                                      </p:to>
                                    </p:set>
                                    <p:animEffect filter="fade" transition="in">
                                      <p:cBhvr>
                                        <p:cTn dur="500"/>
                                        <p:tgtEl>
                                          <p:spTgt spid="888"/>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94" name="Shape 894"/>
        <p:cNvGrpSpPr/>
        <p:nvPr/>
      </p:nvGrpSpPr>
      <p:grpSpPr>
        <a:xfrm>
          <a:off x="0" y="0"/>
          <a:ext cx="0" cy="0"/>
          <a:chOff x="0" y="0"/>
          <a:chExt cx="0" cy="0"/>
        </a:xfrm>
      </p:grpSpPr>
      <p:sp>
        <p:nvSpPr>
          <p:cNvPr id="895" name="Google Shape;895;p103"/>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t>A portfolio of commercial </a:t>
            </a:r>
            <a:r>
              <a:rPr b="1" lang="en">
                <a:solidFill>
                  <a:schemeClr val="accent1"/>
                </a:solidFill>
              </a:rPr>
              <a:t>Solef® PVDF binder </a:t>
            </a:r>
            <a:r>
              <a:rPr lang="en"/>
              <a:t>grades for all cathode systems, offering a wide range of performance focusing on specific needs</a:t>
            </a:r>
            <a:br>
              <a:rPr lang="en"/>
            </a:br>
            <a:endParaRPr/>
          </a:p>
        </p:txBody>
      </p:sp>
      <p:sp>
        <p:nvSpPr>
          <p:cNvPr id="896" name="Google Shape;896;p103"/>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897" name="Google Shape;897;p103"/>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700"/>
              <a:buNone/>
            </a:pPr>
            <a:fld id="{00000000-1234-1234-1234-123412341234}" type="slidenum">
              <a:rPr lang="en"/>
              <a:t>‹#›</a:t>
            </a:fld>
            <a:endParaRPr/>
          </a:p>
        </p:txBody>
      </p:sp>
      <p:graphicFrame>
        <p:nvGraphicFramePr>
          <p:cNvPr id="898" name="Google Shape;898;p103"/>
          <p:cNvGraphicFramePr/>
          <p:nvPr/>
        </p:nvGraphicFramePr>
        <p:xfrm>
          <a:off x="294724" y="1408934"/>
          <a:ext cx="3000000" cy="3000000"/>
        </p:xfrm>
        <a:graphic>
          <a:graphicData uri="http://schemas.openxmlformats.org/drawingml/2006/table">
            <a:tbl>
              <a:tblPr firstRow="1">
                <a:noFill/>
                <a:tableStyleId>{918729D8-75E2-4F54-AF8D-FA8B120D933D}</a:tableStyleId>
              </a:tblPr>
              <a:tblGrid>
                <a:gridCol w="1523750"/>
                <a:gridCol w="1261025"/>
                <a:gridCol w="1261025"/>
                <a:gridCol w="1379125"/>
                <a:gridCol w="1379125"/>
                <a:gridCol w="1379125"/>
              </a:tblGrid>
              <a:tr h="100000">
                <a:tc>
                  <a:txBody>
                    <a:bodyPr/>
                    <a:lstStyle/>
                    <a:p>
                      <a:pPr indent="0" lvl="0" marL="0" marR="0" rtl="0" algn="l">
                        <a:lnSpc>
                          <a:spcPct val="100000"/>
                        </a:lnSpc>
                        <a:spcBef>
                          <a:spcPts val="0"/>
                        </a:spcBef>
                        <a:spcAft>
                          <a:spcPts val="0"/>
                        </a:spcAft>
                        <a:buClr>
                          <a:srgbClr val="000000"/>
                        </a:buClr>
                        <a:buSzPts val="1100"/>
                        <a:buFont typeface="Arial"/>
                        <a:buNone/>
                      </a:pPr>
                      <a:r>
                        <a:t/>
                      </a:r>
                      <a:endParaRPr sz="1100" u="none" cap="none" strike="noStrike">
                        <a:solidFill>
                          <a:schemeClr val="accent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LP</a:t>
                      </a:r>
                      <a:r>
                        <a:rPr lang="en" sz="1100" u="none" cap="none" strike="noStrike"/>
                        <a:t> </a:t>
                      </a:r>
                      <a:endParaRPr b="1" sz="1100" u="none" cap="none" strike="noStrike">
                        <a:solidFill>
                          <a:schemeClr val="accent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SOLEF</a:t>
                      </a:r>
                      <a:r>
                        <a:rPr baseline="30000" lang="en" sz="1100" u="none" cap="none" strike="noStrike"/>
                        <a:t>®</a:t>
                      </a:r>
                      <a:r>
                        <a:rPr lang="en" sz="1100" u="none" cap="none" strike="noStrike"/>
                        <a:t> 6020</a:t>
                      </a:r>
                      <a:endParaRPr b="1" sz="1100" u="none" cap="none" strike="noStrike">
                        <a:solidFill>
                          <a:schemeClr val="accent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SOLEF</a:t>
                      </a:r>
                      <a:r>
                        <a:rPr baseline="30000" lang="en" sz="1100" u="none" cap="none" strike="noStrike"/>
                        <a:t>®</a:t>
                      </a:r>
                      <a:r>
                        <a:rPr lang="en" sz="1100" u="none" cap="none" strike="noStrike"/>
                        <a:t> 5130</a:t>
                      </a:r>
                      <a:endParaRPr b="1" sz="1100" u="none" cap="none" strike="noStrike">
                        <a:solidFill>
                          <a:schemeClr val="accent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SOLEF</a:t>
                      </a:r>
                      <a:r>
                        <a:rPr baseline="30000" lang="en" sz="1100" u="none" cap="none" strike="noStrike"/>
                        <a:t>®</a:t>
                      </a:r>
                      <a:r>
                        <a:rPr lang="en" sz="1100" u="none" cap="none" strike="noStrike"/>
                        <a:t> 5140</a:t>
                      </a:r>
                      <a:endParaRPr b="1" sz="1100" u="none" cap="none" strike="noStrike">
                        <a:solidFill>
                          <a:schemeClr val="accent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SOLEF</a:t>
                      </a:r>
                      <a:r>
                        <a:rPr baseline="30000" lang="en" sz="1100" u="none" cap="none" strike="noStrike"/>
                        <a:t>®</a:t>
                      </a:r>
                      <a:r>
                        <a:rPr lang="en" sz="1100" u="none" cap="none" strike="noStrike"/>
                        <a:t> ZA830</a:t>
                      </a:r>
                      <a:endParaRPr b="1" sz="1100" u="none" cap="none" strike="noStrike">
                        <a:solidFill>
                          <a:schemeClr val="accent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tcPr>
                </a:tc>
              </a:tr>
              <a:tr h="229550">
                <a:tc>
                  <a:txBody>
                    <a:bodyPr/>
                    <a:lstStyle/>
                    <a:p>
                      <a:pPr indent="0" lvl="0" marL="0" marR="0" rtl="0" algn="r">
                        <a:lnSpc>
                          <a:spcPct val="115000"/>
                        </a:lnSpc>
                        <a:spcBef>
                          <a:spcPts val="0"/>
                        </a:spcBef>
                        <a:spcAft>
                          <a:spcPts val="0"/>
                        </a:spcAft>
                        <a:buClr>
                          <a:srgbClr val="000000"/>
                        </a:buClr>
                        <a:buSzPts val="1200"/>
                        <a:buFont typeface="Arial"/>
                        <a:buNone/>
                      </a:pPr>
                      <a:r>
                        <a:rPr lang="en" sz="1200" u="none" cap="none" strike="noStrike">
                          <a:solidFill>
                            <a:schemeClr val="accent1"/>
                          </a:solidFill>
                          <a:latin typeface="Poppins Light"/>
                          <a:ea typeface="Poppins Light"/>
                          <a:cs typeface="Poppins Light"/>
                          <a:sym typeface="Poppins Light"/>
                        </a:rPr>
                        <a:t>APPLICATION</a:t>
                      </a:r>
                      <a:endParaRPr b="1" sz="1400" u="none" cap="none" strike="noStrike">
                        <a:solidFill>
                          <a:schemeClr val="accent1"/>
                        </a:solidFill>
                        <a:latin typeface="Poppins Light"/>
                        <a:ea typeface="Poppins Light"/>
                        <a:cs typeface="Poppins Light"/>
                        <a:sym typeface="Poppins Light"/>
                      </a:endParaRPr>
                    </a:p>
                  </a:txBody>
                  <a:tcPr marT="0" marB="0" marR="0" marL="0">
                    <a:lnT cap="flat" cmpd="sng" w="12700">
                      <a:solidFill>
                        <a:schemeClr val="dk1"/>
                      </a:solidFill>
                      <a:prstDash val="solid"/>
                      <a:round/>
                      <a:headEnd len="sm" w="sm" type="none"/>
                      <a:tailEnd len="sm" w="sm" type="none"/>
                    </a:lnT>
                  </a:tcPr>
                </a:tc>
                <a:tc>
                  <a:txBody>
                    <a:bodyPr/>
                    <a:lstStyle/>
                    <a:p>
                      <a:pPr indent="0" lvl="0" marL="0" marR="0" rtl="0" algn="l">
                        <a:lnSpc>
                          <a:spcPct val="100000"/>
                        </a:lnSpc>
                        <a:spcBef>
                          <a:spcPts val="0"/>
                        </a:spcBef>
                        <a:spcAft>
                          <a:spcPts val="0"/>
                        </a:spcAft>
                        <a:buClr>
                          <a:srgbClr val="000000"/>
                        </a:buClr>
                        <a:buSzPts val="1100"/>
                        <a:buFont typeface="Arial"/>
                        <a:buNone/>
                      </a:pPr>
                      <a:r>
                        <a:t/>
                      </a:r>
                      <a:endParaRPr b="1" sz="1100" u="none" cap="none" strike="noStrike">
                        <a:solidFill>
                          <a:schemeClr val="accent1"/>
                        </a:solidFill>
                        <a:latin typeface="Poppins"/>
                        <a:ea typeface="Poppins"/>
                        <a:cs typeface="Poppins"/>
                        <a:sym typeface="Poppins"/>
                      </a:endParaRPr>
                    </a:p>
                  </a:txBody>
                  <a:tcPr marT="0" marB="0" marR="0" marL="0">
                    <a:lnT cap="flat" cmpd="sng" w="12700">
                      <a:solidFill>
                        <a:schemeClr val="dk1"/>
                      </a:solidFill>
                      <a:prstDash val="solid"/>
                      <a:round/>
                      <a:headEnd len="sm" w="sm" type="none"/>
                      <a:tailEnd len="sm" w="sm" type="none"/>
                    </a:lnT>
                  </a:tcPr>
                </a:tc>
                <a:tc>
                  <a:txBody>
                    <a:bodyPr/>
                    <a:lstStyle/>
                    <a:p>
                      <a:pPr indent="0" lvl="0" marL="0" marR="0" rtl="0" algn="l">
                        <a:lnSpc>
                          <a:spcPct val="100000"/>
                        </a:lnSpc>
                        <a:spcBef>
                          <a:spcPts val="0"/>
                        </a:spcBef>
                        <a:spcAft>
                          <a:spcPts val="0"/>
                        </a:spcAft>
                        <a:buClr>
                          <a:srgbClr val="000000"/>
                        </a:buClr>
                        <a:buSzPts val="1400"/>
                        <a:buFont typeface="Arial"/>
                        <a:buNone/>
                      </a:pPr>
                      <a:r>
                        <a:t/>
                      </a:r>
                      <a:endParaRPr sz="1400" u="none" cap="none" strike="noStrike">
                        <a:latin typeface="Poppins"/>
                        <a:ea typeface="Poppins"/>
                        <a:cs typeface="Poppins"/>
                        <a:sym typeface="Poppins"/>
                      </a:endParaRPr>
                    </a:p>
                  </a:txBody>
                  <a:tcPr marT="0" marB="0" marR="0" marL="0">
                    <a:lnT cap="flat" cmpd="sng" w="12700">
                      <a:solidFill>
                        <a:schemeClr val="dk1"/>
                      </a:solidFill>
                      <a:prstDash val="solid"/>
                      <a:round/>
                      <a:headEnd len="sm" w="sm" type="none"/>
                      <a:tailEnd len="sm" w="sm" type="none"/>
                    </a:lnT>
                  </a:tcPr>
                </a:tc>
                <a:tc>
                  <a:txBody>
                    <a:bodyPr/>
                    <a:lstStyle/>
                    <a:p>
                      <a:pPr indent="0" lvl="0" marL="0" marR="0" rtl="0" algn="l">
                        <a:lnSpc>
                          <a:spcPct val="100000"/>
                        </a:lnSpc>
                        <a:spcBef>
                          <a:spcPts val="0"/>
                        </a:spcBef>
                        <a:spcAft>
                          <a:spcPts val="0"/>
                        </a:spcAft>
                        <a:buClr>
                          <a:srgbClr val="000000"/>
                        </a:buClr>
                        <a:buSzPts val="1100"/>
                        <a:buFont typeface="Arial"/>
                        <a:buNone/>
                      </a:pPr>
                      <a:r>
                        <a:t/>
                      </a:r>
                      <a:endParaRPr sz="1100" u="none" cap="none" strike="noStrike">
                        <a:solidFill>
                          <a:schemeClr val="accent1"/>
                        </a:solidFill>
                        <a:latin typeface="Poppins"/>
                        <a:ea typeface="Poppins"/>
                        <a:cs typeface="Poppins"/>
                        <a:sym typeface="Poppins"/>
                      </a:endParaRPr>
                    </a:p>
                  </a:txBody>
                  <a:tcPr marT="0" marB="0" marR="0" marL="0">
                    <a:lnT cap="flat" cmpd="sng" w="12700">
                      <a:solidFill>
                        <a:schemeClr val="dk1"/>
                      </a:solidFill>
                      <a:prstDash val="solid"/>
                      <a:round/>
                      <a:headEnd len="sm" w="sm" type="none"/>
                      <a:tailEnd len="sm" w="sm" type="none"/>
                    </a:lnT>
                  </a:tcPr>
                </a:tc>
                <a:tc>
                  <a:txBody>
                    <a:bodyPr/>
                    <a:lstStyle/>
                    <a:p>
                      <a:pPr indent="0" lvl="0" marL="0" marR="0" rtl="0" algn="l">
                        <a:lnSpc>
                          <a:spcPct val="100000"/>
                        </a:lnSpc>
                        <a:spcBef>
                          <a:spcPts val="0"/>
                        </a:spcBef>
                        <a:spcAft>
                          <a:spcPts val="0"/>
                        </a:spcAft>
                        <a:buClr>
                          <a:srgbClr val="000000"/>
                        </a:buClr>
                        <a:buSzPts val="1100"/>
                        <a:buFont typeface="Arial"/>
                        <a:buNone/>
                      </a:pPr>
                      <a:r>
                        <a:t/>
                      </a:r>
                      <a:endParaRPr sz="1100" u="none" cap="none" strike="noStrike">
                        <a:solidFill>
                          <a:schemeClr val="accent1"/>
                        </a:solidFill>
                        <a:latin typeface="Poppins"/>
                        <a:ea typeface="Poppins"/>
                        <a:cs typeface="Poppins"/>
                        <a:sym typeface="Poppins"/>
                      </a:endParaRPr>
                    </a:p>
                  </a:txBody>
                  <a:tcPr marT="0" marB="0" marR="0" marL="0">
                    <a:lnT cap="flat" cmpd="sng" w="12700">
                      <a:solidFill>
                        <a:schemeClr val="dk1"/>
                      </a:solidFill>
                      <a:prstDash val="solid"/>
                      <a:round/>
                      <a:headEnd len="sm" w="sm" type="none"/>
                      <a:tailEnd len="sm" w="sm" type="none"/>
                    </a:lnT>
                  </a:tcPr>
                </a:tc>
                <a:tc>
                  <a:txBody>
                    <a:bodyPr/>
                    <a:lstStyle/>
                    <a:p>
                      <a:pPr indent="0" lvl="0" marL="0" marR="0" rtl="0" algn="l">
                        <a:lnSpc>
                          <a:spcPct val="100000"/>
                        </a:lnSpc>
                        <a:spcBef>
                          <a:spcPts val="0"/>
                        </a:spcBef>
                        <a:spcAft>
                          <a:spcPts val="0"/>
                        </a:spcAft>
                        <a:buClr>
                          <a:srgbClr val="000000"/>
                        </a:buClr>
                        <a:buSzPts val="1100"/>
                        <a:buFont typeface="Arial"/>
                        <a:buNone/>
                      </a:pPr>
                      <a:r>
                        <a:t/>
                      </a:r>
                      <a:endParaRPr sz="1100" u="none" cap="none" strike="noStrike">
                        <a:solidFill>
                          <a:schemeClr val="accent1"/>
                        </a:solidFill>
                        <a:latin typeface="Poppins"/>
                        <a:ea typeface="Poppins"/>
                        <a:cs typeface="Poppins"/>
                        <a:sym typeface="Poppins"/>
                      </a:endParaRPr>
                    </a:p>
                  </a:txBody>
                  <a:tcPr marT="0" marB="0" marR="0" marL="0">
                    <a:lnT cap="flat" cmpd="sng" w="12700">
                      <a:solidFill>
                        <a:schemeClr val="dk1"/>
                      </a:solidFill>
                      <a:prstDash val="solid"/>
                      <a:round/>
                      <a:headEnd len="sm" w="sm" type="none"/>
                      <a:tailEnd len="sm" w="sm" type="none"/>
                    </a:lnT>
                  </a:tcPr>
                </a:tc>
              </a:tr>
              <a:tr h="229550">
                <a:tc>
                  <a:txBody>
                    <a:bodyPr/>
                    <a:lstStyle/>
                    <a:p>
                      <a:pPr indent="0" lvl="0" marL="0" marR="0" rtl="0" algn="r">
                        <a:lnSpc>
                          <a:spcPct val="115000"/>
                        </a:lnSpc>
                        <a:spcBef>
                          <a:spcPts val="0"/>
                        </a:spcBef>
                        <a:spcAft>
                          <a:spcPts val="0"/>
                        </a:spcAft>
                        <a:buClr>
                          <a:srgbClr val="000000"/>
                        </a:buClr>
                        <a:buSzPts val="1100"/>
                        <a:buFont typeface="Arial"/>
                        <a:buNone/>
                      </a:pPr>
                      <a:r>
                        <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LFP</a:t>
                      </a:r>
                      <a:endParaRPr sz="1100" u="none" cap="none" strike="noStrike"/>
                    </a:p>
                    <a:p>
                      <a:pPr indent="0" lvl="0" marL="0" marR="0" rtl="0" algn="ctr">
                        <a:lnSpc>
                          <a:spcPct val="115000"/>
                        </a:lnSpc>
                        <a:spcBef>
                          <a:spcPts val="0"/>
                        </a:spcBef>
                        <a:spcAft>
                          <a:spcPts val="0"/>
                        </a:spcAft>
                        <a:buClr>
                          <a:srgbClr val="000000"/>
                        </a:buClr>
                        <a:buSzPts val="1100"/>
                        <a:buFont typeface="Arial"/>
                        <a:buNone/>
                      </a:pPr>
                      <a:r>
                        <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Mid Ni</a:t>
                      </a:r>
                      <a:endParaRPr sz="1100" u="none" cap="none" strike="noStrike"/>
                    </a:p>
                    <a:p>
                      <a:pPr indent="0" lvl="0" marL="0" marR="0" rtl="0" algn="ctr">
                        <a:lnSpc>
                          <a:spcPct val="115000"/>
                        </a:lnSpc>
                        <a:spcBef>
                          <a:spcPts val="0"/>
                        </a:spcBef>
                        <a:spcAft>
                          <a:spcPts val="0"/>
                        </a:spcAft>
                        <a:buClr>
                          <a:srgbClr val="000000"/>
                        </a:buClr>
                        <a:buSzPts val="1100"/>
                        <a:buFont typeface="Arial"/>
                        <a:buNone/>
                      </a:pPr>
                      <a:r>
                        <a:rPr lang="en" sz="1100" u="none" cap="none" strike="noStrike"/>
                        <a:t>LFP</a:t>
                      </a:r>
                      <a:endParaRPr sz="1100" u="none" cap="none" strike="noStrike"/>
                    </a:p>
                    <a:p>
                      <a:pPr indent="0" lvl="0" marL="0" marR="0" rtl="0" algn="ctr">
                        <a:lnSpc>
                          <a:spcPct val="115000"/>
                        </a:lnSpc>
                        <a:spcBef>
                          <a:spcPts val="0"/>
                        </a:spcBef>
                        <a:spcAft>
                          <a:spcPts val="0"/>
                        </a:spcAft>
                        <a:buClr>
                          <a:srgbClr val="000000"/>
                        </a:buClr>
                        <a:buSzPts val="1100"/>
                        <a:buFont typeface="Arial"/>
                        <a:buNone/>
                      </a:pPr>
                      <a:r>
                        <a:rPr lang="en" sz="1100" u="none" cap="none" strike="noStrike"/>
                        <a:t>LCO</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Mid/High  Ni</a:t>
                      </a:r>
                      <a:endParaRPr sz="1100" u="none" cap="none" strike="noStrike"/>
                    </a:p>
                    <a:p>
                      <a:pPr indent="0" lvl="0" marL="0" marR="0" rtl="0" algn="ctr">
                        <a:lnSpc>
                          <a:spcPct val="115000"/>
                        </a:lnSpc>
                        <a:spcBef>
                          <a:spcPts val="0"/>
                        </a:spcBef>
                        <a:spcAft>
                          <a:spcPts val="0"/>
                        </a:spcAft>
                        <a:buClr>
                          <a:srgbClr val="000000"/>
                        </a:buClr>
                        <a:buSzPts val="1100"/>
                        <a:buFont typeface="Arial"/>
                        <a:buNone/>
                      </a:pPr>
                      <a:r>
                        <a:rPr lang="en" sz="1100" u="none" cap="none" strike="noStrike"/>
                        <a:t>Micro LFP</a:t>
                      </a:r>
                      <a:endParaRPr sz="1100" u="none" cap="none" strike="noStrike"/>
                    </a:p>
                    <a:p>
                      <a:pPr indent="0" lvl="0" marL="0" marR="0" rtl="0" algn="ctr">
                        <a:lnSpc>
                          <a:spcPct val="115000"/>
                        </a:lnSpc>
                        <a:spcBef>
                          <a:spcPts val="0"/>
                        </a:spcBef>
                        <a:spcAft>
                          <a:spcPts val="0"/>
                        </a:spcAft>
                        <a:buClr>
                          <a:srgbClr val="000000"/>
                        </a:buClr>
                        <a:buSzPts val="1100"/>
                        <a:buFont typeface="Arial"/>
                        <a:buNone/>
                      </a:pPr>
                      <a:r>
                        <a:rPr lang="en" sz="1100" u="none" cap="none" strike="noStrike"/>
                        <a:t>LCO</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Mid/High Ni</a:t>
                      </a:r>
                      <a:endParaRPr sz="1100" u="none" cap="none" strike="noStrike"/>
                    </a:p>
                    <a:p>
                      <a:pPr indent="0" lvl="0" marL="0" marR="0" rtl="0" algn="l">
                        <a:lnSpc>
                          <a:spcPct val="115000"/>
                        </a:lnSpc>
                        <a:spcBef>
                          <a:spcPts val="0"/>
                        </a:spcBef>
                        <a:spcAft>
                          <a:spcPts val="0"/>
                        </a:spcAft>
                        <a:buClr>
                          <a:srgbClr val="000000"/>
                        </a:buClr>
                        <a:buSzPts val="1100"/>
                        <a:buFont typeface="Arial"/>
                        <a:buNone/>
                      </a:pPr>
                      <a:r>
                        <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solidFill>
                      <a:srgbClr val="D1D8DE"/>
                    </a:solidFill>
                  </a:tcPr>
                </a:tc>
                <a:tc>
                  <a:txBody>
                    <a:bodyPr/>
                    <a:lstStyle/>
                    <a:p>
                      <a:pPr indent="0" lvl="0" marL="0" rtl="0" algn="ctr">
                        <a:lnSpc>
                          <a:spcPct val="115000"/>
                        </a:lnSpc>
                        <a:spcBef>
                          <a:spcPts val="0"/>
                        </a:spcBef>
                        <a:spcAft>
                          <a:spcPts val="0"/>
                        </a:spcAft>
                        <a:buNone/>
                      </a:pPr>
                      <a:r>
                        <a:rPr lang="en" sz="1100"/>
                        <a:t>Mid/High  Ni</a:t>
                      </a:r>
                      <a:endParaRPr sz="1100"/>
                    </a:p>
                    <a:p>
                      <a:pPr indent="0" lvl="0" marL="0" marR="0" rtl="0" algn="ctr">
                        <a:lnSpc>
                          <a:spcPct val="115000"/>
                        </a:lnSpc>
                        <a:spcBef>
                          <a:spcPts val="0"/>
                        </a:spcBef>
                        <a:spcAft>
                          <a:spcPts val="0"/>
                        </a:spcAft>
                        <a:buClr>
                          <a:srgbClr val="000000"/>
                        </a:buClr>
                        <a:buSzPts val="1100"/>
                        <a:buFont typeface="Arial"/>
                        <a:buNone/>
                      </a:pPr>
                      <a:r>
                        <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solidFill>
                      <a:srgbClr val="D1D8DE"/>
                    </a:solidFill>
                  </a:tcPr>
                </a:tc>
              </a:tr>
              <a:tr h="229550">
                <a:tc>
                  <a:txBody>
                    <a:bodyPr/>
                    <a:lstStyle/>
                    <a:p>
                      <a:pPr indent="0" lvl="0" marL="0" marR="0" rtl="0" algn="r">
                        <a:lnSpc>
                          <a:spcPct val="115000"/>
                        </a:lnSpc>
                        <a:spcBef>
                          <a:spcPts val="0"/>
                        </a:spcBef>
                        <a:spcAft>
                          <a:spcPts val="0"/>
                        </a:spcAft>
                        <a:buClr>
                          <a:srgbClr val="000000"/>
                        </a:buClr>
                        <a:buSzPts val="1200"/>
                        <a:buFont typeface="Arial"/>
                        <a:buNone/>
                      </a:pPr>
                      <a:r>
                        <a:rPr b="0" i="0" lang="en" sz="1200" u="none" cap="none" strike="noStrike">
                          <a:solidFill>
                            <a:schemeClr val="accent1"/>
                          </a:solidFill>
                          <a:latin typeface="Poppins Light"/>
                          <a:ea typeface="Poppins Light"/>
                          <a:cs typeface="Poppins Light"/>
                          <a:sym typeface="Poppins Light"/>
                        </a:rPr>
                        <a:t>POLYMER PROPERTY</a:t>
                      </a:r>
                      <a:endParaRPr b="0" i="0" sz="1200" u="none" cap="none" strike="noStrike">
                        <a:solidFill>
                          <a:schemeClr val="accent1"/>
                        </a:solidFill>
                        <a:latin typeface="Poppins Light"/>
                        <a:ea typeface="Poppins Light"/>
                        <a:cs typeface="Poppins Light"/>
                        <a:sym typeface="Poppins Light"/>
                      </a:endParaRPr>
                    </a:p>
                  </a:txBody>
                  <a:tcPr marT="0" marB="0" marR="0" marL="0">
                    <a:lnT cap="flat" cmpd="sng" w="12700">
                      <a:solidFill>
                        <a:schemeClr val="dk1"/>
                      </a:solidFill>
                      <a:prstDash val="solid"/>
                      <a:round/>
                      <a:headEnd len="sm" w="sm" type="none"/>
                      <a:tailEnd len="sm" w="sm" type="none"/>
                    </a:lnT>
                  </a:tcPr>
                </a:tc>
                <a:tc>
                  <a:txBody>
                    <a:bodyPr/>
                    <a:lstStyle/>
                    <a:p>
                      <a:pPr indent="0" lvl="0" marL="0" marR="0" rtl="0" algn="l">
                        <a:lnSpc>
                          <a:spcPct val="100000"/>
                        </a:lnSpc>
                        <a:spcBef>
                          <a:spcPts val="0"/>
                        </a:spcBef>
                        <a:spcAft>
                          <a:spcPts val="0"/>
                        </a:spcAft>
                        <a:buClr>
                          <a:srgbClr val="000000"/>
                        </a:buClr>
                        <a:buSzPts val="1100"/>
                        <a:buFont typeface="Arial"/>
                        <a:buNone/>
                      </a:pPr>
                      <a:r>
                        <a:t/>
                      </a:r>
                      <a:endParaRPr b="1" sz="1100" u="none" cap="none" strike="noStrike">
                        <a:solidFill>
                          <a:schemeClr val="accent1"/>
                        </a:solidFill>
                        <a:latin typeface="Poppins"/>
                        <a:ea typeface="Poppins"/>
                        <a:cs typeface="Poppins"/>
                        <a:sym typeface="Poppins"/>
                      </a:endParaRPr>
                    </a:p>
                  </a:txBody>
                  <a:tcPr marT="0" marB="0" marR="0" marL="0">
                    <a:lnT cap="flat" cmpd="sng" w="12700">
                      <a:solidFill>
                        <a:schemeClr val="dk1"/>
                      </a:solidFill>
                      <a:prstDash val="solid"/>
                      <a:round/>
                      <a:headEnd len="sm" w="sm" type="none"/>
                      <a:tailEnd len="sm" w="sm" type="none"/>
                    </a:lnT>
                  </a:tcPr>
                </a:tc>
                <a:tc>
                  <a:txBody>
                    <a:bodyPr/>
                    <a:lstStyle/>
                    <a:p>
                      <a:pPr indent="0" lvl="0" marL="0" marR="0" rtl="0" algn="l">
                        <a:lnSpc>
                          <a:spcPct val="100000"/>
                        </a:lnSpc>
                        <a:spcBef>
                          <a:spcPts val="0"/>
                        </a:spcBef>
                        <a:spcAft>
                          <a:spcPts val="0"/>
                        </a:spcAft>
                        <a:buClr>
                          <a:srgbClr val="000000"/>
                        </a:buClr>
                        <a:buSzPts val="1100"/>
                        <a:buFont typeface="Arial"/>
                        <a:buNone/>
                      </a:pPr>
                      <a:r>
                        <a:t/>
                      </a:r>
                      <a:endParaRPr sz="1100" u="none" cap="none" strike="noStrike">
                        <a:latin typeface="Poppins"/>
                        <a:ea typeface="Poppins"/>
                        <a:cs typeface="Poppins"/>
                        <a:sym typeface="Poppins"/>
                      </a:endParaRPr>
                    </a:p>
                  </a:txBody>
                  <a:tcPr marT="0" marB="0" marR="0" marL="0">
                    <a:lnT cap="flat" cmpd="sng" w="12700">
                      <a:solidFill>
                        <a:schemeClr val="dk1"/>
                      </a:solidFill>
                      <a:prstDash val="solid"/>
                      <a:round/>
                      <a:headEnd len="sm" w="sm" type="none"/>
                      <a:tailEnd len="sm" w="sm" type="none"/>
                    </a:lnT>
                  </a:tcPr>
                </a:tc>
                <a:tc>
                  <a:txBody>
                    <a:bodyPr/>
                    <a:lstStyle/>
                    <a:p>
                      <a:pPr indent="0" lvl="0" marL="0" marR="0" rtl="0" algn="l">
                        <a:lnSpc>
                          <a:spcPct val="100000"/>
                        </a:lnSpc>
                        <a:spcBef>
                          <a:spcPts val="0"/>
                        </a:spcBef>
                        <a:spcAft>
                          <a:spcPts val="0"/>
                        </a:spcAft>
                        <a:buClr>
                          <a:srgbClr val="000000"/>
                        </a:buClr>
                        <a:buSzPts val="1100"/>
                        <a:buFont typeface="Arial"/>
                        <a:buNone/>
                      </a:pPr>
                      <a:r>
                        <a:t/>
                      </a:r>
                      <a:endParaRPr sz="1100" u="none" cap="none" strike="noStrike">
                        <a:latin typeface="Poppins"/>
                        <a:ea typeface="Poppins"/>
                        <a:cs typeface="Poppins"/>
                        <a:sym typeface="Poppins"/>
                      </a:endParaRPr>
                    </a:p>
                  </a:txBody>
                  <a:tcPr marT="0" marB="0" marR="0" marL="0">
                    <a:lnT cap="flat" cmpd="sng" w="12700">
                      <a:solidFill>
                        <a:schemeClr val="dk1"/>
                      </a:solidFill>
                      <a:prstDash val="solid"/>
                      <a:round/>
                      <a:headEnd len="sm" w="sm" type="none"/>
                      <a:tailEnd len="sm" w="sm" type="none"/>
                    </a:lnT>
                  </a:tcPr>
                </a:tc>
                <a:tc>
                  <a:txBody>
                    <a:bodyPr/>
                    <a:lstStyle/>
                    <a:p>
                      <a:pPr indent="0" lvl="0" marL="0" marR="0" rtl="0" algn="l">
                        <a:lnSpc>
                          <a:spcPct val="100000"/>
                        </a:lnSpc>
                        <a:spcBef>
                          <a:spcPts val="0"/>
                        </a:spcBef>
                        <a:spcAft>
                          <a:spcPts val="0"/>
                        </a:spcAft>
                        <a:buClr>
                          <a:srgbClr val="000000"/>
                        </a:buClr>
                        <a:buSzPts val="1100"/>
                        <a:buFont typeface="Arial"/>
                        <a:buNone/>
                      </a:pPr>
                      <a:r>
                        <a:t/>
                      </a:r>
                      <a:endParaRPr sz="1100" u="none" cap="none" strike="noStrike">
                        <a:latin typeface="Poppins"/>
                        <a:ea typeface="Poppins"/>
                        <a:cs typeface="Poppins"/>
                        <a:sym typeface="Poppins"/>
                      </a:endParaRPr>
                    </a:p>
                  </a:txBody>
                  <a:tcPr marT="0" marB="0" marR="0" marL="0">
                    <a:lnT cap="flat" cmpd="sng" w="12700">
                      <a:solidFill>
                        <a:schemeClr val="dk1"/>
                      </a:solidFill>
                      <a:prstDash val="solid"/>
                      <a:round/>
                      <a:headEnd len="sm" w="sm" type="none"/>
                      <a:tailEnd len="sm" w="sm" type="none"/>
                    </a:lnT>
                  </a:tcPr>
                </a:tc>
                <a:tc>
                  <a:txBody>
                    <a:bodyPr/>
                    <a:lstStyle/>
                    <a:p>
                      <a:pPr indent="0" lvl="0" marL="0" marR="0" rtl="0" algn="l">
                        <a:lnSpc>
                          <a:spcPct val="100000"/>
                        </a:lnSpc>
                        <a:spcBef>
                          <a:spcPts val="0"/>
                        </a:spcBef>
                        <a:spcAft>
                          <a:spcPts val="0"/>
                        </a:spcAft>
                        <a:buClr>
                          <a:srgbClr val="000000"/>
                        </a:buClr>
                        <a:buSzPts val="1100"/>
                        <a:buFont typeface="Arial"/>
                        <a:buNone/>
                      </a:pPr>
                      <a:r>
                        <a:t/>
                      </a:r>
                      <a:endParaRPr sz="1100" u="none" cap="none" strike="noStrike">
                        <a:latin typeface="Poppins"/>
                        <a:ea typeface="Poppins"/>
                        <a:cs typeface="Poppins"/>
                        <a:sym typeface="Poppins"/>
                      </a:endParaRPr>
                    </a:p>
                  </a:txBody>
                  <a:tcPr marT="0" marB="0" marR="0" marL="0">
                    <a:lnT cap="flat" cmpd="sng" w="12700">
                      <a:solidFill>
                        <a:schemeClr val="dk1"/>
                      </a:solidFill>
                      <a:prstDash val="solid"/>
                      <a:round/>
                      <a:headEnd len="sm" w="sm" type="none"/>
                      <a:tailEnd len="sm" w="sm" type="none"/>
                    </a:lnT>
                  </a:tcPr>
                </a:tc>
              </a:tr>
              <a:tr h="459050">
                <a:tc>
                  <a:txBody>
                    <a:bodyPr/>
                    <a:lstStyle/>
                    <a:p>
                      <a:pPr indent="0" lvl="0" marL="0" marR="0" rtl="0" algn="r">
                        <a:lnSpc>
                          <a:spcPct val="115000"/>
                        </a:lnSpc>
                        <a:spcBef>
                          <a:spcPts val="0"/>
                        </a:spcBef>
                        <a:spcAft>
                          <a:spcPts val="0"/>
                        </a:spcAft>
                        <a:buClr>
                          <a:srgbClr val="000000"/>
                        </a:buClr>
                        <a:buSzPts val="1100"/>
                        <a:buFont typeface="Arial"/>
                        <a:buNone/>
                      </a:pPr>
                      <a:r>
                        <a:rPr b="1" lang="en" sz="1100" u="none" cap="none" strike="noStrike"/>
                        <a:t>Polymer type</a:t>
                      </a:r>
                      <a:endParaRPr b="1" sz="1100" u="none" cap="none" strike="noStrike">
                        <a:solidFill>
                          <a:schemeClr val="dk1"/>
                        </a:solidFill>
                        <a:latin typeface="Poppins"/>
                        <a:ea typeface="Poppins"/>
                        <a:cs typeface="Poppins"/>
                        <a:sym typeface="Poppins"/>
                      </a:endParaRPr>
                    </a:p>
                  </a:txBody>
                  <a:tcPr marT="0" marB="0" marR="0" marL="0"/>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Homopolymer</a:t>
                      </a:r>
                      <a:endParaRPr b="1" sz="1100" u="none" cap="none" strike="noStrike">
                        <a:solidFill>
                          <a:schemeClr val="dk1"/>
                        </a:solidFill>
                        <a:latin typeface="Poppins"/>
                        <a:ea typeface="Poppins"/>
                        <a:cs typeface="Poppins"/>
                        <a:sym typeface="Poppins"/>
                      </a:endParaRPr>
                    </a:p>
                  </a:txBody>
                  <a:tcPr marT="0" marB="0" marR="0" marL="0">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Homopolymer</a:t>
                      </a:r>
                      <a:endParaRPr b="1" sz="1100" u="none" cap="none" strike="noStrike">
                        <a:solidFill>
                          <a:schemeClr val="dk1"/>
                        </a:solidFill>
                        <a:latin typeface="Poppins"/>
                        <a:ea typeface="Poppins"/>
                        <a:cs typeface="Poppins"/>
                        <a:sym typeface="Poppins"/>
                      </a:endParaRPr>
                    </a:p>
                  </a:txBody>
                  <a:tcPr marT="0" marB="0" marR="0" marL="0">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Modified</a:t>
                      </a:r>
                      <a:endParaRPr sz="1100" u="none" cap="none" strike="noStrike"/>
                    </a:p>
                    <a:p>
                      <a:pPr indent="0" lvl="0" marL="0" marR="0" rtl="0" algn="ctr">
                        <a:lnSpc>
                          <a:spcPct val="115000"/>
                        </a:lnSpc>
                        <a:spcBef>
                          <a:spcPts val="0"/>
                        </a:spcBef>
                        <a:spcAft>
                          <a:spcPts val="0"/>
                        </a:spcAft>
                        <a:buClr>
                          <a:srgbClr val="000000"/>
                        </a:buClr>
                        <a:buSzPts val="1100"/>
                        <a:buFont typeface="Arial"/>
                        <a:buNone/>
                      </a:pPr>
                      <a:r>
                        <a:rPr lang="en" sz="1100" u="none" cap="none" strike="noStrike"/>
                        <a:t> homopolymer</a:t>
                      </a:r>
                      <a:endParaRPr b="1" sz="1100" u="none" cap="none" strike="noStrike">
                        <a:solidFill>
                          <a:schemeClr val="dk1"/>
                        </a:solidFill>
                        <a:latin typeface="Poppins"/>
                        <a:ea typeface="Poppins"/>
                        <a:cs typeface="Poppins"/>
                        <a:sym typeface="Poppins"/>
                      </a:endParaRPr>
                    </a:p>
                  </a:txBody>
                  <a:tcPr marT="0" marB="0" marR="0" marL="0">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Modified </a:t>
                      </a:r>
                      <a:endParaRPr sz="1100" u="none" cap="none" strike="noStrike"/>
                    </a:p>
                    <a:p>
                      <a:pPr indent="0" lvl="0" marL="0" marR="0" rtl="0" algn="ctr">
                        <a:lnSpc>
                          <a:spcPct val="115000"/>
                        </a:lnSpc>
                        <a:spcBef>
                          <a:spcPts val="0"/>
                        </a:spcBef>
                        <a:spcAft>
                          <a:spcPts val="0"/>
                        </a:spcAft>
                        <a:buClr>
                          <a:srgbClr val="000000"/>
                        </a:buClr>
                        <a:buSzPts val="1100"/>
                        <a:buFont typeface="Arial"/>
                        <a:buNone/>
                      </a:pPr>
                      <a:r>
                        <a:rPr lang="en" sz="1100" u="none" cap="none" strike="noStrike"/>
                        <a:t>homopolymer</a:t>
                      </a:r>
                      <a:endParaRPr b="1" sz="1100" u="none" cap="none" strike="noStrike">
                        <a:solidFill>
                          <a:schemeClr val="dk1"/>
                        </a:solidFill>
                        <a:latin typeface="Poppins"/>
                        <a:ea typeface="Poppins"/>
                        <a:cs typeface="Poppins"/>
                        <a:sym typeface="Poppins"/>
                      </a:endParaRPr>
                    </a:p>
                  </a:txBody>
                  <a:tcPr marT="0" marB="0" marR="0" marL="0">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New Gen </a:t>
                      </a:r>
                      <a:r>
                        <a:rPr lang="en" sz="1100"/>
                        <a:t>modified homopolymer</a:t>
                      </a:r>
                      <a:endParaRPr b="1" sz="1100" u="none" cap="none" strike="noStrike">
                        <a:solidFill>
                          <a:schemeClr val="dk1"/>
                        </a:solidFill>
                        <a:latin typeface="Poppins"/>
                        <a:ea typeface="Poppins"/>
                        <a:cs typeface="Poppins"/>
                        <a:sym typeface="Poppins"/>
                      </a:endParaRPr>
                    </a:p>
                  </a:txBody>
                  <a:tcPr marT="0" marB="0" marR="0" marL="0">
                    <a:solidFill>
                      <a:srgbClr val="D1D8DE"/>
                    </a:solidFill>
                  </a:tcPr>
                </a:tc>
              </a:tr>
              <a:tr h="229550">
                <a:tc>
                  <a:txBody>
                    <a:bodyPr/>
                    <a:lstStyle/>
                    <a:p>
                      <a:pPr indent="0" lvl="0" marL="0" marR="0" rtl="0" algn="r">
                        <a:lnSpc>
                          <a:spcPct val="115000"/>
                        </a:lnSpc>
                        <a:spcBef>
                          <a:spcPts val="0"/>
                        </a:spcBef>
                        <a:spcAft>
                          <a:spcPts val="0"/>
                        </a:spcAft>
                        <a:buClr>
                          <a:srgbClr val="000000"/>
                        </a:buClr>
                        <a:buSzPts val="1100"/>
                        <a:buFont typeface="Arial"/>
                        <a:buNone/>
                      </a:pPr>
                      <a:r>
                        <a:rPr b="1" lang="en" sz="1100" u="none" cap="none" strike="noStrike"/>
                        <a:t>Mw</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a:t>Very high</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a:t>Medium</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a:t>H</a:t>
                      </a:r>
                      <a:r>
                        <a:rPr lang="en" sz="1100" u="none" cap="none" strike="noStrike"/>
                        <a:t>igh</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a:t>Very </a:t>
                      </a:r>
                      <a:r>
                        <a:rPr lang="en" sz="1100" u="none" cap="none" strike="noStrike"/>
                        <a:t>high</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a:t>H</a:t>
                      </a:r>
                      <a:r>
                        <a:rPr lang="en" sz="1100" u="none" cap="none" strike="noStrike"/>
                        <a:t>igh</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solidFill>
                      <a:srgbClr val="D1D8DE"/>
                    </a:solidFill>
                  </a:tcPr>
                </a:tc>
              </a:tr>
              <a:tr h="229550">
                <a:tc>
                  <a:txBody>
                    <a:bodyPr/>
                    <a:lstStyle/>
                    <a:p>
                      <a:pPr indent="0" lvl="0" marL="0" marR="0" rtl="0" algn="r">
                        <a:lnSpc>
                          <a:spcPct val="115000"/>
                        </a:lnSpc>
                        <a:spcBef>
                          <a:spcPts val="0"/>
                        </a:spcBef>
                        <a:spcAft>
                          <a:spcPts val="0"/>
                        </a:spcAft>
                        <a:buClr>
                          <a:srgbClr val="000000"/>
                        </a:buClr>
                        <a:buSzPts val="1200"/>
                        <a:buFont typeface="Arial"/>
                        <a:buNone/>
                      </a:pPr>
                      <a:r>
                        <a:rPr b="0" i="0" lang="en" sz="1200" u="none" cap="none" strike="noStrike">
                          <a:solidFill>
                            <a:schemeClr val="accent1"/>
                          </a:solidFill>
                          <a:latin typeface="Poppins Light"/>
                          <a:ea typeface="Poppins Light"/>
                          <a:cs typeface="Poppins Light"/>
                          <a:sym typeface="Poppins Light"/>
                        </a:rPr>
                        <a:t>KEY FEATURES</a:t>
                      </a:r>
                      <a:endParaRPr b="0" i="0" sz="1200" u="none" cap="none" strike="noStrike">
                        <a:solidFill>
                          <a:schemeClr val="accent1"/>
                        </a:solidFill>
                        <a:latin typeface="Poppins Light"/>
                        <a:ea typeface="Poppins Light"/>
                        <a:cs typeface="Poppins Light"/>
                        <a:sym typeface="Poppins Light"/>
                      </a:endParaRPr>
                    </a:p>
                  </a:txBody>
                  <a:tcPr marT="0" marB="0" marR="0" marL="0">
                    <a:lnT cap="flat" cmpd="sng" w="12700">
                      <a:solidFill>
                        <a:schemeClr val="dk1"/>
                      </a:solidFill>
                      <a:prstDash val="solid"/>
                      <a:round/>
                      <a:headEnd len="sm" w="sm" type="none"/>
                      <a:tailEnd len="sm" w="sm" type="none"/>
                    </a:lnT>
                  </a:tcPr>
                </a:tc>
                <a:tc>
                  <a:txBody>
                    <a:bodyPr/>
                    <a:lstStyle/>
                    <a:p>
                      <a:pPr indent="0" lvl="0" marL="0" marR="0" rtl="0" algn="l">
                        <a:lnSpc>
                          <a:spcPct val="100000"/>
                        </a:lnSpc>
                        <a:spcBef>
                          <a:spcPts val="0"/>
                        </a:spcBef>
                        <a:spcAft>
                          <a:spcPts val="0"/>
                        </a:spcAft>
                        <a:buClr>
                          <a:srgbClr val="000000"/>
                        </a:buClr>
                        <a:buSzPts val="1100"/>
                        <a:buFont typeface="Arial"/>
                        <a:buNone/>
                      </a:pPr>
                      <a:r>
                        <a:t/>
                      </a:r>
                      <a:endParaRPr sz="1100" u="none" cap="none" strike="noStrike">
                        <a:solidFill>
                          <a:schemeClr val="accent1"/>
                        </a:solidFill>
                        <a:latin typeface="Poppins"/>
                        <a:ea typeface="Poppins"/>
                        <a:cs typeface="Poppins"/>
                        <a:sym typeface="Poppins"/>
                      </a:endParaRPr>
                    </a:p>
                  </a:txBody>
                  <a:tcPr marT="0" marB="0" marR="0" marL="0">
                    <a:lnT cap="flat" cmpd="sng" w="12700">
                      <a:solidFill>
                        <a:schemeClr val="dk1"/>
                      </a:solidFill>
                      <a:prstDash val="solid"/>
                      <a:round/>
                      <a:headEnd len="sm" w="sm" type="none"/>
                      <a:tailEnd len="sm" w="sm" type="none"/>
                    </a:lnT>
                  </a:tcPr>
                </a:tc>
                <a:tc>
                  <a:txBody>
                    <a:bodyPr/>
                    <a:lstStyle/>
                    <a:p>
                      <a:pPr indent="0" lvl="0" marL="0" marR="0" rtl="0" algn="l">
                        <a:lnSpc>
                          <a:spcPct val="100000"/>
                        </a:lnSpc>
                        <a:spcBef>
                          <a:spcPts val="0"/>
                        </a:spcBef>
                        <a:spcAft>
                          <a:spcPts val="0"/>
                        </a:spcAft>
                        <a:buClr>
                          <a:srgbClr val="000000"/>
                        </a:buClr>
                        <a:buSzPts val="1100"/>
                        <a:buFont typeface="Arial"/>
                        <a:buNone/>
                      </a:pPr>
                      <a:r>
                        <a:t/>
                      </a:r>
                      <a:endParaRPr sz="1100" u="none" cap="none" strike="noStrike">
                        <a:solidFill>
                          <a:schemeClr val="accent1"/>
                        </a:solidFill>
                        <a:latin typeface="Poppins"/>
                        <a:ea typeface="Poppins"/>
                        <a:cs typeface="Poppins"/>
                        <a:sym typeface="Poppins"/>
                      </a:endParaRPr>
                    </a:p>
                  </a:txBody>
                  <a:tcPr marT="0" marB="0" marR="0" marL="0">
                    <a:lnT cap="flat" cmpd="sng" w="12700">
                      <a:solidFill>
                        <a:schemeClr val="dk1"/>
                      </a:solidFill>
                      <a:prstDash val="solid"/>
                      <a:round/>
                      <a:headEnd len="sm" w="sm" type="none"/>
                      <a:tailEnd len="sm" w="sm" type="none"/>
                    </a:lnT>
                  </a:tcPr>
                </a:tc>
                <a:tc>
                  <a:txBody>
                    <a:bodyPr/>
                    <a:lstStyle/>
                    <a:p>
                      <a:pPr indent="0" lvl="0" marL="0" marR="0" rtl="0" algn="l">
                        <a:lnSpc>
                          <a:spcPct val="100000"/>
                        </a:lnSpc>
                        <a:spcBef>
                          <a:spcPts val="0"/>
                        </a:spcBef>
                        <a:spcAft>
                          <a:spcPts val="0"/>
                        </a:spcAft>
                        <a:buClr>
                          <a:srgbClr val="000000"/>
                        </a:buClr>
                        <a:buSzPts val="1100"/>
                        <a:buFont typeface="Arial"/>
                        <a:buNone/>
                      </a:pPr>
                      <a:r>
                        <a:t/>
                      </a:r>
                      <a:endParaRPr sz="1100" u="none" cap="none" strike="noStrike">
                        <a:solidFill>
                          <a:schemeClr val="accent1"/>
                        </a:solidFill>
                        <a:latin typeface="Poppins"/>
                        <a:ea typeface="Poppins"/>
                        <a:cs typeface="Poppins"/>
                        <a:sym typeface="Poppins"/>
                      </a:endParaRPr>
                    </a:p>
                  </a:txBody>
                  <a:tcPr marT="0" marB="0" marR="0" marL="0">
                    <a:lnT cap="flat" cmpd="sng" w="12700">
                      <a:solidFill>
                        <a:schemeClr val="dk1"/>
                      </a:solidFill>
                      <a:prstDash val="solid"/>
                      <a:round/>
                      <a:headEnd len="sm" w="sm" type="none"/>
                      <a:tailEnd len="sm" w="sm" type="none"/>
                    </a:lnT>
                  </a:tcPr>
                </a:tc>
                <a:tc>
                  <a:txBody>
                    <a:bodyPr/>
                    <a:lstStyle/>
                    <a:p>
                      <a:pPr indent="0" lvl="0" marL="0" marR="0" rtl="0" algn="l">
                        <a:lnSpc>
                          <a:spcPct val="100000"/>
                        </a:lnSpc>
                        <a:spcBef>
                          <a:spcPts val="0"/>
                        </a:spcBef>
                        <a:spcAft>
                          <a:spcPts val="0"/>
                        </a:spcAft>
                        <a:buClr>
                          <a:srgbClr val="000000"/>
                        </a:buClr>
                        <a:buSzPts val="1100"/>
                        <a:buFont typeface="Arial"/>
                        <a:buNone/>
                      </a:pPr>
                      <a:r>
                        <a:t/>
                      </a:r>
                      <a:endParaRPr sz="1100" u="none" cap="none" strike="noStrike">
                        <a:solidFill>
                          <a:schemeClr val="accent1"/>
                        </a:solidFill>
                        <a:latin typeface="Poppins"/>
                        <a:ea typeface="Poppins"/>
                        <a:cs typeface="Poppins"/>
                        <a:sym typeface="Poppins"/>
                      </a:endParaRPr>
                    </a:p>
                  </a:txBody>
                  <a:tcPr marT="0" marB="0" marR="0" marL="0">
                    <a:lnT cap="flat" cmpd="sng" w="12700">
                      <a:solidFill>
                        <a:schemeClr val="dk1"/>
                      </a:solidFill>
                      <a:prstDash val="solid"/>
                      <a:round/>
                      <a:headEnd len="sm" w="sm" type="none"/>
                      <a:tailEnd len="sm" w="sm" type="none"/>
                    </a:lnT>
                  </a:tcPr>
                </a:tc>
                <a:tc>
                  <a:txBody>
                    <a:bodyPr/>
                    <a:lstStyle/>
                    <a:p>
                      <a:pPr indent="0" lvl="0" marL="0" marR="0" rtl="0" algn="l">
                        <a:lnSpc>
                          <a:spcPct val="100000"/>
                        </a:lnSpc>
                        <a:spcBef>
                          <a:spcPts val="0"/>
                        </a:spcBef>
                        <a:spcAft>
                          <a:spcPts val="0"/>
                        </a:spcAft>
                        <a:buClr>
                          <a:srgbClr val="000000"/>
                        </a:buClr>
                        <a:buSzPts val="1100"/>
                        <a:buFont typeface="Arial"/>
                        <a:buNone/>
                      </a:pPr>
                      <a:r>
                        <a:t/>
                      </a:r>
                      <a:endParaRPr sz="1100" u="none" cap="none" strike="noStrike">
                        <a:solidFill>
                          <a:schemeClr val="accent1"/>
                        </a:solidFill>
                        <a:latin typeface="Poppins"/>
                        <a:ea typeface="Poppins"/>
                        <a:cs typeface="Poppins"/>
                        <a:sym typeface="Poppins"/>
                      </a:endParaRPr>
                    </a:p>
                  </a:txBody>
                  <a:tcPr marT="0" marB="0" marR="0" marL="0">
                    <a:lnT cap="flat" cmpd="sng" w="12700">
                      <a:solidFill>
                        <a:schemeClr val="dk1"/>
                      </a:solidFill>
                      <a:prstDash val="solid"/>
                      <a:round/>
                      <a:headEnd len="sm" w="sm" type="none"/>
                      <a:tailEnd len="sm" w="sm" type="none"/>
                    </a:lnT>
                  </a:tcPr>
                </a:tc>
              </a:tr>
              <a:tr h="229550">
                <a:tc>
                  <a:txBody>
                    <a:bodyPr/>
                    <a:lstStyle/>
                    <a:p>
                      <a:pPr indent="0" lvl="0" marL="0" marR="0" rtl="0" algn="r">
                        <a:lnSpc>
                          <a:spcPct val="115000"/>
                        </a:lnSpc>
                        <a:spcBef>
                          <a:spcPts val="0"/>
                        </a:spcBef>
                        <a:spcAft>
                          <a:spcPts val="0"/>
                        </a:spcAft>
                        <a:buClr>
                          <a:srgbClr val="000000"/>
                        </a:buClr>
                        <a:buSzPts val="1100"/>
                        <a:buFont typeface="Arial"/>
                        <a:buNone/>
                      </a:pPr>
                      <a:r>
                        <a:rPr b="1" lang="en" sz="1100" u="none" cap="none" strike="noStrike"/>
                        <a:t>Adhesion</a:t>
                      </a:r>
                      <a:endParaRPr b="1" sz="1100" u="none" cap="none" strike="noStrike">
                        <a:solidFill>
                          <a:schemeClr val="dk1"/>
                        </a:solidFill>
                        <a:latin typeface="Poppins"/>
                        <a:ea typeface="Poppins"/>
                        <a:cs typeface="Poppins"/>
                        <a:sym typeface="Poppins"/>
                      </a:endParaRPr>
                    </a:p>
                  </a:txBody>
                  <a:tcPr marT="0" marB="0" marR="0" marL="0"/>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a:t>
                      </a:r>
                      <a:endParaRPr b="1" sz="1100" u="none" cap="none" strike="noStrike">
                        <a:solidFill>
                          <a:schemeClr val="dk1"/>
                        </a:solidFill>
                        <a:latin typeface="Poppins"/>
                        <a:ea typeface="Poppins"/>
                        <a:cs typeface="Poppins"/>
                        <a:sym typeface="Poppins"/>
                      </a:endParaRPr>
                    </a:p>
                  </a:txBody>
                  <a:tcPr marT="0" marB="0" marR="0" marL="0">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a:t>
                      </a:r>
                      <a:endParaRPr b="1" sz="1100" u="none" cap="none" strike="noStrike">
                        <a:solidFill>
                          <a:schemeClr val="dk1"/>
                        </a:solidFill>
                        <a:latin typeface="Poppins"/>
                        <a:ea typeface="Poppins"/>
                        <a:cs typeface="Poppins"/>
                        <a:sym typeface="Poppins"/>
                      </a:endParaRPr>
                    </a:p>
                  </a:txBody>
                  <a:tcPr marT="0" marB="0" marR="0" marL="0">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a:t>
                      </a:r>
                      <a:r>
                        <a:rPr lang="en" sz="1100" u="none" cap="none" strike="noStrike"/>
                        <a:t>+</a:t>
                      </a:r>
                      <a:endParaRPr b="1" sz="1100" u="none" cap="none" strike="noStrike">
                        <a:solidFill>
                          <a:schemeClr val="dk1"/>
                        </a:solidFill>
                        <a:latin typeface="Poppins"/>
                        <a:ea typeface="Poppins"/>
                        <a:cs typeface="Poppins"/>
                        <a:sym typeface="Poppins"/>
                      </a:endParaRPr>
                    </a:p>
                  </a:txBody>
                  <a:tcPr marT="0" marB="0" marR="0" marL="0">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a:t>
                      </a:r>
                      <a:r>
                        <a:rPr lang="en" sz="1100" u="none" cap="none" strike="noStrike"/>
                        <a:t>+</a:t>
                      </a:r>
                      <a:endParaRPr b="1" sz="1100" u="none" cap="none" strike="noStrike">
                        <a:solidFill>
                          <a:schemeClr val="dk1"/>
                        </a:solidFill>
                        <a:latin typeface="Poppins"/>
                        <a:ea typeface="Poppins"/>
                        <a:cs typeface="Poppins"/>
                        <a:sym typeface="Poppins"/>
                      </a:endParaRPr>
                    </a:p>
                  </a:txBody>
                  <a:tcPr marT="0" marB="0" marR="0" marL="0">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a:t>
                      </a:r>
                      <a:endParaRPr b="1" sz="1100" u="none" cap="none" strike="noStrike">
                        <a:solidFill>
                          <a:schemeClr val="dk1"/>
                        </a:solidFill>
                        <a:latin typeface="Poppins"/>
                        <a:ea typeface="Poppins"/>
                        <a:cs typeface="Poppins"/>
                        <a:sym typeface="Poppins"/>
                      </a:endParaRPr>
                    </a:p>
                  </a:txBody>
                  <a:tcPr marT="0" marB="0" marR="0" marL="0">
                    <a:solidFill>
                      <a:srgbClr val="D1D8DE"/>
                    </a:solidFill>
                  </a:tcPr>
                </a:tc>
              </a:tr>
              <a:tr h="459050">
                <a:tc>
                  <a:txBody>
                    <a:bodyPr/>
                    <a:lstStyle/>
                    <a:p>
                      <a:pPr indent="0" lvl="0" marL="0" marR="0" rtl="0" algn="r">
                        <a:lnSpc>
                          <a:spcPct val="115000"/>
                        </a:lnSpc>
                        <a:spcBef>
                          <a:spcPts val="0"/>
                        </a:spcBef>
                        <a:spcAft>
                          <a:spcPts val="0"/>
                        </a:spcAft>
                        <a:buClr>
                          <a:srgbClr val="000000"/>
                        </a:buClr>
                        <a:buSzPts val="1100"/>
                        <a:buFont typeface="Arial"/>
                        <a:buNone/>
                      </a:pPr>
                      <a:r>
                        <a:rPr b="1" lang="en" sz="1100" u="none" cap="none" strike="noStrike"/>
                        <a:t>High solid content slurry</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a:t>
                      </a:r>
                      <a:r>
                        <a:rPr lang="en" sz="1100" u="none" cap="none" strike="noStrike"/>
                        <a:t>+</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a:t>
                      </a:r>
                      <a:r>
                        <a:rPr lang="en" sz="1100" u="none" cap="none" strike="noStrike"/>
                        <a:t>+</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solidFill>
                      <a:srgbClr val="D1D8DE"/>
                    </a:solidFill>
                  </a:tcPr>
                </a:tc>
                <a:tc>
                  <a:txBody>
                    <a:bodyPr/>
                    <a:lstStyle/>
                    <a:p>
                      <a:pPr indent="0" lvl="0" marL="0" marR="0" rtl="0" algn="ctr">
                        <a:lnSpc>
                          <a:spcPct val="115000"/>
                        </a:lnSpc>
                        <a:spcBef>
                          <a:spcPts val="0"/>
                        </a:spcBef>
                        <a:spcAft>
                          <a:spcPts val="0"/>
                        </a:spcAft>
                        <a:buClr>
                          <a:srgbClr val="000000"/>
                        </a:buClr>
                        <a:buSzPts val="1100"/>
                        <a:buFont typeface="Arial"/>
                        <a:buNone/>
                      </a:pPr>
                      <a:r>
                        <a:rPr lang="en" sz="1100" u="none" cap="none" strike="noStrike"/>
                        <a:t>+++</a:t>
                      </a:r>
                      <a:r>
                        <a:rPr lang="en" sz="1100" u="none" cap="none" strike="noStrike"/>
                        <a:t>+</a:t>
                      </a:r>
                      <a:endParaRPr b="1" sz="1100" u="none" cap="none" strike="noStrike">
                        <a:solidFill>
                          <a:schemeClr val="dk1"/>
                        </a:solidFill>
                        <a:latin typeface="Poppins"/>
                        <a:ea typeface="Poppins"/>
                        <a:cs typeface="Poppins"/>
                        <a:sym typeface="Poppins"/>
                      </a:endParaRPr>
                    </a:p>
                  </a:txBody>
                  <a:tcPr marT="0" marB="0" marR="0" marL="0">
                    <a:lnB cap="flat" cmpd="sng" w="12700">
                      <a:solidFill>
                        <a:schemeClr val="dk1"/>
                      </a:solidFill>
                      <a:prstDash val="solid"/>
                      <a:round/>
                      <a:headEnd len="sm" w="sm" type="none"/>
                      <a:tailEnd len="sm" w="sm" type="none"/>
                    </a:lnB>
                    <a:solidFill>
                      <a:srgbClr val="D1D8DE"/>
                    </a:solidFill>
                  </a:tcPr>
                </a:tc>
              </a:tr>
            </a:tbl>
          </a:graphicData>
        </a:graphic>
      </p:graphicFrame>
      <p:sp>
        <p:nvSpPr>
          <p:cNvPr id="899" name="Google Shape;899;p103"/>
          <p:cNvSpPr/>
          <p:nvPr/>
        </p:nvSpPr>
        <p:spPr>
          <a:xfrm>
            <a:off x="7096046" y="1360264"/>
            <a:ext cx="1383000" cy="2939700"/>
          </a:xfrm>
          <a:prstGeom prst="rect">
            <a:avLst/>
          </a:prstGeom>
          <a:noFill/>
          <a:ln cap="flat" cmpd="sng" w="2540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900" name="Google Shape;900;p103"/>
          <p:cNvSpPr/>
          <p:nvPr/>
        </p:nvSpPr>
        <p:spPr>
          <a:xfrm>
            <a:off x="7447108" y="976002"/>
            <a:ext cx="683700" cy="307500"/>
          </a:xfrm>
          <a:prstGeom prst="roundRect">
            <a:avLst>
              <a:gd fmla="val 16667" name="adj"/>
            </a:avLst>
          </a:prstGeom>
          <a:gradFill>
            <a:gsLst>
              <a:gs pos="0">
                <a:schemeClr val="dk1"/>
              </a:gs>
              <a:gs pos="100000">
                <a:schemeClr val="dk2"/>
              </a:gs>
            </a:gsLst>
            <a:lin ang="2700006" scaled="0"/>
          </a:gra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rPr b="1" i="0" lang="en" sz="1400" u="none" cap="none" strike="noStrike">
                <a:solidFill>
                  <a:schemeClr val="lt1"/>
                </a:solidFill>
                <a:latin typeface="Poppins"/>
                <a:ea typeface="Poppins"/>
                <a:cs typeface="Poppins"/>
                <a:sym typeface="Poppins"/>
              </a:rPr>
              <a:t>New</a:t>
            </a:r>
            <a:endParaRPr b="1" i="0" sz="1400" u="none" cap="none" strike="noStrike">
              <a:solidFill>
                <a:schemeClr val="lt1"/>
              </a:solidFill>
              <a:latin typeface="Poppins"/>
              <a:ea typeface="Poppins"/>
              <a:cs typeface="Poppins"/>
              <a:sym typeface="Poppins"/>
            </a:endParaRPr>
          </a:p>
        </p:txBody>
      </p:sp>
    </p:spTree>
  </p:cSld>
  <p:clrMapOvr>
    <a:masterClrMapping/>
  </p:clrMapOvr>
  <mc:AlternateContent>
    <mc:Choice Requires="p14">
      <p:transition spd="slow" p14:dur="700">
        <p:fade/>
      </p:transition>
    </mc:Choice>
    <mc:Fallback>
      <p:transition spd="slow">
        <p:fade/>
      </p:transition>
    </mc:Fallback>
  </mc:AlternateContent>
</p:sld>
</file>

<file path=ppt/slides/slide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04" name="Shape 904"/>
        <p:cNvGrpSpPr/>
        <p:nvPr/>
      </p:nvGrpSpPr>
      <p:grpSpPr>
        <a:xfrm>
          <a:off x="0" y="0"/>
          <a:ext cx="0" cy="0"/>
          <a:chOff x="0" y="0"/>
          <a:chExt cx="0" cy="0"/>
        </a:xfrm>
      </p:grpSpPr>
      <p:grpSp>
        <p:nvGrpSpPr>
          <p:cNvPr id="905" name="Google Shape;905;p104"/>
          <p:cNvGrpSpPr/>
          <p:nvPr/>
        </p:nvGrpSpPr>
        <p:grpSpPr>
          <a:xfrm rot="10800000">
            <a:off x="-123604" y="-714471"/>
            <a:ext cx="4093615" cy="6600890"/>
            <a:chOff x="3059629" y="1048743"/>
            <a:chExt cx="1386773" cy="2184857"/>
          </a:xfrm>
        </p:grpSpPr>
        <p:grpSp>
          <p:nvGrpSpPr>
            <p:cNvPr id="906" name="Google Shape;906;p104"/>
            <p:cNvGrpSpPr/>
            <p:nvPr/>
          </p:nvGrpSpPr>
          <p:grpSpPr>
            <a:xfrm>
              <a:off x="3059629" y="1048743"/>
              <a:ext cx="1165227" cy="1488622"/>
              <a:chOff x="3059629" y="1048743"/>
              <a:chExt cx="1165227" cy="1488622"/>
            </a:xfrm>
          </p:grpSpPr>
          <p:sp>
            <p:nvSpPr>
              <p:cNvPr id="907" name="Google Shape;907;p104"/>
              <p:cNvSpPr/>
              <p:nvPr/>
            </p:nvSpPr>
            <p:spPr>
              <a:xfrm>
                <a:off x="3902205" y="1098934"/>
                <a:ext cx="322651" cy="645944"/>
              </a:xfrm>
              <a:custGeom>
                <a:rect b="b" l="l" r="r" t="t"/>
                <a:pathLst>
                  <a:path extrusionOk="0" h="645944" w="322651">
                    <a:moveTo>
                      <a:pt x="1360" y="617153"/>
                    </a:moveTo>
                    <a:cubicBezTo>
                      <a:pt x="-3207" y="630742"/>
                      <a:pt x="4466" y="640708"/>
                      <a:pt x="13419" y="644332"/>
                    </a:cubicBezTo>
                    <a:cubicBezTo>
                      <a:pt x="22554" y="647956"/>
                      <a:pt x="34978" y="645963"/>
                      <a:pt x="41190" y="633279"/>
                    </a:cubicBezTo>
                    <a:lnTo>
                      <a:pt x="316893" y="106543"/>
                    </a:lnTo>
                    <a:cubicBezTo>
                      <a:pt x="324749" y="87336"/>
                      <a:pt x="324567" y="66318"/>
                      <a:pt x="316345" y="47292"/>
                    </a:cubicBezTo>
                    <a:cubicBezTo>
                      <a:pt x="308123" y="28267"/>
                      <a:pt x="292958" y="13408"/>
                      <a:pt x="273592" y="5617"/>
                    </a:cubicBezTo>
                    <a:cubicBezTo>
                      <a:pt x="264274" y="1812"/>
                      <a:pt x="254408" y="0"/>
                      <a:pt x="244541" y="0"/>
                    </a:cubicBezTo>
                    <a:cubicBezTo>
                      <a:pt x="232300" y="0"/>
                      <a:pt x="220059" y="2899"/>
                      <a:pt x="208731" y="8697"/>
                    </a:cubicBezTo>
                    <a:cubicBezTo>
                      <a:pt x="188085" y="19207"/>
                      <a:pt x="173286" y="37870"/>
                      <a:pt x="167988" y="59976"/>
                    </a:cubicBezTo>
                    <a:lnTo>
                      <a:pt x="167988" y="59976"/>
                    </a:lnTo>
                    <a:cubicBezTo>
                      <a:pt x="167988" y="59976"/>
                      <a:pt x="1177" y="617334"/>
                      <a:pt x="1177" y="617334"/>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08" name="Google Shape;908;p104"/>
              <p:cNvSpPr/>
              <p:nvPr/>
            </p:nvSpPr>
            <p:spPr>
              <a:xfrm>
                <a:off x="3787451" y="1048743"/>
                <a:ext cx="166221" cy="666541"/>
              </a:xfrm>
              <a:custGeom>
                <a:rect b="b" l="l" r="r" t="t"/>
                <a:pathLst>
                  <a:path extrusionOk="0" h="666541" w="166221">
                    <a:moveTo>
                      <a:pt x="18184" y="72478"/>
                    </a:moveTo>
                    <a:cubicBezTo>
                      <a:pt x="18184" y="48742"/>
                      <a:pt x="30426" y="26273"/>
                      <a:pt x="51437" y="12503"/>
                    </a:cubicBezTo>
                    <a:cubicBezTo>
                      <a:pt x="64044" y="4168"/>
                      <a:pt x="78477" y="0"/>
                      <a:pt x="92728" y="0"/>
                    </a:cubicBezTo>
                    <a:cubicBezTo>
                      <a:pt x="102046" y="0"/>
                      <a:pt x="111182" y="1812"/>
                      <a:pt x="119952" y="5436"/>
                    </a:cubicBezTo>
                    <a:cubicBezTo>
                      <a:pt x="153752" y="19026"/>
                      <a:pt x="172753" y="55627"/>
                      <a:pt x="164166" y="90598"/>
                    </a:cubicBezTo>
                    <a:lnTo>
                      <a:pt x="42850" y="648137"/>
                    </a:lnTo>
                    <a:cubicBezTo>
                      <a:pt x="42667" y="649768"/>
                      <a:pt x="41936" y="651761"/>
                      <a:pt x="41388" y="653211"/>
                    </a:cubicBezTo>
                    <a:cubicBezTo>
                      <a:pt x="36455" y="664988"/>
                      <a:pt x="25127" y="668069"/>
                      <a:pt x="16357" y="665894"/>
                    </a:cubicBezTo>
                    <a:cubicBezTo>
                      <a:pt x="7405" y="663720"/>
                      <a:pt x="-1000" y="655747"/>
                      <a:pt x="97" y="642882"/>
                    </a:cubicBezTo>
                    <a:lnTo>
                      <a:pt x="18367" y="72297"/>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09" name="Google Shape;909;p104"/>
              <p:cNvSpPr/>
              <p:nvPr/>
            </p:nvSpPr>
            <p:spPr>
              <a:xfrm>
                <a:off x="3545051" y="1095129"/>
                <a:ext cx="166574" cy="621021"/>
              </a:xfrm>
              <a:custGeom>
                <a:rect b="b" l="l" r="r" t="t"/>
                <a:pathLst>
                  <a:path extrusionOk="0" h="621021" w="166574">
                    <a:moveTo>
                      <a:pt x="123737" y="603382"/>
                    </a:moveTo>
                    <a:cubicBezTo>
                      <a:pt x="126661" y="617334"/>
                      <a:pt x="138354" y="622226"/>
                      <a:pt x="148037" y="620777"/>
                    </a:cubicBezTo>
                    <a:cubicBezTo>
                      <a:pt x="157721" y="619327"/>
                      <a:pt x="167587" y="611536"/>
                      <a:pt x="166491" y="597221"/>
                    </a:cubicBezTo>
                    <a:lnTo>
                      <a:pt x="139633" y="66861"/>
                    </a:lnTo>
                    <a:cubicBezTo>
                      <a:pt x="138719" y="39501"/>
                      <a:pt x="121545" y="15220"/>
                      <a:pt x="95966" y="5073"/>
                    </a:cubicBezTo>
                    <a:cubicBezTo>
                      <a:pt x="87562" y="1631"/>
                      <a:pt x="78792" y="0"/>
                      <a:pt x="70022" y="0"/>
                    </a:cubicBezTo>
                    <a:cubicBezTo>
                      <a:pt x="53213" y="0"/>
                      <a:pt x="36770" y="6161"/>
                      <a:pt x="23432" y="17938"/>
                    </a:cubicBezTo>
                    <a:cubicBezTo>
                      <a:pt x="3152" y="36058"/>
                      <a:pt x="-4705" y="63056"/>
                      <a:pt x="2786" y="88424"/>
                    </a:cubicBezTo>
                    <a:lnTo>
                      <a:pt x="2786" y="88424"/>
                    </a:lnTo>
                    <a:cubicBezTo>
                      <a:pt x="2786" y="88424"/>
                      <a:pt x="123737" y="603382"/>
                      <a:pt x="123737" y="603382"/>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0" name="Google Shape;910;p104"/>
              <p:cNvSpPr/>
              <p:nvPr/>
            </p:nvSpPr>
            <p:spPr>
              <a:xfrm>
                <a:off x="3323519" y="1225046"/>
                <a:ext cx="273682" cy="522484"/>
              </a:xfrm>
              <a:custGeom>
                <a:rect b="b" l="l" r="r" t="t"/>
                <a:pathLst>
                  <a:path extrusionOk="0" h="522484" w="273682">
                    <a:moveTo>
                      <a:pt x="232540" y="509885"/>
                    </a:moveTo>
                    <a:cubicBezTo>
                      <a:pt x="238934" y="522568"/>
                      <a:pt x="251724" y="524562"/>
                      <a:pt x="260676" y="520756"/>
                    </a:cubicBezTo>
                    <a:cubicBezTo>
                      <a:pt x="269629" y="516951"/>
                      <a:pt x="276937" y="506442"/>
                      <a:pt x="272187" y="493034"/>
                    </a:cubicBezTo>
                    <a:lnTo>
                      <a:pt x="134244" y="65049"/>
                    </a:lnTo>
                    <a:cubicBezTo>
                      <a:pt x="126388" y="39138"/>
                      <a:pt x="119445" y="16851"/>
                      <a:pt x="90029" y="4892"/>
                    </a:cubicBezTo>
                    <a:cubicBezTo>
                      <a:pt x="81259" y="1450"/>
                      <a:pt x="72855" y="0"/>
                      <a:pt x="64999" y="0"/>
                    </a:cubicBezTo>
                    <a:cubicBezTo>
                      <a:pt x="43805" y="0"/>
                      <a:pt x="26448" y="10691"/>
                      <a:pt x="15851" y="23193"/>
                    </a:cubicBezTo>
                    <a:cubicBezTo>
                      <a:pt x="-2785" y="44937"/>
                      <a:pt x="-5160" y="74653"/>
                      <a:pt x="9639" y="98933"/>
                    </a:cubicBezTo>
                    <a:lnTo>
                      <a:pt x="9639" y="98933"/>
                    </a:lnTo>
                    <a:cubicBezTo>
                      <a:pt x="9639" y="98933"/>
                      <a:pt x="232540" y="509885"/>
                      <a:pt x="232540" y="509885"/>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1" name="Google Shape;911;p104"/>
              <p:cNvSpPr/>
              <p:nvPr/>
            </p:nvSpPr>
            <p:spPr>
              <a:xfrm>
                <a:off x="3165697" y="1412040"/>
                <a:ext cx="329465" cy="395672"/>
              </a:xfrm>
              <a:custGeom>
                <a:rect b="b" l="l" r="r" t="t"/>
                <a:pathLst>
                  <a:path extrusionOk="0" h="395672" w="329465">
                    <a:moveTo>
                      <a:pt x="18374" y="104369"/>
                    </a:moveTo>
                    <a:lnTo>
                      <a:pt x="18374" y="104369"/>
                    </a:lnTo>
                    <a:cubicBezTo>
                      <a:pt x="-5926" y="80089"/>
                      <a:pt x="-3368" y="48560"/>
                      <a:pt x="10152" y="27904"/>
                    </a:cubicBezTo>
                    <a:cubicBezTo>
                      <a:pt x="19653" y="13590"/>
                      <a:pt x="37192" y="0"/>
                      <a:pt x="60213" y="0"/>
                    </a:cubicBezTo>
                    <a:cubicBezTo>
                      <a:pt x="67704" y="0"/>
                      <a:pt x="75561" y="1450"/>
                      <a:pt x="83965" y="4711"/>
                    </a:cubicBezTo>
                    <a:cubicBezTo>
                      <a:pt x="101505" y="11415"/>
                      <a:pt x="111371" y="25367"/>
                      <a:pt x="119045" y="38414"/>
                    </a:cubicBezTo>
                    <a:lnTo>
                      <a:pt x="325502" y="361848"/>
                    </a:lnTo>
                    <a:cubicBezTo>
                      <a:pt x="333176" y="373444"/>
                      <a:pt x="328608" y="384860"/>
                      <a:pt x="321117" y="390839"/>
                    </a:cubicBezTo>
                    <a:cubicBezTo>
                      <a:pt x="313443" y="397000"/>
                      <a:pt x="301202" y="398449"/>
                      <a:pt x="291701" y="388121"/>
                    </a:cubicBezTo>
                    <a:lnTo>
                      <a:pt x="18374" y="104369"/>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2" name="Google Shape;912;p104"/>
              <p:cNvSpPr/>
              <p:nvPr/>
            </p:nvSpPr>
            <p:spPr>
              <a:xfrm>
                <a:off x="3079992" y="1624039"/>
                <a:ext cx="332062" cy="267526"/>
              </a:xfrm>
              <a:custGeom>
                <a:rect b="b" l="l" r="r" t="t"/>
                <a:pathLst>
                  <a:path extrusionOk="0" h="267526" w="332062">
                    <a:moveTo>
                      <a:pt x="30266" y="106543"/>
                    </a:moveTo>
                    <a:lnTo>
                      <a:pt x="30266" y="106543"/>
                    </a:lnTo>
                    <a:cubicBezTo>
                      <a:pt x="-1891" y="88423"/>
                      <a:pt x="-5179" y="55627"/>
                      <a:pt x="5418" y="32978"/>
                    </a:cubicBezTo>
                    <a:cubicBezTo>
                      <a:pt x="13822" y="14858"/>
                      <a:pt x="31727" y="0"/>
                      <a:pt x="55479" y="0"/>
                    </a:cubicBezTo>
                    <a:cubicBezTo>
                      <a:pt x="62605" y="0"/>
                      <a:pt x="70096" y="1268"/>
                      <a:pt x="78135" y="4167"/>
                    </a:cubicBezTo>
                    <a:cubicBezTo>
                      <a:pt x="88549" y="8154"/>
                      <a:pt x="95857" y="15220"/>
                      <a:pt x="102983" y="22106"/>
                    </a:cubicBezTo>
                    <a:lnTo>
                      <a:pt x="324787" y="230119"/>
                    </a:lnTo>
                    <a:cubicBezTo>
                      <a:pt x="334653" y="239360"/>
                      <a:pt x="333374" y="251137"/>
                      <a:pt x="327528" y="258747"/>
                    </a:cubicBezTo>
                    <a:cubicBezTo>
                      <a:pt x="321864" y="266358"/>
                      <a:pt x="310719" y="271069"/>
                      <a:pt x="299026" y="264183"/>
                    </a:cubicBezTo>
                    <a:lnTo>
                      <a:pt x="30266" y="106543"/>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3" name="Google Shape;913;p104"/>
              <p:cNvSpPr/>
              <p:nvPr/>
            </p:nvSpPr>
            <p:spPr>
              <a:xfrm>
                <a:off x="3059629" y="1832097"/>
                <a:ext cx="293783" cy="161619"/>
              </a:xfrm>
              <a:custGeom>
                <a:rect b="b" l="l" r="r" t="t"/>
                <a:pathLst>
                  <a:path extrusionOk="0" h="161619" w="293783">
                    <a:moveTo>
                      <a:pt x="281934" y="121175"/>
                    </a:moveTo>
                    <a:cubicBezTo>
                      <a:pt x="275539" y="117551"/>
                      <a:pt x="78948" y="6840"/>
                      <a:pt x="72553" y="3760"/>
                    </a:cubicBezTo>
                    <a:cubicBezTo>
                      <a:pt x="45696" y="-6931"/>
                      <a:pt x="14818" y="5934"/>
                      <a:pt x="3856" y="32751"/>
                    </a:cubicBezTo>
                    <a:cubicBezTo>
                      <a:pt x="-1808" y="46522"/>
                      <a:pt x="-1260" y="62105"/>
                      <a:pt x="5683" y="75694"/>
                    </a:cubicBezTo>
                    <a:cubicBezTo>
                      <a:pt x="12443" y="89284"/>
                      <a:pt x="24684" y="99069"/>
                      <a:pt x="39118" y="102874"/>
                    </a:cubicBezTo>
                    <a:cubicBezTo>
                      <a:pt x="39118" y="102874"/>
                      <a:pt x="263846" y="160132"/>
                      <a:pt x="265856" y="160675"/>
                    </a:cubicBezTo>
                    <a:cubicBezTo>
                      <a:pt x="276636" y="163937"/>
                      <a:pt x="287963" y="158501"/>
                      <a:pt x="292165" y="148173"/>
                    </a:cubicBezTo>
                    <a:cubicBezTo>
                      <a:pt x="296368" y="137845"/>
                      <a:pt x="292165" y="126248"/>
                      <a:pt x="282117" y="121175"/>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4" name="Google Shape;914;p104"/>
              <p:cNvSpPr/>
              <p:nvPr/>
            </p:nvSpPr>
            <p:spPr>
              <a:xfrm>
                <a:off x="3339975" y="2397926"/>
                <a:ext cx="76291" cy="71863"/>
              </a:xfrm>
              <a:custGeom>
                <a:rect b="b" l="l" r="r" t="t"/>
                <a:pathLst>
                  <a:path extrusionOk="0" h="71863" w="76291">
                    <a:moveTo>
                      <a:pt x="35571" y="906"/>
                    </a:moveTo>
                    <a:cubicBezTo>
                      <a:pt x="15291" y="1268"/>
                      <a:pt x="3415" y="15583"/>
                      <a:pt x="674" y="29716"/>
                    </a:cubicBezTo>
                    <a:cubicBezTo>
                      <a:pt x="-1883" y="42762"/>
                      <a:pt x="2319" y="60882"/>
                      <a:pt x="22234" y="69217"/>
                    </a:cubicBezTo>
                    <a:cubicBezTo>
                      <a:pt x="32100" y="73203"/>
                      <a:pt x="42697" y="72660"/>
                      <a:pt x="52015" y="67767"/>
                    </a:cubicBezTo>
                    <a:cubicBezTo>
                      <a:pt x="61698" y="62694"/>
                      <a:pt x="68641" y="53634"/>
                      <a:pt x="71016" y="42943"/>
                    </a:cubicBezTo>
                    <a:lnTo>
                      <a:pt x="74853" y="29173"/>
                    </a:lnTo>
                    <a:cubicBezTo>
                      <a:pt x="79055" y="18120"/>
                      <a:pt x="73757" y="5798"/>
                      <a:pt x="62794" y="1450"/>
                    </a:cubicBezTo>
                    <a:lnTo>
                      <a:pt x="62794" y="1450"/>
                    </a:lnTo>
                    <a:cubicBezTo>
                      <a:pt x="60054" y="181"/>
                      <a:pt x="57313" y="0"/>
                      <a:pt x="54573" y="0"/>
                    </a:cubicBezTo>
                    <a:cubicBezTo>
                      <a:pt x="52746" y="0"/>
                      <a:pt x="51101" y="0"/>
                      <a:pt x="49091" y="181"/>
                    </a:cubicBezTo>
                    <a:lnTo>
                      <a:pt x="35571" y="906"/>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5" name="Google Shape;915;p104"/>
              <p:cNvSpPr/>
              <p:nvPr/>
            </p:nvSpPr>
            <p:spPr>
              <a:xfrm>
                <a:off x="3241756" y="2296456"/>
                <a:ext cx="114240" cy="83414"/>
              </a:xfrm>
              <a:custGeom>
                <a:rect b="b" l="l" r="r" t="t"/>
                <a:pathLst>
                  <a:path extrusionOk="0" h="83414" w="114240">
                    <a:moveTo>
                      <a:pt x="114240" y="18120"/>
                    </a:moveTo>
                    <a:cubicBezTo>
                      <a:pt x="113144" y="10328"/>
                      <a:pt x="108211" y="4167"/>
                      <a:pt x="101086" y="1449"/>
                    </a:cubicBezTo>
                    <a:cubicBezTo>
                      <a:pt x="98345" y="362"/>
                      <a:pt x="95604" y="0"/>
                      <a:pt x="92864" y="0"/>
                    </a:cubicBezTo>
                    <a:cubicBezTo>
                      <a:pt x="91037" y="0"/>
                      <a:pt x="89027" y="0"/>
                      <a:pt x="87017" y="362"/>
                    </a:cubicBezTo>
                    <a:cubicBezTo>
                      <a:pt x="86286" y="362"/>
                      <a:pt x="85556" y="362"/>
                      <a:pt x="84642" y="544"/>
                    </a:cubicBezTo>
                    <a:lnTo>
                      <a:pt x="38783" y="3986"/>
                    </a:lnTo>
                    <a:cubicBezTo>
                      <a:pt x="22888" y="4530"/>
                      <a:pt x="8819" y="14314"/>
                      <a:pt x="2973" y="28810"/>
                    </a:cubicBezTo>
                    <a:cubicBezTo>
                      <a:pt x="-3970" y="46386"/>
                      <a:pt x="1511" y="64687"/>
                      <a:pt x="16676" y="75559"/>
                    </a:cubicBezTo>
                    <a:cubicBezTo>
                      <a:pt x="31840" y="86612"/>
                      <a:pt x="51207" y="85887"/>
                      <a:pt x="65641" y="74109"/>
                    </a:cubicBezTo>
                    <a:lnTo>
                      <a:pt x="106201" y="38232"/>
                    </a:lnTo>
                    <a:cubicBezTo>
                      <a:pt x="112231" y="33521"/>
                      <a:pt x="115154" y="26092"/>
                      <a:pt x="113875" y="18301"/>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6" name="Google Shape;916;p104"/>
              <p:cNvSpPr/>
              <p:nvPr/>
            </p:nvSpPr>
            <p:spPr>
              <a:xfrm>
                <a:off x="3155681" y="2174149"/>
                <a:ext cx="168094" cy="87999"/>
              </a:xfrm>
              <a:custGeom>
                <a:rect b="b" l="l" r="r" t="t"/>
                <a:pathLst>
                  <a:path extrusionOk="0" h="87999" w="168094">
                    <a:moveTo>
                      <a:pt x="166514" y="37689"/>
                    </a:moveTo>
                    <a:cubicBezTo>
                      <a:pt x="169072" y="31528"/>
                      <a:pt x="168524" y="24280"/>
                      <a:pt x="164870" y="18482"/>
                    </a:cubicBezTo>
                    <a:cubicBezTo>
                      <a:pt x="161216" y="12503"/>
                      <a:pt x="154821" y="8697"/>
                      <a:pt x="148244" y="8335"/>
                    </a:cubicBezTo>
                    <a:lnTo>
                      <a:pt x="57256" y="906"/>
                    </a:lnTo>
                    <a:cubicBezTo>
                      <a:pt x="53602" y="181"/>
                      <a:pt x="49948" y="0"/>
                      <a:pt x="46477" y="0"/>
                    </a:cubicBezTo>
                    <a:cubicBezTo>
                      <a:pt x="26745" y="0"/>
                      <a:pt x="10301" y="10147"/>
                      <a:pt x="3358" y="27542"/>
                    </a:cubicBezTo>
                    <a:cubicBezTo>
                      <a:pt x="-3585" y="44393"/>
                      <a:pt x="435" y="62694"/>
                      <a:pt x="13590" y="75377"/>
                    </a:cubicBezTo>
                    <a:cubicBezTo>
                      <a:pt x="26927" y="88061"/>
                      <a:pt x="45381" y="91504"/>
                      <a:pt x="62007" y="84256"/>
                    </a:cubicBezTo>
                    <a:lnTo>
                      <a:pt x="62007" y="84256"/>
                    </a:lnTo>
                    <a:cubicBezTo>
                      <a:pt x="62007" y="84256"/>
                      <a:pt x="149340" y="51460"/>
                      <a:pt x="149340" y="51460"/>
                    </a:cubicBezTo>
                    <a:cubicBezTo>
                      <a:pt x="158293" y="48742"/>
                      <a:pt x="163957" y="44212"/>
                      <a:pt x="166332" y="37689"/>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7" name="Google Shape;917;p104"/>
              <p:cNvSpPr/>
              <p:nvPr/>
            </p:nvSpPr>
            <p:spPr>
              <a:xfrm>
                <a:off x="3090865" y="2018502"/>
                <a:ext cx="232427" cy="96317"/>
              </a:xfrm>
              <a:custGeom>
                <a:rect b="b" l="l" r="r" t="t"/>
                <a:pathLst>
                  <a:path extrusionOk="0" h="96317" w="232427">
                    <a:moveTo>
                      <a:pt x="230783" y="75740"/>
                    </a:moveTo>
                    <a:cubicBezTo>
                      <a:pt x="232976" y="70485"/>
                      <a:pt x="232976" y="64687"/>
                      <a:pt x="230783" y="59432"/>
                    </a:cubicBezTo>
                    <a:cubicBezTo>
                      <a:pt x="228591" y="54178"/>
                      <a:pt x="224388" y="50191"/>
                      <a:pt x="219090" y="48017"/>
                    </a:cubicBezTo>
                    <a:cubicBezTo>
                      <a:pt x="214157" y="46386"/>
                      <a:pt x="209041" y="44937"/>
                      <a:pt x="203925" y="43487"/>
                    </a:cubicBezTo>
                    <a:cubicBezTo>
                      <a:pt x="200637" y="42581"/>
                      <a:pt x="197531" y="41675"/>
                      <a:pt x="194242" y="40588"/>
                    </a:cubicBezTo>
                    <a:lnTo>
                      <a:pt x="76397" y="5979"/>
                    </a:lnTo>
                    <a:cubicBezTo>
                      <a:pt x="71829" y="4530"/>
                      <a:pt x="67079" y="3262"/>
                      <a:pt x="62511" y="1993"/>
                    </a:cubicBezTo>
                    <a:cubicBezTo>
                      <a:pt x="57761" y="544"/>
                      <a:pt x="53010" y="0"/>
                      <a:pt x="48443" y="0"/>
                    </a:cubicBezTo>
                    <a:cubicBezTo>
                      <a:pt x="29259" y="0"/>
                      <a:pt x="11354" y="11415"/>
                      <a:pt x="3680" y="30078"/>
                    </a:cubicBezTo>
                    <a:cubicBezTo>
                      <a:pt x="-2715" y="44755"/>
                      <a:pt x="-705" y="61788"/>
                      <a:pt x="9161" y="75740"/>
                    </a:cubicBezTo>
                    <a:cubicBezTo>
                      <a:pt x="19027" y="89692"/>
                      <a:pt x="34557" y="97302"/>
                      <a:pt x="50818" y="96215"/>
                    </a:cubicBezTo>
                    <a:lnTo>
                      <a:pt x="187665" y="90417"/>
                    </a:lnTo>
                    <a:cubicBezTo>
                      <a:pt x="194425" y="90054"/>
                      <a:pt x="201002" y="89873"/>
                      <a:pt x="207762" y="89511"/>
                    </a:cubicBezTo>
                    <a:cubicBezTo>
                      <a:pt x="216349" y="89873"/>
                      <a:pt x="226581" y="86612"/>
                      <a:pt x="230783" y="75921"/>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8" name="Google Shape;918;p104"/>
              <p:cNvSpPr/>
              <p:nvPr/>
            </p:nvSpPr>
            <p:spPr>
              <a:xfrm>
                <a:off x="3444677" y="2475002"/>
                <a:ext cx="62819" cy="62363"/>
              </a:xfrm>
              <a:custGeom>
                <a:rect b="b" l="l" r="r" t="t"/>
                <a:pathLst>
                  <a:path extrusionOk="0" h="62363" w="62819">
                    <a:moveTo>
                      <a:pt x="43233" y="2288"/>
                    </a:moveTo>
                    <a:cubicBezTo>
                      <a:pt x="35560" y="-792"/>
                      <a:pt x="26972" y="-792"/>
                      <a:pt x="19116" y="2469"/>
                    </a:cubicBezTo>
                    <a:cubicBezTo>
                      <a:pt x="11442" y="5731"/>
                      <a:pt x="5413" y="11710"/>
                      <a:pt x="2307" y="19502"/>
                    </a:cubicBezTo>
                    <a:cubicBezTo>
                      <a:pt x="-799" y="27293"/>
                      <a:pt x="-799" y="35809"/>
                      <a:pt x="2490" y="43420"/>
                    </a:cubicBezTo>
                    <a:cubicBezTo>
                      <a:pt x="5779" y="51030"/>
                      <a:pt x="11808" y="57009"/>
                      <a:pt x="19664" y="60090"/>
                    </a:cubicBezTo>
                    <a:cubicBezTo>
                      <a:pt x="39945" y="67337"/>
                      <a:pt x="54926" y="56103"/>
                      <a:pt x="60408" y="42695"/>
                    </a:cubicBezTo>
                    <a:cubicBezTo>
                      <a:pt x="65889" y="29286"/>
                      <a:pt x="62783" y="10804"/>
                      <a:pt x="43233" y="2107"/>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nvGrpSpPr>
            <p:cNvPr id="919" name="Google Shape;919;p104"/>
            <p:cNvGrpSpPr/>
            <p:nvPr/>
          </p:nvGrpSpPr>
          <p:grpSpPr>
            <a:xfrm>
              <a:off x="3281358" y="1744797"/>
              <a:ext cx="1165044" cy="1488803"/>
              <a:chOff x="3281358" y="1744797"/>
              <a:chExt cx="1165044" cy="1488803"/>
            </a:xfrm>
          </p:grpSpPr>
          <p:sp>
            <p:nvSpPr>
              <p:cNvPr id="920" name="Google Shape;920;p104"/>
              <p:cNvSpPr/>
              <p:nvPr/>
            </p:nvSpPr>
            <p:spPr>
              <a:xfrm>
                <a:off x="3281358" y="2537465"/>
                <a:ext cx="322651" cy="645944"/>
              </a:xfrm>
              <a:custGeom>
                <a:rect b="b" l="l" r="r" t="t"/>
                <a:pathLst>
                  <a:path extrusionOk="0" h="645944" w="322651">
                    <a:moveTo>
                      <a:pt x="321291" y="28792"/>
                    </a:moveTo>
                    <a:cubicBezTo>
                      <a:pt x="325859" y="15202"/>
                      <a:pt x="318185" y="5236"/>
                      <a:pt x="309232" y="1612"/>
                    </a:cubicBezTo>
                    <a:cubicBezTo>
                      <a:pt x="300097" y="-2012"/>
                      <a:pt x="287673" y="-19"/>
                      <a:pt x="281461" y="12665"/>
                    </a:cubicBezTo>
                    <a:lnTo>
                      <a:pt x="5758" y="539401"/>
                    </a:lnTo>
                    <a:cubicBezTo>
                      <a:pt x="-2098" y="558608"/>
                      <a:pt x="-1915" y="579627"/>
                      <a:pt x="6306" y="598652"/>
                    </a:cubicBezTo>
                    <a:cubicBezTo>
                      <a:pt x="14528" y="617678"/>
                      <a:pt x="29693" y="632536"/>
                      <a:pt x="49060" y="640327"/>
                    </a:cubicBezTo>
                    <a:cubicBezTo>
                      <a:pt x="58378" y="644132"/>
                      <a:pt x="68244" y="645944"/>
                      <a:pt x="78110" y="645944"/>
                    </a:cubicBezTo>
                    <a:cubicBezTo>
                      <a:pt x="90351" y="645944"/>
                      <a:pt x="102592" y="643045"/>
                      <a:pt x="113920" y="637247"/>
                    </a:cubicBezTo>
                    <a:cubicBezTo>
                      <a:pt x="134566" y="626738"/>
                      <a:pt x="149365" y="608074"/>
                      <a:pt x="154663" y="585968"/>
                    </a:cubicBezTo>
                    <a:lnTo>
                      <a:pt x="154663" y="585968"/>
                    </a:lnTo>
                    <a:cubicBezTo>
                      <a:pt x="154663" y="585968"/>
                      <a:pt x="321474" y="28610"/>
                      <a:pt x="321474" y="28610"/>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1" name="Google Shape;921;p104"/>
              <p:cNvSpPr/>
              <p:nvPr/>
            </p:nvSpPr>
            <p:spPr>
              <a:xfrm>
                <a:off x="3552359" y="2567059"/>
                <a:ext cx="166221" cy="666541"/>
              </a:xfrm>
              <a:custGeom>
                <a:rect b="b" l="l" r="r" t="t"/>
                <a:pathLst>
                  <a:path extrusionOk="0" h="666541" w="166221">
                    <a:moveTo>
                      <a:pt x="148037" y="594063"/>
                    </a:moveTo>
                    <a:cubicBezTo>
                      <a:pt x="148037" y="617800"/>
                      <a:pt x="135796" y="640268"/>
                      <a:pt x="114785" y="654039"/>
                    </a:cubicBezTo>
                    <a:cubicBezTo>
                      <a:pt x="102178" y="662374"/>
                      <a:pt x="87745" y="666541"/>
                      <a:pt x="73494" y="666541"/>
                    </a:cubicBezTo>
                    <a:cubicBezTo>
                      <a:pt x="64176" y="666541"/>
                      <a:pt x="55040" y="664729"/>
                      <a:pt x="46270" y="661105"/>
                    </a:cubicBezTo>
                    <a:cubicBezTo>
                      <a:pt x="12470" y="647516"/>
                      <a:pt x="-6532" y="610914"/>
                      <a:pt x="2056" y="575943"/>
                    </a:cubicBezTo>
                    <a:lnTo>
                      <a:pt x="123372" y="18404"/>
                    </a:lnTo>
                    <a:cubicBezTo>
                      <a:pt x="123555" y="16774"/>
                      <a:pt x="124286" y="14780"/>
                      <a:pt x="124834" y="13331"/>
                    </a:cubicBezTo>
                    <a:cubicBezTo>
                      <a:pt x="129767" y="1553"/>
                      <a:pt x="141095" y="-1527"/>
                      <a:pt x="149865" y="647"/>
                    </a:cubicBezTo>
                    <a:cubicBezTo>
                      <a:pt x="158817" y="2821"/>
                      <a:pt x="167222" y="10794"/>
                      <a:pt x="166125" y="23659"/>
                    </a:cubicBezTo>
                    <a:lnTo>
                      <a:pt x="147855" y="594244"/>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2" name="Google Shape;922;p104"/>
              <p:cNvSpPr/>
              <p:nvPr/>
            </p:nvSpPr>
            <p:spPr>
              <a:xfrm>
                <a:off x="3794406" y="2566012"/>
                <a:ext cx="166574" cy="621020"/>
              </a:xfrm>
              <a:custGeom>
                <a:rect b="b" l="l" r="r" t="t"/>
                <a:pathLst>
                  <a:path extrusionOk="0" h="621020" w="166574">
                    <a:moveTo>
                      <a:pt x="42837" y="17639"/>
                    </a:moveTo>
                    <a:cubicBezTo>
                      <a:pt x="39914" y="3687"/>
                      <a:pt x="28220" y="-1205"/>
                      <a:pt x="18537" y="245"/>
                    </a:cubicBezTo>
                    <a:cubicBezTo>
                      <a:pt x="8854" y="1694"/>
                      <a:pt x="-1013" y="9485"/>
                      <a:pt x="84" y="23800"/>
                    </a:cubicBezTo>
                    <a:lnTo>
                      <a:pt x="26941" y="554160"/>
                    </a:lnTo>
                    <a:cubicBezTo>
                      <a:pt x="27855" y="581520"/>
                      <a:pt x="45029" y="605801"/>
                      <a:pt x="70608" y="615948"/>
                    </a:cubicBezTo>
                    <a:cubicBezTo>
                      <a:pt x="79013" y="619390"/>
                      <a:pt x="87782" y="621021"/>
                      <a:pt x="96552" y="621021"/>
                    </a:cubicBezTo>
                    <a:cubicBezTo>
                      <a:pt x="113361" y="621021"/>
                      <a:pt x="129805" y="614860"/>
                      <a:pt x="143142" y="603083"/>
                    </a:cubicBezTo>
                    <a:cubicBezTo>
                      <a:pt x="163423" y="584963"/>
                      <a:pt x="171279" y="557965"/>
                      <a:pt x="163788" y="532598"/>
                    </a:cubicBezTo>
                    <a:lnTo>
                      <a:pt x="163788" y="532598"/>
                    </a:lnTo>
                    <a:cubicBezTo>
                      <a:pt x="163788" y="532598"/>
                      <a:pt x="42837" y="17639"/>
                      <a:pt x="42837" y="17639"/>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3" name="Google Shape;923;p104"/>
              <p:cNvSpPr/>
              <p:nvPr/>
            </p:nvSpPr>
            <p:spPr>
              <a:xfrm>
                <a:off x="3909013" y="2534631"/>
                <a:ext cx="273682" cy="522484"/>
              </a:xfrm>
              <a:custGeom>
                <a:rect b="b" l="l" r="r" t="t"/>
                <a:pathLst>
                  <a:path extrusionOk="0" h="522484" w="273682">
                    <a:moveTo>
                      <a:pt x="41143" y="12600"/>
                    </a:moveTo>
                    <a:cubicBezTo>
                      <a:pt x="34748" y="-84"/>
                      <a:pt x="21958" y="-2077"/>
                      <a:pt x="13006" y="1728"/>
                    </a:cubicBezTo>
                    <a:cubicBezTo>
                      <a:pt x="4053" y="5533"/>
                      <a:pt x="-3255" y="16043"/>
                      <a:pt x="1495" y="29451"/>
                    </a:cubicBezTo>
                    <a:lnTo>
                      <a:pt x="139438" y="457436"/>
                    </a:lnTo>
                    <a:cubicBezTo>
                      <a:pt x="147295" y="483347"/>
                      <a:pt x="154237" y="505634"/>
                      <a:pt x="183653" y="517593"/>
                    </a:cubicBezTo>
                    <a:cubicBezTo>
                      <a:pt x="192423" y="521035"/>
                      <a:pt x="200827" y="522485"/>
                      <a:pt x="208684" y="522485"/>
                    </a:cubicBezTo>
                    <a:cubicBezTo>
                      <a:pt x="229878" y="522485"/>
                      <a:pt x="247234" y="511794"/>
                      <a:pt x="257831" y="499292"/>
                    </a:cubicBezTo>
                    <a:cubicBezTo>
                      <a:pt x="276467" y="477548"/>
                      <a:pt x="278843" y="447832"/>
                      <a:pt x="264043" y="423552"/>
                    </a:cubicBezTo>
                    <a:lnTo>
                      <a:pt x="264043" y="423552"/>
                    </a:lnTo>
                    <a:cubicBezTo>
                      <a:pt x="264043" y="423552"/>
                      <a:pt x="41143" y="12600"/>
                      <a:pt x="41143" y="12600"/>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4" name="Google Shape;924;p104"/>
              <p:cNvSpPr/>
              <p:nvPr/>
            </p:nvSpPr>
            <p:spPr>
              <a:xfrm>
                <a:off x="4011052" y="2474449"/>
                <a:ext cx="329465" cy="395672"/>
              </a:xfrm>
              <a:custGeom>
                <a:rect b="b" l="l" r="r" t="t"/>
                <a:pathLst>
                  <a:path extrusionOk="0" h="395672" w="329465">
                    <a:moveTo>
                      <a:pt x="311091" y="291304"/>
                    </a:moveTo>
                    <a:lnTo>
                      <a:pt x="311091" y="291304"/>
                    </a:lnTo>
                    <a:cubicBezTo>
                      <a:pt x="335391" y="315584"/>
                      <a:pt x="332833" y="347112"/>
                      <a:pt x="319313" y="367768"/>
                    </a:cubicBezTo>
                    <a:cubicBezTo>
                      <a:pt x="309812" y="382083"/>
                      <a:pt x="292273" y="395673"/>
                      <a:pt x="269252" y="395673"/>
                    </a:cubicBezTo>
                    <a:cubicBezTo>
                      <a:pt x="261761" y="395673"/>
                      <a:pt x="253905" y="394223"/>
                      <a:pt x="245500" y="390962"/>
                    </a:cubicBezTo>
                    <a:cubicBezTo>
                      <a:pt x="227960" y="384257"/>
                      <a:pt x="218094" y="370305"/>
                      <a:pt x="210421" y="357259"/>
                    </a:cubicBezTo>
                    <a:lnTo>
                      <a:pt x="3963" y="33825"/>
                    </a:lnTo>
                    <a:cubicBezTo>
                      <a:pt x="-3710" y="22228"/>
                      <a:pt x="857" y="10813"/>
                      <a:pt x="8348" y="4833"/>
                    </a:cubicBezTo>
                    <a:cubicBezTo>
                      <a:pt x="16022" y="-1327"/>
                      <a:pt x="28263" y="-2777"/>
                      <a:pt x="37764" y="7551"/>
                    </a:cubicBezTo>
                    <a:lnTo>
                      <a:pt x="311091" y="291304"/>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5" name="Google Shape;925;p104"/>
              <p:cNvSpPr/>
              <p:nvPr/>
            </p:nvSpPr>
            <p:spPr>
              <a:xfrm>
                <a:off x="4094160" y="2390596"/>
                <a:ext cx="332062" cy="267526"/>
              </a:xfrm>
              <a:custGeom>
                <a:rect b="b" l="l" r="r" t="t"/>
                <a:pathLst>
                  <a:path extrusionOk="0" h="267526" w="332062">
                    <a:moveTo>
                      <a:pt x="301797" y="160984"/>
                    </a:moveTo>
                    <a:lnTo>
                      <a:pt x="301797" y="160984"/>
                    </a:lnTo>
                    <a:cubicBezTo>
                      <a:pt x="333953" y="179103"/>
                      <a:pt x="337242" y="211900"/>
                      <a:pt x="326645" y="234549"/>
                    </a:cubicBezTo>
                    <a:cubicBezTo>
                      <a:pt x="318240" y="252669"/>
                      <a:pt x="300335" y="267527"/>
                      <a:pt x="276584" y="267527"/>
                    </a:cubicBezTo>
                    <a:cubicBezTo>
                      <a:pt x="269458" y="267527"/>
                      <a:pt x="261967" y="266258"/>
                      <a:pt x="253928" y="263359"/>
                    </a:cubicBezTo>
                    <a:cubicBezTo>
                      <a:pt x="243514" y="259373"/>
                      <a:pt x="236206" y="252306"/>
                      <a:pt x="229080" y="245421"/>
                    </a:cubicBezTo>
                    <a:lnTo>
                      <a:pt x="7275" y="37408"/>
                    </a:lnTo>
                    <a:cubicBezTo>
                      <a:pt x="-2591" y="28167"/>
                      <a:pt x="-1312" y="16389"/>
                      <a:pt x="4535" y="8779"/>
                    </a:cubicBezTo>
                    <a:cubicBezTo>
                      <a:pt x="10199" y="1169"/>
                      <a:pt x="21344" y="-3542"/>
                      <a:pt x="33037" y="3343"/>
                    </a:cubicBezTo>
                    <a:lnTo>
                      <a:pt x="301797" y="160984"/>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6" name="Google Shape;926;p104"/>
              <p:cNvSpPr/>
              <p:nvPr/>
            </p:nvSpPr>
            <p:spPr>
              <a:xfrm>
                <a:off x="4152619" y="2288446"/>
                <a:ext cx="293783" cy="161619"/>
              </a:xfrm>
              <a:custGeom>
                <a:rect b="b" l="l" r="r" t="t"/>
                <a:pathLst>
                  <a:path extrusionOk="0" h="161619" w="293783">
                    <a:moveTo>
                      <a:pt x="11850" y="40445"/>
                    </a:moveTo>
                    <a:cubicBezTo>
                      <a:pt x="18245" y="44069"/>
                      <a:pt x="214836" y="154779"/>
                      <a:pt x="221230" y="157859"/>
                    </a:cubicBezTo>
                    <a:cubicBezTo>
                      <a:pt x="248088" y="168550"/>
                      <a:pt x="278966" y="155685"/>
                      <a:pt x="289928" y="128868"/>
                    </a:cubicBezTo>
                    <a:cubicBezTo>
                      <a:pt x="295592" y="115097"/>
                      <a:pt x="295044" y="99514"/>
                      <a:pt x="288101" y="85925"/>
                    </a:cubicBezTo>
                    <a:cubicBezTo>
                      <a:pt x="281341" y="72335"/>
                      <a:pt x="269099" y="62551"/>
                      <a:pt x="254666" y="58745"/>
                    </a:cubicBezTo>
                    <a:cubicBezTo>
                      <a:pt x="254666" y="58745"/>
                      <a:pt x="29938" y="1488"/>
                      <a:pt x="27928" y="944"/>
                    </a:cubicBezTo>
                    <a:cubicBezTo>
                      <a:pt x="17148" y="-2317"/>
                      <a:pt x="5821" y="3118"/>
                      <a:pt x="1618" y="13446"/>
                    </a:cubicBezTo>
                    <a:cubicBezTo>
                      <a:pt x="-2584" y="23775"/>
                      <a:pt x="1618" y="35371"/>
                      <a:pt x="11667" y="40445"/>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7" name="Google Shape;927;p104"/>
              <p:cNvSpPr/>
              <p:nvPr/>
            </p:nvSpPr>
            <p:spPr>
              <a:xfrm>
                <a:off x="4089948" y="1812554"/>
                <a:ext cx="76291" cy="71863"/>
              </a:xfrm>
              <a:custGeom>
                <a:rect b="b" l="l" r="r" t="t"/>
                <a:pathLst>
                  <a:path extrusionOk="0" h="71863" w="76291">
                    <a:moveTo>
                      <a:pt x="40720" y="70957"/>
                    </a:moveTo>
                    <a:cubicBezTo>
                      <a:pt x="61001" y="70595"/>
                      <a:pt x="72876" y="56281"/>
                      <a:pt x="75617" y="42147"/>
                    </a:cubicBezTo>
                    <a:cubicBezTo>
                      <a:pt x="78175" y="29101"/>
                      <a:pt x="73973" y="10982"/>
                      <a:pt x="54058" y="2647"/>
                    </a:cubicBezTo>
                    <a:cubicBezTo>
                      <a:pt x="44192" y="-1340"/>
                      <a:pt x="33595" y="-796"/>
                      <a:pt x="24277" y="4096"/>
                    </a:cubicBezTo>
                    <a:cubicBezTo>
                      <a:pt x="14593" y="9170"/>
                      <a:pt x="7651" y="18229"/>
                      <a:pt x="5275" y="28920"/>
                    </a:cubicBezTo>
                    <a:lnTo>
                      <a:pt x="1439" y="42691"/>
                    </a:lnTo>
                    <a:cubicBezTo>
                      <a:pt x="-2764" y="53744"/>
                      <a:pt x="2535" y="66065"/>
                      <a:pt x="13497" y="70414"/>
                    </a:cubicBezTo>
                    <a:lnTo>
                      <a:pt x="13497" y="70414"/>
                    </a:lnTo>
                    <a:cubicBezTo>
                      <a:pt x="16238" y="71682"/>
                      <a:pt x="18978" y="71863"/>
                      <a:pt x="21719" y="71863"/>
                    </a:cubicBezTo>
                    <a:cubicBezTo>
                      <a:pt x="23546" y="71863"/>
                      <a:pt x="25190" y="71863"/>
                      <a:pt x="27200" y="71682"/>
                    </a:cubicBezTo>
                    <a:lnTo>
                      <a:pt x="40720" y="70957"/>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8" name="Google Shape;928;p104"/>
              <p:cNvSpPr/>
              <p:nvPr/>
            </p:nvSpPr>
            <p:spPr>
              <a:xfrm>
                <a:off x="4150035" y="1902472"/>
                <a:ext cx="114240" cy="83414"/>
              </a:xfrm>
              <a:custGeom>
                <a:rect b="b" l="l" r="r" t="t"/>
                <a:pathLst>
                  <a:path extrusionOk="0" h="83414" w="114240">
                    <a:moveTo>
                      <a:pt x="0" y="65295"/>
                    </a:moveTo>
                    <a:cubicBezTo>
                      <a:pt x="1096" y="73087"/>
                      <a:pt x="6029" y="79247"/>
                      <a:pt x="13155" y="81965"/>
                    </a:cubicBezTo>
                    <a:cubicBezTo>
                      <a:pt x="15895" y="83052"/>
                      <a:pt x="18636" y="83415"/>
                      <a:pt x="21377" y="83415"/>
                    </a:cubicBezTo>
                    <a:cubicBezTo>
                      <a:pt x="23204" y="83415"/>
                      <a:pt x="25213" y="83415"/>
                      <a:pt x="27223" y="83052"/>
                    </a:cubicBezTo>
                    <a:cubicBezTo>
                      <a:pt x="27954" y="83052"/>
                      <a:pt x="28685" y="83052"/>
                      <a:pt x="29598" y="82871"/>
                    </a:cubicBezTo>
                    <a:lnTo>
                      <a:pt x="75457" y="79428"/>
                    </a:lnTo>
                    <a:cubicBezTo>
                      <a:pt x="91353" y="78885"/>
                      <a:pt x="105421" y="69100"/>
                      <a:pt x="111268" y="54605"/>
                    </a:cubicBezTo>
                    <a:cubicBezTo>
                      <a:pt x="118211" y="37029"/>
                      <a:pt x="112729" y="18728"/>
                      <a:pt x="97565" y="7856"/>
                    </a:cubicBezTo>
                    <a:cubicBezTo>
                      <a:pt x="82400" y="-3197"/>
                      <a:pt x="63033" y="-2472"/>
                      <a:pt x="48600" y="9306"/>
                    </a:cubicBezTo>
                    <a:lnTo>
                      <a:pt x="8039" y="45182"/>
                    </a:lnTo>
                    <a:cubicBezTo>
                      <a:pt x="2010" y="49894"/>
                      <a:pt x="-914" y="57323"/>
                      <a:pt x="365" y="65114"/>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9" name="Google Shape;929;p104"/>
              <p:cNvSpPr/>
              <p:nvPr/>
            </p:nvSpPr>
            <p:spPr>
              <a:xfrm>
                <a:off x="4182256" y="2020013"/>
                <a:ext cx="168094" cy="87999"/>
              </a:xfrm>
              <a:custGeom>
                <a:rect b="b" l="l" r="r" t="t"/>
                <a:pathLst>
                  <a:path extrusionOk="0" h="87999" w="168094">
                    <a:moveTo>
                      <a:pt x="1580" y="50311"/>
                    </a:moveTo>
                    <a:cubicBezTo>
                      <a:pt x="-978" y="56472"/>
                      <a:pt x="-430" y="63720"/>
                      <a:pt x="3224" y="69518"/>
                    </a:cubicBezTo>
                    <a:cubicBezTo>
                      <a:pt x="6878" y="75497"/>
                      <a:pt x="13273" y="79302"/>
                      <a:pt x="19850" y="79665"/>
                    </a:cubicBezTo>
                    <a:lnTo>
                      <a:pt x="110838" y="87094"/>
                    </a:lnTo>
                    <a:cubicBezTo>
                      <a:pt x="114492" y="87819"/>
                      <a:pt x="118146" y="88000"/>
                      <a:pt x="121617" y="88000"/>
                    </a:cubicBezTo>
                    <a:cubicBezTo>
                      <a:pt x="141350" y="88000"/>
                      <a:pt x="157793" y="77853"/>
                      <a:pt x="164736" y="60458"/>
                    </a:cubicBezTo>
                    <a:cubicBezTo>
                      <a:pt x="171679" y="43607"/>
                      <a:pt x="167659" y="25306"/>
                      <a:pt x="154504" y="12622"/>
                    </a:cubicBezTo>
                    <a:cubicBezTo>
                      <a:pt x="141167" y="-61"/>
                      <a:pt x="122714" y="-3504"/>
                      <a:pt x="106087" y="3744"/>
                    </a:cubicBezTo>
                    <a:lnTo>
                      <a:pt x="106087" y="3744"/>
                    </a:lnTo>
                    <a:cubicBezTo>
                      <a:pt x="106087" y="3744"/>
                      <a:pt x="18754" y="36540"/>
                      <a:pt x="18754" y="36540"/>
                    </a:cubicBezTo>
                    <a:cubicBezTo>
                      <a:pt x="9802" y="39258"/>
                      <a:pt x="4138" y="43788"/>
                      <a:pt x="1763" y="50311"/>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30" name="Google Shape;930;p104"/>
              <p:cNvSpPr/>
              <p:nvPr/>
            </p:nvSpPr>
            <p:spPr>
              <a:xfrm>
                <a:off x="4182739" y="2167342"/>
                <a:ext cx="232427" cy="96317"/>
              </a:xfrm>
              <a:custGeom>
                <a:rect b="b" l="l" r="r" t="t"/>
                <a:pathLst>
                  <a:path extrusionOk="0" h="96317" w="232427">
                    <a:moveTo>
                      <a:pt x="1644" y="20578"/>
                    </a:moveTo>
                    <a:cubicBezTo>
                      <a:pt x="-548" y="25832"/>
                      <a:pt x="-548" y="31631"/>
                      <a:pt x="1644" y="36885"/>
                    </a:cubicBezTo>
                    <a:cubicBezTo>
                      <a:pt x="3837" y="42140"/>
                      <a:pt x="8039" y="46126"/>
                      <a:pt x="13337" y="48301"/>
                    </a:cubicBezTo>
                    <a:cubicBezTo>
                      <a:pt x="18271" y="49931"/>
                      <a:pt x="23386" y="51381"/>
                      <a:pt x="28502" y="52831"/>
                    </a:cubicBezTo>
                    <a:cubicBezTo>
                      <a:pt x="31791" y="53736"/>
                      <a:pt x="34897" y="54642"/>
                      <a:pt x="38185" y="55730"/>
                    </a:cubicBezTo>
                    <a:lnTo>
                      <a:pt x="156031" y="90338"/>
                    </a:lnTo>
                    <a:cubicBezTo>
                      <a:pt x="160598" y="91787"/>
                      <a:pt x="165349" y="93056"/>
                      <a:pt x="169916" y="94324"/>
                    </a:cubicBezTo>
                    <a:cubicBezTo>
                      <a:pt x="174667" y="95774"/>
                      <a:pt x="179417" y="96317"/>
                      <a:pt x="183985" y="96317"/>
                    </a:cubicBezTo>
                    <a:cubicBezTo>
                      <a:pt x="203169" y="96317"/>
                      <a:pt x="221074" y="84902"/>
                      <a:pt x="228748" y="66239"/>
                    </a:cubicBezTo>
                    <a:cubicBezTo>
                      <a:pt x="235142" y="51562"/>
                      <a:pt x="233132" y="34530"/>
                      <a:pt x="223266" y="20578"/>
                    </a:cubicBezTo>
                    <a:cubicBezTo>
                      <a:pt x="213400" y="6626"/>
                      <a:pt x="197870" y="-985"/>
                      <a:pt x="181609" y="103"/>
                    </a:cubicBezTo>
                    <a:lnTo>
                      <a:pt x="44763" y="5901"/>
                    </a:lnTo>
                    <a:cubicBezTo>
                      <a:pt x="38003" y="6263"/>
                      <a:pt x="31425" y="6444"/>
                      <a:pt x="24665" y="6807"/>
                    </a:cubicBezTo>
                    <a:cubicBezTo>
                      <a:pt x="16078" y="6444"/>
                      <a:pt x="5847" y="9706"/>
                      <a:pt x="1644" y="20396"/>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31" name="Google Shape;931;p104"/>
              <p:cNvSpPr/>
              <p:nvPr/>
            </p:nvSpPr>
            <p:spPr>
              <a:xfrm>
                <a:off x="3998718" y="1744797"/>
                <a:ext cx="62819" cy="62363"/>
              </a:xfrm>
              <a:custGeom>
                <a:rect b="b" l="l" r="r" t="t"/>
                <a:pathLst>
                  <a:path extrusionOk="0" h="62363" w="62819">
                    <a:moveTo>
                      <a:pt x="19587" y="60076"/>
                    </a:moveTo>
                    <a:cubicBezTo>
                      <a:pt x="27260" y="63156"/>
                      <a:pt x="35847" y="63156"/>
                      <a:pt x="43704" y="59894"/>
                    </a:cubicBezTo>
                    <a:cubicBezTo>
                      <a:pt x="51377" y="56633"/>
                      <a:pt x="57407" y="50653"/>
                      <a:pt x="60513" y="42862"/>
                    </a:cubicBezTo>
                    <a:cubicBezTo>
                      <a:pt x="63619" y="35071"/>
                      <a:pt x="63619" y="26554"/>
                      <a:pt x="60330" y="18944"/>
                    </a:cubicBezTo>
                    <a:cubicBezTo>
                      <a:pt x="57041" y="11334"/>
                      <a:pt x="51012" y="5354"/>
                      <a:pt x="43156" y="2274"/>
                    </a:cubicBezTo>
                    <a:cubicBezTo>
                      <a:pt x="22875" y="-4974"/>
                      <a:pt x="7893" y="6260"/>
                      <a:pt x="2412" y="19669"/>
                    </a:cubicBezTo>
                    <a:cubicBezTo>
                      <a:pt x="-3069" y="33077"/>
                      <a:pt x="37" y="51559"/>
                      <a:pt x="19587" y="60257"/>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sp>
        <p:nvSpPr>
          <p:cNvPr id="932" name="Google Shape;932;p104"/>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t>On </a:t>
            </a:r>
            <a:r>
              <a:rPr b="1" lang="en">
                <a:solidFill>
                  <a:schemeClr val="accent1"/>
                </a:solidFill>
              </a:rPr>
              <a:t>Solef® PVDF binders </a:t>
            </a:r>
            <a:r>
              <a:rPr lang="en"/>
              <a:t>we commit to invest to support customers to deliver new </a:t>
            </a:r>
            <a:r>
              <a:rPr lang="en">
                <a:solidFill>
                  <a:schemeClr val="accent1"/>
                </a:solidFill>
              </a:rPr>
              <a:t>battery solutions </a:t>
            </a:r>
            <a:r>
              <a:rPr lang="en"/>
              <a:t>for today and tomorrow strategy.</a:t>
            </a:r>
            <a:endParaRPr/>
          </a:p>
          <a:p>
            <a:pPr indent="0" lvl="0" marL="0" rtl="0" algn="l">
              <a:lnSpc>
                <a:spcPct val="100000"/>
              </a:lnSpc>
              <a:spcBef>
                <a:spcPts val="0"/>
              </a:spcBef>
              <a:spcAft>
                <a:spcPts val="0"/>
              </a:spcAft>
              <a:buSzPts val="1400"/>
              <a:buNone/>
            </a:pPr>
            <a:r>
              <a:t/>
            </a:r>
            <a:endParaRPr/>
          </a:p>
        </p:txBody>
      </p:sp>
      <p:sp>
        <p:nvSpPr>
          <p:cNvPr id="933" name="Google Shape;933;p104"/>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934" name="Google Shape;934;p104"/>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700"/>
              <a:buNone/>
            </a:pPr>
            <a:fld id="{00000000-1234-1234-1234-123412341234}" type="slidenum">
              <a:rPr lang="en"/>
              <a:t>‹#›</a:t>
            </a:fld>
            <a:endParaRPr/>
          </a:p>
        </p:txBody>
      </p:sp>
      <p:pic>
        <p:nvPicPr>
          <p:cNvPr id="935" name="Google Shape;935;p104"/>
          <p:cNvPicPr preferRelativeResize="0"/>
          <p:nvPr/>
        </p:nvPicPr>
        <p:blipFill rotWithShape="1">
          <a:blip r:embed="rId3">
            <a:alphaModFix/>
          </a:blip>
          <a:srcRect b="0" l="0" r="0" t="0"/>
          <a:stretch/>
        </p:blipFill>
        <p:spPr>
          <a:xfrm>
            <a:off x="1753738" y="2578063"/>
            <a:ext cx="570225" cy="570225"/>
          </a:xfrm>
          <a:prstGeom prst="rect">
            <a:avLst/>
          </a:prstGeom>
          <a:noFill/>
          <a:ln>
            <a:noFill/>
          </a:ln>
        </p:spPr>
      </p:pic>
      <p:sp>
        <p:nvSpPr>
          <p:cNvPr id="936" name="Google Shape;936;p104"/>
          <p:cNvSpPr txBox="1"/>
          <p:nvPr/>
        </p:nvSpPr>
        <p:spPr>
          <a:xfrm>
            <a:off x="7010401" y="988509"/>
            <a:ext cx="2133600" cy="416100"/>
          </a:xfrm>
          <a:prstGeom prst="rect">
            <a:avLst/>
          </a:prstGeom>
          <a:noFill/>
          <a:ln>
            <a:noFill/>
          </a:ln>
        </p:spPr>
        <p:txBody>
          <a:bodyPr anchorCtr="0" anchor="ctr" bIns="0" lIns="91425" spcFirstLastPara="1" rIns="91425" wrap="square" tIns="54000">
            <a:noAutofit/>
          </a:bodyPr>
          <a:lstStyle/>
          <a:p>
            <a:pPr indent="0" lvl="0" marL="0" marR="0" rtl="0" algn="l">
              <a:lnSpc>
                <a:spcPct val="100000"/>
              </a:lnSpc>
              <a:spcBef>
                <a:spcPts val="0"/>
              </a:spcBef>
              <a:spcAft>
                <a:spcPts val="0"/>
              </a:spcAft>
              <a:buClr>
                <a:srgbClr val="000000"/>
              </a:buClr>
              <a:buSzPts val="1600"/>
              <a:buFont typeface="Arial"/>
              <a:buNone/>
            </a:pPr>
            <a:r>
              <a:rPr b="0" i="0" lang="en" sz="1600" u="none" cap="none" strike="noStrike">
                <a:solidFill>
                  <a:srgbClr val="FFFFFF"/>
                </a:solidFill>
                <a:latin typeface="Poppins Light"/>
                <a:ea typeface="Poppins Light"/>
                <a:cs typeface="Poppins Light"/>
                <a:sym typeface="Poppins Light"/>
              </a:rPr>
              <a:t>KEY </a:t>
            </a:r>
            <a:r>
              <a:rPr b="1" i="0" lang="en" sz="1600" u="none" cap="none" strike="noStrike">
                <a:solidFill>
                  <a:srgbClr val="FFFFFF"/>
                </a:solidFill>
                <a:latin typeface="Poppins Light"/>
                <a:ea typeface="Poppins Light"/>
                <a:cs typeface="Poppins Light"/>
                <a:sym typeface="Poppins Light"/>
              </a:rPr>
              <a:t>BENEFITS</a:t>
            </a:r>
            <a:endParaRPr b="0" i="0" sz="1400" u="none" cap="none" strike="noStrike">
              <a:solidFill>
                <a:srgbClr val="000000"/>
              </a:solidFill>
              <a:latin typeface="Arial"/>
              <a:ea typeface="Arial"/>
              <a:cs typeface="Arial"/>
              <a:sym typeface="Arial"/>
            </a:endParaRPr>
          </a:p>
        </p:txBody>
      </p:sp>
      <p:sp>
        <p:nvSpPr>
          <p:cNvPr id="937" name="Google Shape;937;p104"/>
          <p:cNvSpPr txBox="1"/>
          <p:nvPr/>
        </p:nvSpPr>
        <p:spPr>
          <a:xfrm>
            <a:off x="3803801" y="2342550"/>
            <a:ext cx="2034900" cy="1015800"/>
          </a:xfrm>
          <a:prstGeom prst="rect">
            <a:avLst/>
          </a:prstGeom>
          <a:noFill/>
          <a:ln>
            <a:noFill/>
          </a:ln>
        </p:spPr>
        <p:txBody>
          <a:bodyPr anchorCtr="0" anchor="t" bIns="91425" lIns="91425" spcFirstLastPara="1" rIns="91425" wrap="square" tIns="91425">
            <a:spAutoFit/>
          </a:bodyPr>
          <a:lstStyle/>
          <a:p>
            <a:pPr indent="0" lvl="0" marL="0" marR="0" rtl="0" algn="ctr">
              <a:lnSpc>
                <a:spcPct val="90000"/>
              </a:lnSpc>
              <a:spcBef>
                <a:spcPts val="0"/>
              </a:spcBef>
              <a:spcAft>
                <a:spcPts val="0"/>
              </a:spcAft>
              <a:buClr>
                <a:srgbClr val="000000"/>
              </a:buClr>
              <a:buSzPts val="2000"/>
              <a:buFont typeface="Arial"/>
              <a:buNone/>
            </a:pPr>
            <a:r>
              <a:rPr b="0" i="0" lang="en" sz="2000" u="none" cap="none" strike="noStrike">
                <a:solidFill>
                  <a:schemeClr val="dk1"/>
                </a:solidFill>
                <a:latin typeface="Poppins Light"/>
                <a:ea typeface="Poppins Light"/>
                <a:cs typeface="Poppins Light"/>
                <a:sym typeface="Poppins Light"/>
              </a:rPr>
              <a:t>Push binder performance to the edge </a:t>
            </a:r>
            <a:endParaRPr b="0" i="0" sz="2400" u="none" cap="none" strike="noStrike">
              <a:solidFill>
                <a:schemeClr val="dk1"/>
              </a:solidFill>
              <a:latin typeface="Poppins Light"/>
              <a:ea typeface="Poppins Light"/>
              <a:cs typeface="Poppins Light"/>
              <a:sym typeface="Poppins Light"/>
            </a:endParaRPr>
          </a:p>
        </p:txBody>
      </p:sp>
      <p:grpSp>
        <p:nvGrpSpPr>
          <p:cNvPr id="938" name="Google Shape;938;p104"/>
          <p:cNvGrpSpPr/>
          <p:nvPr/>
        </p:nvGrpSpPr>
        <p:grpSpPr>
          <a:xfrm>
            <a:off x="476754" y="1329893"/>
            <a:ext cx="3105676" cy="3043785"/>
            <a:chOff x="1413361" y="1397121"/>
            <a:chExt cx="2735314" cy="2680804"/>
          </a:xfrm>
        </p:grpSpPr>
        <p:sp>
          <p:nvSpPr>
            <p:cNvPr id="939" name="Google Shape;939;p104"/>
            <p:cNvSpPr/>
            <p:nvPr/>
          </p:nvSpPr>
          <p:spPr>
            <a:xfrm>
              <a:off x="1413361" y="1397121"/>
              <a:ext cx="1254900" cy="1233000"/>
            </a:xfrm>
            <a:prstGeom prst="roundRect">
              <a:avLst>
                <a:gd fmla="val 16667" name="adj"/>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50"/>
                <a:buFont typeface="Arial"/>
                <a:buNone/>
              </a:pPr>
              <a:r>
                <a:rPr b="0" i="0" lang="en" sz="1350" u="none" cap="none" strike="noStrike">
                  <a:solidFill>
                    <a:schemeClr val="lt1"/>
                  </a:solidFill>
                  <a:latin typeface="Poppins Light"/>
                  <a:ea typeface="Poppins Light"/>
                  <a:cs typeface="Poppins Light"/>
                  <a:sym typeface="Poppins Light"/>
                </a:rPr>
                <a:t>Anti gelation binders</a:t>
              </a:r>
              <a:endParaRPr b="0" i="0" sz="1350" u="none" cap="none" strike="noStrike">
                <a:solidFill>
                  <a:schemeClr val="lt1"/>
                </a:solidFill>
                <a:latin typeface="Arial"/>
                <a:ea typeface="Arial"/>
                <a:cs typeface="Arial"/>
                <a:sym typeface="Arial"/>
              </a:endParaRPr>
            </a:p>
          </p:txBody>
        </p:sp>
        <p:sp>
          <p:nvSpPr>
            <p:cNvPr id="940" name="Google Shape;940;p104"/>
            <p:cNvSpPr/>
            <p:nvPr/>
          </p:nvSpPr>
          <p:spPr>
            <a:xfrm>
              <a:off x="2893736" y="1397121"/>
              <a:ext cx="1254900" cy="1233000"/>
            </a:xfrm>
            <a:prstGeom prst="roundRect">
              <a:avLst>
                <a:gd fmla="val 16667" name="adj"/>
              </a:avLst>
            </a:prstGeom>
            <a:solidFill>
              <a:schemeClr val="dk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50"/>
                <a:buFont typeface="Arial"/>
                <a:buNone/>
              </a:pPr>
              <a:r>
                <a:rPr b="0" i="0" lang="en" sz="1350" u="none" cap="none" strike="noStrike">
                  <a:solidFill>
                    <a:schemeClr val="lt1"/>
                  </a:solidFill>
                  <a:latin typeface="Poppins Light"/>
                  <a:ea typeface="Poppins Light"/>
                  <a:cs typeface="Poppins Light"/>
                  <a:sym typeface="Poppins Light"/>
                </a:rPr>
                <a:t>High alkaline Resistance Binders</a:t>
              </a:r>
              <a:endParaRPr b="0" i="0" sz="1350" u="none" cap="none" strike="noStrike">
                <a:solidFill>
                  <a:schemeClr val="lt1"/>
                </a:solidFill>
                <a:latin typeface="Arial"/>
                <a:ea typeface="Arial"/>
                <a:cs typeface="Arial"/>
                <a:sym typeface="Arial"/>
              </a:endParaRPr>
            </a:p>
          </p:txBody>
        </p:sp>
        <p:sp>
          <p:nvSpPr>
            <p:cNvPr id="941" name="Google Shape;941;p104"/>
            <p:cNvSpPr/>
            <p:nvPr/>
          </p:nvSpPr>
          <p:spPr>
            <a:xfrm>
              <a:off x="1436411" y="2844921"/>
              <a:ext cx="1254900" cy="1233000"/>
            </a:xfrm>
            <a:prstGeom prst="roundRect">
              <a:avLst>
                <a:gd fmla="val 16667" name="adj"/>
              </a:avLst>
            </a:prstGeom>
            <a:solidFill>
              <a:schemeClr val="dk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50"/>
                <a:buFont typeface="Arial"/>
                <a:buNone/>
              </a:pPr>
              <a:r>
                <a:rPr b="0" i="0" lang="en" sz="1350" u="none" cap="none" strike="noStrike">
                  <a:solidFill>
                    <a:schemeClr val="lt1"/>
                  </a:solidFill>
                  <a:latin typeface="Poppins Light"/>
                  <a:ea typeface="Poppins Light"/>
                  <a:cs typeface="Poppins Light"/>
                  <a:sym typeface="Poppins Light"/>
                </a:rPr>
                <a:t>Higher Adhesion BInders</a:t>
              </a:r>
              <a:endParaRPr b="0" i="0" sz="1350" u="none" cap="none" strike="noStrike">
                <a:solidFill>
                  <a:schemeClr val="lt1"/>
                </a:solidFill>
                <a:latin typeface="Arial"/>
                <a:ea typeface="Arial"/>
                <a:cs typeface="Arial"/>
                <a:sym typeface="Arial"/>
              </a:endParaRPr>
            </a:p>
          </p:txBody>
        </p:sp>
        <p:sp>
          <p:nvSpPr>
            <p:cNvPr id="942" name="Google Shape;942;p104"/>
            <p:cNvSpPr/>
            <p:nvPr/>
          </p:nvSpPr>
          <p:spPr>
            <a:xfrm>
              <a:off x="2893775" y="2844925"/>
              <a:ext cx="1254900" cy="1233000"/>
            </a:xfrm>
            <a:prstGeom prst="roundRect">
              <a:avLst>
                <a:gd fmla="val 16667" name="adj"/>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50"/>
                <a:buFont typeface="Arial"/>
                <a:buNone/>
              </a:pPr>
              <a:r>
                <a:rPr b="0" i="0" lang="en" sz="1350" u="none" cap="none" strike="noStrike">
                  <a:solidFill>
                    <a:schemeClr val="lt1"/>
                  </a:solidFill>
                  <a:latin typeface="Poppins Light"/>
                  <a:ea typeface="Poppins Light"/>
                  <a:cs typeface="Poppins Light"/>
                  <a:sym typeface="Poppins Light"/>
                </a:rPr>
                <a:t>Flexible Binders </a:t>
              </a:r>
              <a:endParaRPr b="0" i="0" sz="1350" u="none" cap="none" strike="noStrike">
                <a:solidFill>
                  <a:schemeClr val="lt1"/>
                </a:solidFill>
                <a:latin typeface="Arial"/>
                <a:ea typeface="Arial"/>
                <a:cs typeface="Arial"/>
                <a:sym typeface="Arial"/>
              </a:endParaRPr>
            </a:p>
          </p:txBody>
        </p:sp>
      </p:grpSp>
      <p:grpSp>
        <p:nvGrpSpPr>
          <p:cNvPr id="943" name="Google Shape;943;p104"/>
          <p:cNvGrpSpPr/>
          <p:nvPr/>
        </p:nvGrpSpPr>
        <p:grpSpPr>
          <a:xfrm>
            <a:off x="6105619" y="1021403"/>
            <a:ext cx="3038518" cy="3346111"/>
            <a:chOff x="6255400" y="1021403"/>
            <a:chExt cx="2888600" cy="3346111"/>
          </a:xfrm>
        </p:grpSpPr>
        <p:sp>
          <p:nvSpPr>
            <p:cNvPr id="944" name="Google Shape;944;p104"/>
            <p:cNvSpPr/>
            <p:nvPr/>
          </p:nvSpPr>
          <p:spPr>
            <a:xfrm>
              <a:off x="6255400" y="1021403"/>
              <a:ext cx="2888600" cy="3341732"/>
            </a:xfrm>
            <a:custGeom>
              <a:rect b="b" l="l" r="r" t="t"/>
              <a:pathLst>
                <a:path extrusionOk="0" h="3341732" w="2888600">
                  <a:moveTo>
                    <a:pt x="133758" y="0"/>
                  </a:moveTo>
                  <a:lnTo>
                    <a:pt x="2888600" y="0"/>
                  </a:lnTo>
                  <a:lnTo>
                    <a:pt x="2888600" y="3341732"/>
                  </a:lnTo>
                  <a:lnTo>
                    <a:pt x="133758" y="3341732"/>
                  </a:lnTo>
                  <a:cubicBezTo>
                    <a:pt x="59885" y="3341732"/>
                    <a:pt x="0" y="3281847"/>
                    <a:pt x="0" y="3207974"/>
                  </a:cubicBezTo>
                  <a:lnTo>
                    <a:pt x="0" y="133758"/>
                  </a:lnTo>
                  <a:cubicBezTo>
                    <a:pt x="0" y="59885"/>
                    <a:pt x="59885" y="0"/>
                    <a:pt x="133758" y="0"/>
                  </a:cubicBezTo>
                  <a:close/>
                </a:path>
              </a:pathLst>
            </a:custGeom>
            <a:solidFill>
              <a:schemeClr val="accent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45" name="Google Shape;945;p104"/>
            <p:cNvSpPr/>
            <p:nvPr/>
          </p:nvSpPr>
          <p:spPr>
            <a:xfrm>
              <a:off x="6262445" y="1630314"/>
              <a:ext cx="1070400" cy="2737200"/>
            </a:xfrm>
            <a:prstGeom prst="triangle">
              <a:avLst>
                <a:gd fmla="val 0" name="adj"/>
              </a:avLst>
            </a:prstGeom>
            <a:solidFill>
              <a:schemeClr val="lt1">
                <a:alpha val="1765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946" name="Google Shape;946;p104"/>
            <p:cNvSpPr/>
            <p:nvPr/>
          </p:nvSpPr>
          <p:spPr>
            <a:xfrm rot="-5400000">
              <a:off x="7049950" y="2274386"/>
              <a:ext cx="1294200" cy="2883300"/>
            </a:xfrm>
            <a:prstGeom prst="triangle">
              <a:avLst>
                <a:gd fmla="val 0" name="adj"/>
              </a:avLst>
            </a:prstGeom>
            <a:solidFill>
              <a:schemeClr val="lt1">
                <a:alpha val="549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947" name="Google Shape;947;p104"/>
            <p:cNvSpPr txBox="1"/>
            <p:nvPr/>
          </p:nvSpPr>
          <p:spPr>
            <a:xfrm>
              <a:off x="6393875" y="1629670"/>
              <a:ext cx="2557800" cy="1954800"/>
            </a:xfrm>
            <a:prstGeom prst="rect">
              <a:avLst/>
            </a:prstGeom>
            <a:noFill/>
            <a:ln>
              <a:noFill/>
            </a:ln>
          </p:spPr>
          <p:txBody>
            <a:bodyPr anchorCtr="0" anchor="t" bIns="0" lIns="0" spcFirstLastPara="1" rIns="0" wrap="square" tIns="0">
              <a:spAutoFit/>
            </a:bodyPr>
            <a:lstStyle/>
            <a:p>
              <a:pPr indent="-184150" lvl="0" marL="184150" marR="0" rtl="0" algn="l">
                <a:lnSpc>
                  <a:spcPct val="100000"/>
                </a:lnSpc>
                <a:spcBef>
                  <a:spcPts val="600"/>
                </a:spcBef>
                <a:spcAft>
                  <a:spcPts val="0"/>
                </a:spcAft>
                <a:buClr>
                  <a:schemeClr val="lt1"/>
                </a:buClr>
                <a:buSzPts val="1400"/>
                <a:buFont typeface="Arial"/>
                <a:buChar char="•"/>
              </a:pPr>
              <a:r>
                <a:rPr b="0" i="0" lang="en" sz="1600" u="none" cap="none" strike="noStrike">
                  <a:solidFill>
                    <a:schemeClr val="lt1"/>
                  </a:solidFill>
                  <a:latin typeface="Poppins Light"/>
                  <a:ea typeface="Poppins Light"/>
                  <a:cs typeface="Poppins Light"/>
                  <a:sym typeface="Poppins Light"/>
                </a:rPr>
                <a:t>Easier processability and enhance slurry stability</a:t>
              </a:r>
              <a:endParaRPr/>
            </a:p>
            <a:p>
              <a:pPr indent="-184150" lvl="0" marL="184150" marR="0" rtl="0" algn="l">
                <a:lnSpc>
                  <a:spcPct val="100000"/>
                </a:lnSpc>
                <a:spcBef>
                  <a:spcPts val="600"/>
                </a:spcBef>
                <a:spcAft>
                  <a:spcPts val="0"/>
                </a:spcAft>
                <a:buClr>
                  <a:schemeClr val="lt1"/>
                </a:buClr>
                <a:buSzPts val="1400"/>
                <a:buFont typeface="Arial"/>
                <a:buChar char="•"/>
              </a:pPr>
              <a:r>
                <a:rPr b="0" i="0" lang="en" sz="1600" u="none" cap="none" strike="noStrike">
                  <a:solidFill>
                    <a:schemeClr val="lt1"/>
                  </a:solidFill>
                  <a:latin typeface="Poppins Light"/>
                  <a:ea typeface="Poppins Light"/>
                  <a:cs typeface="Poppins Light"/>
                  <a:sym typeface="Poppins Light"/>
                </a:rPr>
                <a:t>High loading cathodes</a:t>
              </a:r>
              <a:endParaRPr/>
            </a:p>
            <a:p>
              <a:pPr indent="-184150" lvl="0" marL="184150" marR="0" rtl="0" algn="l">
                <a:lnSpc>
                  <a:spcPct val="100000"/>
                </a:lnSpc>
                <a:spcBef>
                  <a:spcPts val="600"/>
                </a:spcBef>
                <a:spcAft>
                  <a:spcPts val="0"/>
                </a:spcAft>
                <a:buClr>
                  <a:schemeClr val="lt1"/>
                </a:buClr>
                <a:buSzPts val="1400"/>
                <a:buFont typeface="Arial"/>
                <a:buChar char="•"/>
              </a:pPr>
              <a:r>
                <a:rPr b="0" i="0" lang="en" sz="1600" u="none" cap="none" strike="noStrike">
                  <a:solidFill>
                    <a:schemeClr val="lt1"/>
                  </a:solidFill>
                  <a:latin typeface="Poppins Light"/>
                  <a:ea typeface="Poppins Light"/>
                  <a:cs typeface="Poppins Light"/>
                  <a:sym typeface="Poppins Light"/>
                </a:rPr>
                <a:t>Higher energy densities </a:t>
              </a:r>
              <a:endParaRPr/>
            </a:p>
            <a:p>
              <a:pPr indent="-184150" lvl="0" marL="184150" marR="0" rtl="0" algn="l">
                <a:lnSpc>
                  <a:spcPct val="100000"/>
                </a:lnSpc>
                <a:spcBef>
                  <a:spcPts val="600"/>
                </a:spcBef>
                <a:spcAft>
                  <a:spcPts val="0"/>
                </a:spcAft>
                <a:buClr>
                  <a:schemeClr val="lt1"/>
                </a:buClr>
                <a:buSzPts val="1400"/>
                <a:buFont typeface="Arial"/>
                <a:buChar char="•"/>
              </a:pPr>
              <a:r>
                <a:rPr b="0" i="0" lang="en" sz="1600" u="none" cap="none" strike="noStrike">
                  <a:solidFill>
                    <a:schemeClr val="lt1"/>
                  </a:solidFill>
                  <a:latin typeface="Poppins Light"/>
                  <a:ea typeface="Poppins Light"/>
                  <a:cs typeface="Poppins Light"/>
                  <a:sym typeface="Poppins Light"/>
                </a:rPr>
                <a:t>Improved performances for next Gen cathodes (High Ni, High Mn)</a:t>
              </a:r>
              <a:endParaRPr/>
            </a:p>
          </p:txBody>
        </p:sp>
        <p:sp>
          <p:nvSpPr>
            <p:cNvPr id="948" name="Google Shape;948;p104"/>
            <p:cNvSpPr txBox="1"/>
            <p:nvPr/>
          </p:nvSpPr>
          <p:spPr>
            <a:xfrm>
              <a:off x="6296891" y="1023343"/>
              <a:ext cx="2133600" cy="416100"/>
            </a:xfrm>
            <a:prstGeom prst="rect">
              <a:avLst/>
            </a:prstGeom>
            <a:noFill/>
            <a:ln>
              <a:noFill/>
            </a:ln>
          </p:spPr>
          <p:txBody>
            <a:bodyPr anchorCtr="0" anchor="ctr" bIns="0" lIns="91425" spcFirstLastPara="1" rIns="91425" wrap="square" tIns="54000">
              <a:noAutofit/>
            </a:bodyPr>
            <a:lstStyle/>
            <a:p>
              <a:pPr indent="0" lvl="0" marL="0" marR="0" rtl="0" algn="l">
                <a:lnSpc>
                  <a:spcPct val="100000"/>
                </a:lnSpc>
                <a:spcBef>
                  <a:spcPts val="0"/>
                </a:spcBef>
                <a:spcAft>
                  <a:spcPts val="0"/>
                </a:spcAft>
                <a:buClr>
                  <a:srgbClr val="000000"/>
                </a:buClr>
                <a:buSzPts val="1800"/>
                <a:buFont typeface="Arial"/>
                <a:buNone/>
              </a:pPr>
              <a:r>
                <a:rPr b="0" i="0" lang="en" sz="1800" u="none" cap="none" strike="noStrike">
                  <a:solidFill>
                    <a:srgbClr val="FFFFFF"/>
                  </a:solidFill>
                  <a:latin typeface="Poppins Light"/>
                  <a:ea typeface="Poppins Light"/>
                  <a:cs typeface="Poppins Light"/>
                  <a:sym typeface="Poppins Light"/>
                </a:rPr>
                <a:t>KEY </a:t>
              </a:r>
              <a:r>
                <a:rPr b="1" i="0" lang="en" sz="1800" u="none" cap="none" strike="noStrike">
                  <a:solidFill>
                    <a:srgbClr val="FFFFFF"/>
                  </a:solidFill>
                  <a:latin typeface="Poppins Light"/>
                  <a:ea typeface="Poppins Light"/>
                  <a:cs typeface="Poppins Light"/>
                  <a:sym typeface="Poppins Light"/>
                </a:rPr>
                <a:t>BENEFITS</a:t>
              </a:r>
              <a:endParaRPr b="1" i="0" sz="1800" u="none" cap="none" strike="noStrike">
                <a:solidFill>
                  <a:srgbClr val="FFFFFF"/>
                </a:solidFill>
                <a:latin typeface="Poppins Light"/>
                <a:ea typeface="Poppins Light"/>
                <a:cs typeface="Poppins Light"/>
                <a:sym typeface="Poppins Light"/>
              </a:endParaRPr>
            </a:p>
          </p:txBody>
        </p:sp>
      </p:gr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943"/>
                                        </p:tgtEl>
                                        <p:attrNameLst>
                                          <p:attrName>style.visibility</p:attrName>
                                        </p:attrNameLst>
                                      </p:cBhvr>
                                      <p:to>
                                        <p:strVal val="visible"/>
                                      </p:to>
                                    </p:set>
                                    <p:animEffect filter="fade" transition="in">
                                      <p:cBhvr>
                                        <p:cTn dur="500"/>
                                        <p:tgtEl>
                                          <p:spTgt spid="943"/>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53" name="Shape 953"/>
        <p:cNvGrpSpPr/>
        <p:nvPr/>
      </p:nvGrpSpPr>
      <p:grpSpPr>
        <a:xfrm>
          <a:off x="0" y="0"/>
          <a:ext cx="0" cy="0"/>
          <a:chOff x="0" y="0"/>
          <a:chExt cx="0" cy="0"/>
        </a:xfrm>
      </p:grpSpPr>
      <p:sp>
        <p:nvSpPr>
          <p:cNvPr id="954" name="Google Shape;954;p105"/>
          <p:cNvSpPr/>
          <p:nvPr/>
        </p:nvSpPr>
        <p:spPr>
          <a:xfrm>
            <a:off x="282102" y="1021404"/>
            <a:ext cx="6498000" cy="3336000"/>
          </a:xfrm>
          <a:prstGeom prst="rect">
            <a:avLst/>
          </a:prstGeom>
          <a:solidFill>
            <a:srgbClr val="DBDFE5"/>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955" name="Google Shape;955;p105"/>
          <p:cNvSpPr txBox="1"/>
          <p:nvPr/>
        </p:nvSpPr>
        <p:spPr>
          <a:xfrm>
            <a:off x="4293469" y="1085786"/>
            <a:ext cx="1962900" cy="324000"/>
          </a:xfrm>
          <a:prstGeom prst="rect">
            <a:avLst/>
          </a:prstGeom>
          <a:solidFill>
            <a:schemeClr val="lt1"/>
          </a:solidFill>
          <a:ln>
            <a:noFill/>
          </a:ln>
        </p:spPr>
        <p:txBody>
          <a:bodyPr anchorCtr="0" anchor="ctr" bIns="45700" lIns="72000" spcFirstLastPara="1" rIns="91425" wrap="square" tIns="45700">
            <a:noAutofit/>
          </a:bodyPr>
          <a:lstStyle/>
          <a:p>
            <a:pPr indent="0" lvl="0" marL="87312" marR="0" rtl="0" algn="l">
              <a:lnSpc>
                <a:spcPct val="85000"/>
              </a:lnSpc>
              <a:spcBef>
                <a:spcPts val="0"/>
              </a:spcBef>
              <a:spcAft>
                <a:spcPts val="0"/>
              </a:spcAft>
              <a:buNone/>
            </a:pPr>
            <a:r>
              <a:rPr b="1" i="0" lang="en" sz="1100" u="none" cap="none" strike="noStrike">
                <a:solidFill>
                  <a:schemeClr val="dk1"/>
                </a:solidFill>
                <a:latin typeface="Poppins Light"/>
                <a:ea typeface="Poppins Light"/>
                <a:cs typeface="Poppins Light"/>
                <a:sym typeface="Poppins Light"/>
              </a:rPr>
              <a:t>VALUES </a:t>
            </a:r>
            <a:r>
              <a:rPr b="0" i="0" lang="en" sz="1100" u="none" cap="none" strike="noStrike">
                <a:solidFill>
                  <a:schemeClr val="dk1"/>
                </a:solidFill>
                <a:latin typeface="Poppins Light"/>
                <a:ea typeface="Poppins Light"/>
                <a:cs typeface="Poppins Light"/>
                <a:sym typeface="Poppins Light"/>
              </a:rPr>
              <a:t>for target </a:t>
            </a:r>
            <a:br>
              <a:rPr b="0" i="0" lang="en" sz="1100" u="none" cap="none" strike="noStrike">
                <a:solidFill>
                  <a:schemeClr val="dk1"/>
                </a:solidFill>
                <a:latin typeface="Poppins Light"/>
                <a:ea typeface="Poppins Light"/>
                <a:cs typeface="Poppins Light"/>
                <a:sym typeface="Poppins Light"/>
              </a:rPr>
            </a:br>
            <a:r>
              <a:rPr b="0" i="0" lang="en" sz="1100" u="none" cap="none" strike="noStrike">
                <a:solidFill>
                  <a:schemeClr val="dk1"/>
                </a:solidFill>
                <a:latin typeface="Poppins Light"/>
                <a:ea typeface="Poppins Light"/>
                <a:cs typeface="Poppins Light"/>
                <a:sym typeface="Poppins Light"/>
              </a:rPr>
              <a:t>market segments</a:t>
            </a:r>
            <a:endParaRPr/>
          </a:p>
        </p:txBody>
      </p:sp>
      <p:sp>
        <p:nvSpPr>
          <p:cNvPr id="956" name="Google Shape;956;p105"/>
          <p:cNvSpPr txBox="1"/>
          <p:nvPr/>
        </p:nvSpPr>
        <p:spPr>
          <a:xfrm>
            <a:off x="2268923" y="1469813"/>
            <a:ext cx="1970100" cy="2839500"/>
          </a:xfrm>
          <a:prstGeom prst="rect">
            <a:avLst/>
          </a:prstGeom>
          <a:solidFill>
            <a:schemeClr val="lt1"/>
          </a:solidFill>
          <a:ln>
            <a:noFill/>
          </a:ln>
        </p:spPr>
        <p:txBody>
          <a:bodyPr anchorCtr="0" anchor="ctr" bIns="45700" lIns="72000" spcFirstLastPara="1" rIns="91425" wrap="square" tIns="45700">
            <a:noAutofit/>
          </a:bodyPr>
          <a:lstStyle/>
          <a:p>
            <a:pPr indent="0" lvl="0" marL="87312" marR="0" rtl="0" algn="l">
              <a:lnSpc>
                <a:spcPct val="85000"/>
              </a:lnSpc>
              <a:spcBef>
                <a:spcPts val="0"/>
              </a:spcBef>
              <a:spcAft>
                <a:spcPts val="0"/>
              </a:spcAft>
              <a:buNone/>
            </a:pPr>
            <a:r>
              <a:t/>
            </a:r>
            <a:endParaRPr b="1" i="0" sz="1100" u="none" cap="none" strike="noStrike">
              <a:solidFill>
                <a:schemeClr val="dk1"/>
              </a:solidFill>
              <a:latin typeface="Poppins Light"/>
              <a:ea typeface="Poppins Light"/>
              <a:cs typeface="Poppins Light"/>
              <a:sym typeface="Poppins Light"/>
            </a:endParaRPr>
          </a:p>
        </p:txBody>
      </p:sp>
      <p:sp>
        <p:nvSpPr>
          <p:cNvPr id="957" name="Google Shape;957;p105"/>
          <p:cNvSpPr txBox="1"/>
          <p:nvPr/>
        </p:nvSpPr>
        <p:spPr>
          <a:xfrm>
            <a:off x="4293469" y="1469813"/>
            <a:ext cx="1970100" cy="2839500"/>
          </a:xfrm>
          <a:prstGeom prst="rect">
            <a:avLst/>
          </a:prstGeom>
          <a:solidFill>
            <a:schemeClr val="lt1"/>
          </a:solidFill>
          <a:ln>
            <a:noFill/>
          </a:ln>
        </p:spPr>
        <p:txBody>
          <a:bodyPr anchorCtr="0" anchor="ctr" bIns="45700" lIns="72000" spcFirstLastPara="1" rIns="91425" wrap="square" tIns="45700">
            <a:noAutofit/>
          </a:bodyPr>
          <a:lstStyle/>
          <a:p>
            <a:pPr indent="0" lvl="0" marL="87312" marR="0" rtl="0" algn="l">
              <a:lnSpc>
                <a:spcPct val="85000"/>
              </a:lnSpc>
              <a:spcBef>
                <a:spcPts val="0"/>
              </a:spcBef>
              <a:spcAft>
                <a:spcPts val="0"/>
              </a:spcAft>
              <a:buNone/>
            </a:pPr>
            <a:r>
              <a:t/>
            </a:r>
            <a:endParaRPr b="1" i="0" sz="1100" u="none" cap="none" strike="noStrike">
              <a:solidFill>
                <a:schemeClr val="dk1"/>
              </a:solidFill>
              <a:latin typeface="Poppins Light"/>
              <a:ea typeface="Poppins Light"/>
              <a:cs typeface="Poppins Light"/>
              <a:sym typeface="Poppins Light"/>
            </a:endParaRPr>
          </a:p>
        </p:txBody>
      </p:sp>
      <p:sp>
        <p:nvSpPr>
          <p:cNvPr id="958" name="Google Shape;958;p105"/>
          <p:cNvSpPr txBox="1"/>
          <p:nvPr/>
        </p:nvSpPr>
        <p:spPr>
          <a:xfrm>
            <a:off x="155643" y="1469813"/>
            <a:ext cx="2052000" cy="2839500"/>
          </a:xfrm>
          <a:prstGeom prst="rect">
            <a:avLst/>
          </a:prstGeom>
          <a:solidFill>
            <a:schemeClr val="lt1"/>
          </a:solidFill>
          <a:ln>
            <a:noFill/>
          </a:ln>
        </p:spPr>
        <p:txBody>
          <a:bodyPr anchorCtr="0" anchor="ctr" bIns="45700" lIns="72000" spcFirstLastPara="1" rIns="91425" wrap="square" tIns="45700">
            <a:noAutofit/>
          </a:bodyPr>
          <a:lstStyle/>
          <a:p>
            <a:pPr indent="0" lvl="0" marL="87312" marR="0" rtl="0" algn="l">
              <a:lnSpc>
                <a:spcPct val="85000"/>
              </a:lnSpc>
              <a:spcBef>
                <a:spcPts val="0"/>
              </a:spcBef>
              <a:spcAft>
                <a:spcPts val="0"/>
              </a:spcAft>
              <a:buNone/>
            </a:pPr>
            <a:r>
              <a:t/>
            </a:r>
            <a:endParaRPr b="1" i="0" sz="1100" u="none" cap="none" strike="noStrike">
              <a:solidFill>
                <a:schemeClr val="dk1"/>
              </a:solidFill>
              <a:latin typeface="Poppins Light"/>
              <a:ea typeface="Poppins Light"/>
              <a:cs typeface="Poppins Light"/>
              <a:sym typeface="Poppins Light"/>
            </a:endParaRPr>
          </a:p>
        </p:txBody>
      </p:sp>
      <p:grpSp>
        <p:nvGrpSpPr>
          <p:cNvPr id="959" name="Google Shape;959;p105"/>
          <p:cNvGrpSpPr/>
          <p:nvPr/>
        </p:nvGrpSpPr>
        <p:grpSpPr>
          <a:xfrm>
            <a:off x="6255327" y="1021403"/>
            <a:ext cx="2888610" cy="3346227"/>
            <a:chOff x="-75" y="0"/>
            <a:chExt cx="2974575" cy="5150418"/>
          </a:xfrm>
        </p:grpSpPr>
        <p:sp>
          <p:nvSpPr>
            <p:cNvPr id="960" name="Google Shape;960;p105"/>
            <p:cNvSpPr/>
            <p:nvPr/>
          </p:nvSpPr>
          <p:spPr>
            <a:xfrm>
              <a:off x="0" y="0"/>
              <a:ext cx="2974500" cy="5143500"/>
            </a:xfrm>
            <a:prstGeom prst="rect">
              <a:avLst/>
            </a:prstGeom>
            <a:solidFill>
              <a:schemeClr val="accent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61" name="Google Shape;961;p105"/>
            <p:cNvSpPr/>
            <p:nvPr/>
          </p:nvSpPr>
          <p:spPr>
            <a:xfrm rot="5400000">
              <a:off x="1072425" y="-1072500"/>
              <a:ext cx="829500" cy="2974500"/>
            </a:xfrm>
            <a:prstGeom prst="triangle">
              <a:avLst>
                <a:gd fmla="val 0" name="adj"/>
              </a:avLst>
            </a:prstGeom>
            <a:solidFill>
              <a:srgbClr val="F02B00">
                <a:alpha val="31370"/>
              </a:srgb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962" name="Google Shape;962;p105"/>
            <p:cNvSpPr/>
            <p:nvPr/>
          </p:nvSpPr>
          <p:spPr>
            <a:xfrm>
              <a:off x="7255" y="937218"/>
              <a:ext cx="1102200" cy="4213200"/>
            </a:xfrm>
            <a:prstGeom prst="triangle">
              <a:avLst>
                <a:gd fmla="val 0" name="adj"/>
              </a:avLst>
            </a:prstGeom>
            <a:solidFill>
              <a:schemeClr val="lt1">
                <a:alpha val="1765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963" name="Google Shape;963;p105"/>
            <p:cNvSpPr/>
            <p:nvPr/>
          </p:nvSpPr>
          <p:spPr>
            <a:xfrm rot="-5400000">
              <a:off x="488550" y="2662950"/>
              <a:ext cx="1992000" cy="2969100"/>
            </a:xfrm>
            <a:prstGeom prst="triangle">
              <a:avLst>
                <a:gd fmla="val 0" name="adj"/>
              </a:avLst>
            </a:prstGeom>
            <a:solidFill>
              <a:schemeClr val="lt1">
                <a:alpha val="588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grpSp>
      <p:sp>
        <p:nvSpPr>
          <p:cNvPr id="964" name="Google Shape;964;p105"/>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Clr>
                <a:schemeClr val="dk1"/>
              </a:buClr>
              <a:buSzPts val="1400"/>
              <a:buNone/>
            </a:pPr>
            <a:r>
              <a:rPr lang="en">
                <a:solidFill>
                  <a:schemeClr val="accent1"/>
                </a:solidFill>
              </a:rPr>
              <a:t>SOLEF® PVDF for separator coating</a:t>
            </a:r>
            <a:br>
              <a:rPr lang="en"/>
            </a:br>
            <a:r>
              <a:rPr lang="en" sz="1600"/>
              <a:t>Improves safety of the cells  and offers longer cycle life and higher energy density</a:t>
            </a:r>
            <a:endParaRPr sz="1600"/>
          </a:p>
        </p:txBody>
      </p:sp>
      <p:sp>
        <p:nvSpPr>
          <p:cNvPr id="965" name="Google Shape;965;p105"/>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966" name="Google Shape;966;p105"/>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700"/>
              <a:buNone/>
            </a:pPr>
            <a:fld id="{00000000-1234-1234-1234-123412341234}" type="slidenum">
              <a:rPr lang="en"/>
              <a:t>‹#›</a:t>
            </a:fld>
            <a:endParaRPr/>
          </a:p>
        </p:txBody>
      </p:sp>
      <p:sp>
        <p:nvSpPr>
          <p:cNvPr id="967" name="Google Shape;967;p105"/>
          <p:cNvSpPr txBox="1"/>
          <p:nvPr/>
        </p:nvSpPr>
        <p:spPr>
          <a:xfrm>
            <a:off x="155643" y="1085786"/>
            <a:ext cx="2052000" cy="324000"/>
          </a:xfrm>
          <a:prstGeom prst="rect">
            <a:avLst/>
          </a:prstGeom>
          <a:solidFill>
            <a:schemeClr val="lt1"/>
          </a:solidFill>
          <a:ln>
            <a:noFill/>
          </a:ln>
        </p:spPr>
        <p:txBody>
          <a:bodyPr anchorCtr="0" anchor="ctr" bIns="45700" lIns="72000" spcFirstLastPara="1" rIns="91425" wrap="square" tIns="45700">
            <a:noAutofit/>
          </a:bodyPr>
          <a:lstStyle/>
          <a:p>
            <a:pPr indent="0" lvl="0" marL="87312" marR="0" rtl="0" algn="l">
              <a:lnSpc>
                <a:spcPct val="85000"/>
              </a:lnSpc>
              <a:spcBef>
                <a:spcPts val="0"/>
              </a:spcBef>
              <a:spcAft>
                <a:spcPts val="0"/>
              </a:spcAft>
              <a:buNone/>
            </a:pPr>
            <a:r>
              <a:rPr b="1" i="0" lang="en" sz="1100" u="none" cap="none" strike="noStrike">
                <a:solidFill>
                  <a:schemeClr val="dk1"/>
                </a:solidFill>
                <a:latin typeface="Poppins Light"/>
                <a:ea typeface="Poppins Light"/>
                <a:cs typeface="Poppins Light"/>
                <a:sym typeface="Poppins Light"/>
              </a:rPr>
              <a:t>FUNCTION</a:t>
            </a:r>
            <a:endParaRPr b="1" i="0" sz="1100" u="none" cap="none" strike="noStrike">
              <a:solidFill>
                <a:schemeClr val="dk1"/>
              </a:solidFill>
              <a:latin typeface="Poppins Light"/>
              <a:ea typeface="Poppins Light"/>
              <a:cs typeface="Poppins Light"/>
              <a:sym typeface="Poppins Light"/>
            </a:endParaRPr>
          </a:p>
        </p:txBody>
      </p:sp>
      <p:sp>
        <p:nvSpPr>
          <p:cNvPr id="968" name="Google Shape;968;p105"/>
          <p:cNvSpPr txBox="1"/>
          <p:nvPr/>
        </p:nvSpPr>
        <p:spPr>
          <a:xfrm>
            <a:off x="6393873" y="1507759"/>
            <a:ext cx="2750100" cy="984900"/>
          </a:xfrm>
          <a:prstGeom prst="rect">
            <a:avLst/>
          </a:prstGeom>
          <a:noFill/>
          <a:ln>
            <a:noFill/>
          </a:ln>
        </p:spPr>
        <p:txBody>
          <a:bodyPr anchorCtr="0" anchor="t" bIns="0" lIns="0" spcFirstLastPara="1" rIns="0" wrap="square" tIns="0">
            <a:spAutoFit/>
          </a:bodyPr>
          <a:lstStyle/>
          <a:p>
            <a:pPr indent="0" lvl="0" marL="0" marR="0" rtl="0" algn="l">
              <a:lnSpc>
                <a:spcPct val="100000"/>
              </a:lnSpc>
              <a:spcBef>
                <a:spcPts val="0"/>
              </a:spcBef>
              <a:spcAft>
                <a:spcPts val="0"/>
              </a:spcAft>
              <a:buClr>
                <a:schemeClr val="lt1"/>
              </a:buClr>
              <a:buSzPts val="1143"/>
              <a:buFont typeface="Noto Sans Symbols"/>
              <a:buNone/>
            </a:pPr>
            <a:r>
              <a:rPr b="0" i="0" lang="en" sz="900" u="none" cap="none" strike="noStrike">
                <a:solidFill>
                  <a:schemeClr val="lt1"/>
                </a:solidFill>
                <a:latin typeface="Poppins Medium"/>
                <a:ea typeface="Poppins Medium"/>
                <a:cs typeface="Poppins Medium"/>
                <a:sym typeface="Poppins Medium"/>
              </a:rPr>
              <a:t>Improved adhesion between separator and electrodes</a:t>
            </a:r>
            <a:endParaRPr/>
          </a:p>
          <a:p>
            <a:pPr indent="-90487" lvl="0" marL="90487" marR="0" rtl="0" algn="l">
              <a:lnSpc>
                <a:spcPct val="100000"/>
              </a:lnSpc>
              <a:spcBef>
                <a:spcPts val="300"/>
              </a:spcBef>
              <a:spcAft>
                <a:spcPts val="0"/>
              </a:spcAft>
              <a:buClr>
                <a:schemeClr val="lt1"/>
              </a:buClr>
              <a:buSzPts val="1016"/>
              <a:buFont typeface="Arial"/>
              <a:buChar char="•"/>
            </a:pPr>
            <a:r>
              <a:rPr b="0" i="0" lang="en" sz="800" u="none" cap="none" strike="noStrike">
                <a:solidFill>
                  <a:schemeClr val="lt1"/>
                </a:solidFill>
                <a:latin typeface="Poppins Light"/>
                <a:ea typeface="Poppins Light"/>
                <a:cs typeface="Poppins Light"/>
                <a:sym typeface="Poppins Light"/>
              </a:rPr>
              <a:t>Low scrap rate in cell assembly process</a:t>
            </a:r>
            <a:endParaRPr/>
          </a:p>
          <a:p>
            <a:pPr indent="-90487" lvl="0" marL="90487" marR="0" rtl="0" algn="l">
              <a:lnSpc>
                <a:spcPct val="100000"/>
              </a:lnSpc>
              <a:spcBef>
                <a:spcPts val="300"/>
              </a:spcBef>
              <a:spcAft>
                <a:spcPts val="0"/>
              </a:spcAft>
              <a:buClr>
                <a:schemeClr val="lt1"/>
              </a:buClr>
              <a:buSzPts val="1016"/>
              <a:buFont typeface="Arial"/>
              <a:buChar char="•"/>
            </a:pPr>
            <a:r>
              <a:rPr b="0" i="0" lang="en" sz="800" u="none" cap="none" strike="noStrike">
                <a:solidFill>
                  <a:schemeClr val="lt1"/>
                </a:solidFill>
                <a:latin typeface="Poppins Light"/>
                <a:ea typeface="Poppins Light"/>
                <a:cs typeface="Poppins Light"/>
                <a:sym typeface="Poppins Light"/>
              </a:rPr>
              <a:t>Tight cell package for high energy density</a:t>
            </a:r>
            <a:endParaRPr/>
          </a:p>
          <a:p>
            <a:pPr indent="-90487" lvl="0" marL="90487" marR="0" rtl="0" algn="l">
              <a:lnSpc>
                <a:spcPct val="100000"/>
              </a:lnSpc>
              <a:spcBef>
                <a:spcPts val="300"/>
              </a:spcBef>
              <a:spcAft>
                <a:spcPts val="0"/>
              </a:spcAft>
              <a:buClr>
                <a:schemeClr val="lt1"/>
              </a:buClr>
              <a:buSzPts val="1016"/>
              <a:buFont typeface="Arial"/>
              <a:buChar char="•"/>
            </a:pPr>
            <a:r>
              <a:rPr b="0" i="0" lang="en" sz="800" u="none" cap="none" strike="noStrike">
                <a:solidFill>
                  <a:schemeClr val="lt1"/>
                </a:solidFill>
                <a:latin typeface="Poppins Light"/>
                <a:ea typeface="Poppins Light"/>
                <a:cs typeface="Poppins Light"/>
                <a:sym typeface="Poppins Light"/>
              </a:rPr>
              <a:t>Excellent long-term interface for better cell performance and longer cycle life</a:t>
            </a:r>
            <a:endParaRPr/>
          </a:p>
        </p:txBody>
      </p:sp>
      <p:sp>
        <p:nvSpPr>
          <p:cNvPr id="969" name="Google Shape;969;p105"/>
          <p:cNvSpPr txBox="1"/>
          <p:nvPr/>
        </p:nvSpPr>
        <p:spPr>
          <a:xfrm>
            <a:off x="6296891" y="988509"/>
            <a:ext cx="2133600" cy="416100"/>
          </a:xfrm>
          <a:prstGeom prst="rect">
            <a:avLst/>
          </a:prstGeom>
          <a:noFill/>
          <a:ln>
            <a:noFill/>
          </a:ln>
        </p:spPr>
        <p:txBody>
          <a:bodyPr anchorCtr="0" anchor="ctr" bIns="0" lIns="91425" spcFirstLastPara="1" rIns="91425" wrap="square" tIns="54000">
            <a:noAutofit/>
          </a:bodyPr>
          <a:lstStyle/>
          <a:p>
            <a:pPr indent="0" lvl="0" marL="0" marR="0" rtl="0" algn="l">
              <a:lnSpc>
                <a:spcPct val="100000"/>
              </a:lnSpc>
              <a:spcBef>
                <a:spcPts val="0"/>
              </a:spcBef>
              <a:spcAft>
                <a:spcPts val="0"/>
              </a:spcAft>
              <a:buNone/>
            </a:pPr>
            <a:r>
              <a:rPr b="0" i="0" lang="en" sz="1600" u="none" cap="none" strike="noStrike">
                <a:solidFill>
                  <a:srgbClr val="FFFFFF"/>
                </a:solidFill>
                <a:latin typeface="Poppins Light"/>
                <a:ea typeface="Poppins Light"/>
                <a:cs typeface="Poppins Light"/>
                <a:sym typeface="Poppins Light"/>
              </a:rPr>
              <a:t>KEY </a:t>
            </a:r>
            <a:r>
              <a:rPr b="1" i="0" lang="en" sz="1600" u="none" cap="none" strike="noStrike">
                <a:solidFill>
                  <a:srgbClr val="FFFFFF"/>
                </a:solidFill>
                <a:latin typeface="Poppins Light"/>
                <a:ea typeface="Poppins Light"/>
                <a:cs typeface="Poppins Light"/>
                <a:sym typeface="Poppins Light"/>
              </a:rPr>
              <a:t>BENEFITS</a:t>
            </a:r>
            <a:endParaRPr/>
          </a:p>
        </p:txBody>
      </p:sp>
      <p:sp>
        <p:nvSpPr>
          <p:cNvPr id="970" name="Google Shape;970;p105"/>
          <p:cNvSpPr/>
          <p:nvPr/>
        </p:nvSpPr>
        <p:spPr>
          <a:xfrm>
            <a:off x="309104" y="1478921"/>
            <a:ext cx="1731900" cy="461700"/>
          </a:xfrm>
          <a:prstGeom prst="rect">
            <a:avLst/>
          </a:prstGeom>
          <a:no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None/>
            </a:pPr>
            <a:r>
              <a:rPr b="1" i="0" lang="en" sz="1000" u="none" cap="none" strike="noStrike">
                <a:solidFill>
                  <a:schemeClr val="dk1"/>
                </a:solidFill>
                <a:latin typeface="Poppins"/>
                <a:ea typeface="Poppins"/>
                <a:cs typeface="Poppins"/>
                <a:sym typeface="Poppins"/>
              </a:rPr>
              <a:t>Improved interface </a:t>
            </a:r>
            <a:br>
              <a:rPr b="0" i="0" lang="en" sz="1000" u="none" cap="none" strike="noStrike">
                <a:solidFill>
                  <a:schemeClr val="dk1"/>
                </a:solidFill>
                <a:latin typeface="Poppins"/>
                <a:ea typeface="Poppins"/>
                <a:cs typeface="Poppins"/>
                <a:sym typeface="Poppins"/>
              </a:rPr>
            </a:br>
            <a:r>
              <a:rPr b="0" i="0" lang="en" sz="1000" u="none" cap="none" strike="noStrike">
                <a:solidFill>
                  <a:schemeClr val="dk1"/>
                </a:solidFill>
                <a:latin typeface="Poppins"/>
                <a:ea typeface="Poppins"/>
                <a:cs typeface="Poppins"/>
                <a:sym typeface="Poppins"/>
              </a:rPr>
              <a:t>between</a:t>
            </a:r>
            <a:r>
              <a:rPr b="0" i="0" lang="en" sz="1000" u="none" cap="none" strike="noStrike">
                <a:solidFill>
                  <a:srgbClr val="000000"/>
                </a:solidFill>
                <a:latin typeface="Poppins"/>
                <a:ea typeface="Poppins"/>
                <a:cs typeface="Poppins"/>
                <a:sym typeface="Poppins"/>
              </a:rPr>
              <a:t> </a:t>
            </a:r>
            <a:r>
              <a:rPr b="0" i="0" lang="en" sz="1000" u="none" cap="none" strike="noStrike">
                <a:solidFill>
                  <a:schemeClr val="accent1"/>
                </a:solidFill>
                <a:latin typeface="Poppins Medium"/>
                <a:ea typeface="Poppins Medium"/>
                <a:cs typeface="Poppins Medium"/>
                <a:sym typeface="Poppins Medium"/>
              </a:rPr>
              <a:t>separator</a:t>
            </a:r>
            <a:r>
              <a:rPr b="0" i="0" lang="en" sz="1000" u="none" cap="none" strike="noStrike">
                <a:solidFill>
                  <a:srgbClr val="000000"/>
                </a:solidFill>
                <a:latin typeface="Poppins Medium"/>
                <a:ea typeface="Poppins Medium"/>
                <a:cs typeface="Poppins Medium"/>
                <a:sym typeface="Poppins Medium"/>
              </a:rPr>
              <a:t> </a:t>
            </a:r>
            <a:r>
              <a:rPr b="0" i="0" lang="en" sz="1000" u="none" cap="none" strike="noStrike">
                <a:solidFill>
                  <a:schemeClr val="dk1"/>
                </a:solidFill>
                <a:latin typeface="Poppins"/>
                <a:ea typeface="Poppins"/>
                <a:cs typeface="Poppins"/>
                <a:sym typeface="Poppins"/>
              </a:rPr>
              <a:t>and</a:t>
            </a:r>
            <a:r>
              <a:rPr b="0" i="0" lang="en" sz="1000" u="none" cap="none" strike="noStrike">
                <a:solidFill>
                  <a:srgbClr val="000000"/>
                </a:solidFill>
                <a:latin typeface="Poppins"/>
                <a:ea typeface="Poppins"/>
                <a:cs typeface="Poppins"/>
                <a:sym typeface="Poppins"/>
              </a:rPr>
              <a:t> </a:t>
            </a:r>
            <a:r>
              <a:rPr b="0" i="0" lang="en" sz="1000" u="none" cap="none" strike="noStrike">
                <a:solidFill>
                  <a:schemeClr val="accent1"/>
                </a:solidFill>
                <a:latin typeface="Poppins Medium"/>
                <a:ea typeface="Poppins Medium"/>
                <a:cs typeface="Poppins Medium"/>
                <a:sym typeface="Poppins Medium"/>
              </a:rPr>
              <a:t>electrodes</a:t>
            </a:r>
            <a:endParaRPr/>
          </a:p>
        </p:txBody>
      </p:sp>
      <p:sp>
        <p:nvSpPr>
          <p:cNvPr id="971" name="Google Shape;971;p105"/>
          <p:cNvSpPr txBox="1"/>
          <p:nvPr/>
        </p:nvSpPr>
        <p:spPr>
          <a:xfrm>
            <a:off x="2268221" y="1085786"/>
            <a:ext cx="1971300" cy="324000"/>
          </a:xfrm>
          <a:prstGeom prst="rect">
            <a:avLst/>
          </a:prstGeom>
          <a:solidFill>
            <a:schemeClr val="lt1"/>
          </a:solidFill>
          <a:ln>
            <a:noFill/>
          </a:ln>
        </p:spPr>
        <p:txBody>
          <a:bodyPr anchorCtr="0" anchor="ctr" bIns="45700" lIns="72000" spcFirstLastPara="1" rIns="91425" wrap="square" tIns="45700">
            <a:noAutofit/>
          </a:bodyPr>
          <a:lstStyle/>
          <a:p>
            <a:pPr indent="0" lvl="0" marL="87312" marR="0" rtl="0" algn="l">
              <a:lnSpc>
                <a:spcPct val="85000"/>
              </a:lnSpc>
              <a:spcBef>
                <a:spcPts val="0"/>
              </a:spcBef>
              <a:spcAft>
                <a:spcPts val="0"/>
              </a:spcAft>
              <a:buNone/>
            </a:pPr>
            <a:r>
              <a:rPr b="1" i="0" lang="en" sz="1100" u="none" cap="none" strike="noStrike">
                <a:solidFill>
                  <a:schemeClr val="dk1"/>
                </a:solidFill>
                <a:latin typeface="Poppins Light"/>
                <a:ea typeface="Poppins Light"/>
                <a:cs typeface="Poppins Light"/>
                <a:sym typeface="Poppins Light"/>
              </a:rPr>
              <a:t>EFFECTS</a:t>
            </a:r>
            <a:br>
              <a:rPr b="1" i="0" lang="en" sz="1100" u="none" cap="none" strike="noStrike">
                <a:solidFill>
                  <a:schemeClr val="dk1"/>
                </a:solidFill>
                <a:latin typeface="Poppins Light"/>
                <a:ea typeface="Poppins Light"/>
                <a:cs typeface="Poppins Light"/>
                <a:sym typeface="Poppins Light"/>
              </a:rPr>
            </a:br>
            <a:r>
              <a:rPr b="0" i="0" lang="en" sz="1100" u="none" cap="none" strike="noStrike">
                <a:solidFill>
                  <a:schemeClr val="dk1"/>
                </a:solidFill>
                <a:latin typeface="Poppins Light"/>
                <a:ea typeface="Poppins Light"/>
                <a:cs typeface="Poppins Light"/>
                <a:sym typeface="Poppins Light"/>
              </a:rPr>
              <a:t>in assembly &amp; cycling</a:t>
            </a:r>
            <a:endParaRPr/>
          </a:p>
        </p:txBody>
      </p:sp>
      <p:grpSp>
        <p:nvGrpSpPr>
          <p:cNvPr id="972" name="Google Shape;972;p105"/>
          <p:cNvGrpSpPr/>
          <p:nvPr/>
        </p:nvGrpSpPr>
        <p:grpSpPr>
          <a:xfrm>
            <a:off x="219218" y="2177422"/>
            <a:ext cx="1907622" cy="2199008"/>
            <a:chOff x="226181" y="2245128"/>
            <a:chExt cx="1671300" cy="1926589"/>
          </a:xfrm>
        </p:grpSpPr>
        <p:sp>
          <p:nvSpPr>
            <p:cNvPr id="973" name="Google Shape;973;p105"/>
            <p:cNvSpPr txBox="1"/>
            <p:nvPr/>
          </p:nvSpPr>
          <p:spPr>
            <a:xfrm>
              <a:off x="333293" y="3094068"/>
              <a:ext cx="514500" cy="141300"/>
            </a:xfrm>
            <a:prstGeom prst="rect">
              <a:avLst/>
            </a:prstGeom>
            <a:noFill/>
            <a:ln>
              <a:noFill/>
            </a:ln>
          </p:spPr>
          <p:txBody>
            <a:bodyPr anchorCtr="0" anchor="ctr" bIns="36000" lIns="36000" spcFirstLastPara="1" rIns="36000" wrap="square" tIns="36000">
              <a:noAutofit/>
            </a:bodyPr>
            <a:lstStyle/>
            <a:p>
              <a:pPr indent="0" lvl="0" marL="0" marR="0" rtl="0" algn="l">
                <a:lnSpc>
                  <a:spcPct val="100000"/>
                </a:lnSpc>
                <a:spcBef>
                  <a:spcPts val="0"/>
                </a:spcBef>
                <a:spcAft>
                  <a:spcPts val="0"/>
                </a:spcAft>
                <a:buClr>
                  <a:srgbClr val="000000"/>
                </a:buClr>
                <a:buSzPts val="800"/>
                <a:buFont typeface="Arial"/>
                <a:buNone/>
              </a:pPr>
              <a:r>
                <a:rPr b="0" i="0" lang="en" sz="800" u="none" cap="none" strike="noStrike">
                  <a:solidFill>
                    <a:srgbClr val="000000"/>
                  </a:solidFill>
                  <a:latin typeface="Poppins"/>
                  <a:ea typeface="Poppins"/>
                  <a:cs typeface="Poppins"/>
                  <a:sym typeface="Poppins"/>
                </a:rPr>
                <a:t>Separator</a:t>
              </a:r>
              <a:endParaRPr b="0" i="0" sz="800" u="none" cap="none" strike="noStrike">
                <a:solidFill>
                  <a:srgbClr val="000000"/>
                </a:solidFill>
                <a:latin typeface="Poppins"/>
                <a:ea typeface="Poppins"/>
                <a:cs typeface="Poppins"/>
                <a:sym typeface="Poppins"/>
              </a:endParaRPr>
            </a:p>
          </p:txBody>
        </p:sp>
        <p:sp>
          <p:nvSpPr>
            <p:cNvPr id="974" name="Google Shape;974;p105"/>
            <p:cNvSpPr txBox="1"/>
            <p:nvPr/>
          </p:nvSpPr>
          <p:spPr>
            <a:xfrm>
              <a:off x="275451" y="2269522"/>
              <a:ext cx="1333500" cy="186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800"/>
                <a:buFont typeface="Arial"/>
                <a:buNone/>
              </a:pPr>
              <a:r>
                <a:rPr b="0" i="0" lang="en" sz="800" u="none" cap="none" strike="noStrike">
                  <a:solidFill>
                    <a:srgbClr val="000000"/>
                  </a:solidFill>
                  <a:latin typeface="Poppins"/>
                  <a:ea typeface="Poppins"/>
                  <a:cs typeface="Poppins"/>
                  <a:sym typeface="Poppins"/>
                </a:rPr>
                <a:t>PVDF </a:t>
              </a:r>
              <a:br>
                <a:rPr b="0" i="0" lang="en" sz="800" u="none" cap="none" strike="noStrike">
                  <a:solidFill>
                    <a:srgbClr val="000000"/>
                  </a:solidFill>
                  <a:latin typeface="Poppins"/>
                  <a:ea typeface="Poppins"/>
                  <a:cs typeface="Poppins"/>
                  <a:sym typeface="Poppins"/>
                </a:rPr>
              </a:br>
              <a:r>
                <a:rPr b="0" i="0" lang="en" sz="800" u="none" cap="none" strike="noStrike">
                  <a:solidFill>
                    <a:srgbClr val="000000"/>
                  </a:solidFill>
                  <a:latin typeface="Poppins"/>
                  <a:ea typeface="Poppins"/>
                  <a:cs typeface="Poppins"/>
                  <a:sym typeface="Poppins"/>
                </a:rPr>
                <a:t>separator </a:t>
              </a:r>
              <a:br>
                <a:rPr b="0" i="0" lang="en" sz="800" u="none" cap="none" strike="noStrike">
                  <a:solidFill>
                    <a:srgbClr val="000000"/>
                  </a:solidFill>
                  <a:latin typeface="Poppins"/>
                  <a:ea typeface="Poppins"/>
                  <a:cs typeface="Poppins"/>
                  <a:sym typeface="Poppins"/>
                </a:rPr>
              </a:br>
              <a:r>
                <a:rPr b="0" i="0" lang="en" sz="800" u="none" cap="none" strike="noStrike">
                  <a:solidFill>
                    <a:srgbClr val="000000"/>
                  </a:solidFill>
                  <a:latin typeface="Poppins"/>
                  <a:ea typeface="Poppins"/>
                  <a:cs typeface="Poppins"/>
                  <a:sym typeface="Poppins"/>
                </a:rPr>
                <a:t>coating</a:t>
              </a:r>
              <a:endParaRPr b="0" i="0" sz="800" u="none" cap="none" strike="noStrike">
                <a:solidFill>
                  <a:srgbClr val="000000"/>
                </a:solidFill>
                <a:latin typeface="Poppins"/>
                <a:ea typeface="Poppins"/>
                <a:cs typeface="Poppins"/>
                <a:sym typeface="Poppins"/>
              </a:endParaRPr>
            </a:p>
          </p:txBody>
        </p:sp>
        <p:sp>
          <p:nvSpPr>
            <p:cNvPr id="975" name="Google Shape;975;p105"/>
            <p:cNvSpPr txBox="1"/>
            <p:nvPr/>
          </p:nvSpPr>
          <p:spPr>
            <a:xfrm>
              <a:off x="330104" y="2809540"/>
              <a:ext cx="628800" cy="180900"/>
            </a:xfrm>
            <a:prstGeom prst="rect">
              <a:avLst/>
            </a:prstGeom>
            <a:noFill/>
            <a:ln>
              <a:noFill/>
            </a:ln>
          </p:spPr>
          <p:txBody>
            <a:bodyPr anchorCtr="0" anchor="ctr" bIns="36000" lIns="36000" spcFirstLastPara="1" rIns="36000" wrap="square" tIns="36000">
              <a:noAutofit/>
            </a:bodyPr>
            <a:lstStyle/>
            <a:p>
              <a:pPr indent="0" lvl="0" marL="0" marR="0" rtl="0" algn="l">
                <a:lnSpc>
                  <a:spcPct val="100000"/>
                </a:lnSpc>
                <a:spcBef>
                  <a:spcPts val="0"/>
                </a:spcBef>
                <a:spcAft>
                  <a:spcPts val="0"/>
                </a:spcAft>
                <a:buClr>
                  <a:srgbClr val="000000"/>
                </a:buClr>
                <a:buSzPts val="800"/>
                <a:buFont typeface="Arial"/>
                <a:buNone/>
              </a:pPr>
              <a:r>
                <a:rPr b="0" i="0" lang="en" sz="800" u="none" cap="none" strike="noStrike">
                  <a:solidFill>
                    <a:srgbClr val="000000"/>
                  </a:solidFill>
                  <a:latin typeface="Poppins"/>
                  <a:ea typeface="Poppins"/>
                  <a:cs typeface="Poppins"/>
                  <a:sym typeface="Poppins"/>
                </a:rPr>
                <a:t>Ceramic coating</a:t>
              </a:r>
              <a:endParaRPr b="0" i="0" sz="800" u="none" cap="none" strike="noStrike">
                <a:solidFill>
                  <a:srgbClr val="000000"/>
                </a:solidFill>
                <a:latin typeface="Poppins"/>
                <a:ea typeface="Poppins"/>
                <a:cs typeface="Poppins"/>
                <a:sym typeface="Poppins"/>
              </a:endParaRPr>
            </a:p>
          </p:txBody>
        </p:sp>
        <p:grpSp>
          <p:nvGrpSpPr>
            <p:cNvPr id="976" name="Google Shape;976;p105"/>
            <p:cNvGrpSpPr/>
            <p:nvPr/>
          </p:nvGrpSpPr>
          <p:grpSpPr>
            <a:xfrm>
              <a:off x="912624" y="2245128"/>
              <a:ext cx="840342" cy="1043033"/>
              <a:chOff x="902089" y="2815685"/>
              <a:chExt cx="847119" cy="814615"/>
            </a:xfrm>
          </p:grpSpPr>
          <p:sp>
            <p:nvSpPr>
              <p:cNvPr id="977" name="Google Shape;977;p105"/>
              <p:cNvSpPr/>
              <p:nvPr/>
            </p:nvSpPr>
            <p:spPr>
              <a:xfrm>
                <a:off x="911047" y="3198184"/>
                <a:ext cx="829200" cy="66000"/>
              </a:xfrm>
              <a:prstGeom prst="roundRect">
                <a:avLst>
                  <a:gd fmla="val 16667" name="adj"/>
                </a:avLst>
              </a:prstGeom>
              <a:solidFill>
                <a:schemeClr val="accent3"/>
              </a:solidFill>
              <a:ln cap="flat" cmpd="sng" w="12700">
                <a:solidFill>
                  <a:srgbClr val="0076A8"/>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grpSp>
            <p:nvGrpSpPr>
              <p:cNvPr id="978" name="Google Shape;978;p105"/>
              <p:cNvGrpSpPr/>
              <p:nvPr/>
            </p:nvGrpSpPr>
            <p:grpSpPr>
              <a:xfrm>
                <a:off x="911048" y="2822995"/>
                <a:ext cx="829147" cy="164264"/>
                <a:chOff x="612250" y="2981739"/>
                <a:chExt cx="1168800" cy="206700"/>
              </a:xfrm>
            </p:grpSpPr>
            <p:sp>
              <p:nvSpPr>
                <p:cNvPr id="979" name="Google Shape;979;p105"/>
                <p:cNvSpPr/>
                <p:nvPr/>
              </p:nvSpPr>
              <p:spPr>
                <a:xfrm>
                  <a:off x="612250" y="2981739"/>
                  <a:ext cx="1168800" cy="206700"/>
                </a:xfrm>
                <a:prstGeom prst="roundRect">
                  <a:avLst>
                    <a:gd fmla="val 16667" name="adj"/>
                  </a:avLst>
                </a:prstGeom>
                <a:solidFill>
                  <a:srgbClr val="84969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cxnSp>
              <p:nvCxnSpPr>
                <p:cNvPr id="980" name="Google Shape;980;p105"/>
                <p:cNvCxnSpPr/>
                <p:nvPr/>
              </p:nvCxnSpPr>
              <p:spPr>
                <a:xfrm>
                  <a:off x="612250" y="2981739"/>
                  <a:ext cx="1168800" cy="0"/>
                </a:xfrm>
                <a:prstGeom prst="straightConnector1">
                  <a:avLst/>
                </a:prstGeom>
                <a:noFill/>
                <a:ln cap="flat" cmpd="sng" w="38100">
                  <a:solidFill>
                    <a:srgbClr val="A0AFB5"/>
                  </a:solidFill>
                  <a:prstDash val="solid"/>
                  <a:round/>
                  <a:headEnd len="sm" w="sm" type="none"/>
                  <a:tailEnd len="sm" w="sm" type="none"/>
                </a:ln>
              </p:spPr>
            </p:cxnSp>
          </p:grpSp>
          <p:grpSp>
            <p:nvGrpSpPr>
              <p:cNvPr id="981" name="Google Shape;981;p105"/>
              <p:cNvGrpSpPr/>
              <p:nvPr/>
            </p:nvGrpSpPr>
            <p:grpSpPr>
              <a:xfrm>
                <a:off x="911048" y="3406369"/>
                <a:ext cx="829147" cy="151983"/>
                <a:chOff x="612250" y="3721210"/>
                <a:chExt cx="1168800" cy="191246"/>
              </a:xfrm>
            </p:grpSpPr>
            <p:sp>
              <p:nvSpPr>
                <p:cNvPr id="982" name="Google Shape;982;p105"/>
                <p:cNvSpPr/>
                <p:nvPr/>
              </p:nvSpPr>
              <p:spPr>
                <a:xfrm>
                  <a:off x="612250" y="3721210"/>
                  <a:ext cx="1168800" cy="190800"/>
                </a:xfrm>
                <a:prstGeom prst="roundRect">
                  <a:avLst>
                    <a:gd fmla="val 16667" name="adj"/>
                  </a:avLst>
                </a:prstGeom>
                <a:solidFill>
                  <a:srgbClr val="84969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cxnSp>
              <p:nvCxnSpPr>
                <p:cNvPr id="983" name="Google Shape;983;p105"/>
                <p:cNvCxnSpPr/>
                <p:nvPr/>
              </p:nvCxnSpPr>
              <p:spPr>
                <a:xfrm>
                  <a:off x="612250" y="3912456"/>
                  <a:ext cx="1168800" cy="0"/>
                </a:xfrm>
                <a:prstGeom prst="straightConnector1">
                  <a:avLst/>
                </a:prstGeom>
                <a:noFill/>
                <a:ln cap="flat" cmpd="sng" w="38100">
                  <a:solidFill>
                    <a:srgbClr val="FFC000"/>
                  </a:solidFill>
                  <a:prstDash val="solid"/>
                  <a:round/>
                  <a:headEnd len="sm" w="sm" type="none"/>
                  <a:tailEnd len="sm" w="sm" type="none"/>
                </a:ln>
              </p:spPr>
            </p:cxnSp>
          </p:grpSp>
          <p:grpSp>
            <p:nvGrpSpPr>
              <p:cNvPr id="984" name="Google Shape;984;p105"/>
              <p:cNvGrpSpPr/>
              <p:nvPr/>
            </p:nvGrpSpPr>
            <p:grpSpPr>
              <a:xfrm>
                <a:off x="962013" y="2991272"/>
                <a:ext cx="732846" cy="92771"/>
                <a:chOff x="1541514" y="2081923"/>
                <a:chExt cx="1033050" cy="116737"/>
              </a:xfrm>
            </p:grpSpPr>
            <p:grpSp>
              <p:nvGrpSpPr>
                <p:cNvPr id="985" name="Google Shape;985;p105"/>
                <p:cNvGrpSpPr/>
                <p:nvPr/>
              </p:nvGrpSpPr>
              <p:grpSpPr>
                <a:xfrm>
                  <a:off x="1541514" y="2081923"/>
                  <a:ext cx="52500" cy="116737"/>
                  <a:chOff x="2676525" y="3866323"/>
                  <a:chExt cx="52500" cy="116737"/>
                </a:xfrm>
              </p:grpSpPr>
              <p:sp>
                <p:nvSpPr>
                  <p:cNvPr id="986" name="Google Shape;986;p105"/>
                  <p:cNvSpPr/>
                  <p:nvPr/>
                </p:nvSpPr>
                <p:spPr>
                  <a:xfrm>
                    <a:off x="2676525" y="3929060"/>
                    <a:ext cx="52500" cy="54000"/>
                  </a:xfrm>
                  <a:prstGeom prst="up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987" name="Google Shape;987;p105"/>
                  <p:cNvSpPr/>
                  <p:nvPr/>
                </p:nvSpPr>
                <p:spPr>
                  <a:xfrm>
                    <a:off x="2676525" y="3866323"/>
                    <a:ext cx="52500" cy="54000"/>
                  </a:xfrm>
                  <a:prstGeom prst="down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grpSp>
            <p:grpSp>
              <p:nvGrpSpPr>
                <p:cNvPr id="988" name="Google Shape;988;p105"/>
                <p:cNvGrpSpPr/>
                <p:nvPr/>
              </p:nvGrpSpPr>
              <p:grpSpPr>
                <a:xfrm>
                  <a:off x="1737624" y="2081923"/>
                  <a:ext cx="52500" cy="116737"/>
                  <a:chOff x="2676525" y="3866323"/>
                  <a:chExt cx="52500" cy="116737"/>
                </a:xfrm>
              </p:grpSpPr>
              <p:sp>
                <p:nvSpPr>
                  <p:cNvPr id="989" name="Google Shape;989;p105"/>
                  <p:cNvSpPr/>
                  <p:nvPr/>
                </p:nvSpPr>
                <p:spPr>
                  <a:xfrm>
                    <a:off x="2676525" y="3929060"/>
                    <a:ext cx="52500" cy="54000"/>
                  </a:xfrm>
                  <a:prstGeom prst="up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990" name="Google Shape;990;p105"/>
                  <p:cNvSpPr/>
                  <p:nvPr/>
                </p:nvSpPr>
                <p:spPr>
                  <a:xfrm>
                    <a:off x="2676525" y="3866323"/>
                    <a:ext cx="52500" cy="54000"/>
                  </a:xfrm>
                  <a:prstGeom prst="down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grpSp>
            <p:grpSp>
              <p:nvGrpSpPr>
                <p:cNvPr id="991" name="Google Shape;991;p105"/>
                <p:cNvGrpSpPr/>
                <p:nvPr/>
              </p:nvGrpSpPr>
              <p:grpSpPr>
                <a:xfrm>
                  <a:off x="1933734" y="2081923"/>
                  <a:ext cx="52500" cy="116737"/>
                  <a:chOff x="2676525" y="3866323"/>
                  <a:chExt cx="52500" cy="116737"/>
                </a:xfrm>
              </p:grpSpPr>
              <p:sp>
                <p:nvSpPr>
                  <p:cNvPr id="992" name="Google Shape;992;p105"/>
                  <p:cNvSpPr/>
                  <p:nvPr/>
                </p:nvSpPr>
                <p:spPr>
                  <a:xfrm>
                    <a:off x="2676525" y="3929060"/>
                    <a:ext cx="52500" cy="54000"/>
                  </a:xfrm>
                  <a:prstGeom prst="up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993" name="Google Shape;993;p105"/>
                  <p:cNvSpPr/>
                  <p:nvPr/>
                </p:nvSpPr>
                <p:spPr>
                  <a:xfrm>
                    <a:off x="2676525" y="3866323"/>
                    <a:ext cx="52500" cy="54000"/>
                  </a:xfrm>
                  <a:prstGeom prst="down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grpSp>
            <p:grpSp>
              <p:nvGrpSpPr>
                <p:cNvPr id="994" name="Google Shape;994;p105"/>
                <p:cNvGrpSpPr/>
                <p:nvPr/>
              </p:nvGrpSpPr>
              <p:grpSpPr>
                <a:xfrm>
                  <a:off x="2129844" y="2081923"/>
                  <a:ext cx="52500" cy="116737"/>
                  <a:chOff x="2676525" y="3866323"/>
                  <a:chExt cx="52500" cy="116737"/>
                </a:xfrm>
              </p:grpSpPr>
              <p:sp>
                <p:nvSpPr>
                  <p:cNvPr id="995" name="Google Shape;995;p105"/>
                  <p:cNvSpPr/>
                  <p:nvPr/>
                </p:nvSpPr>
                <p:spPr>
                  <a:xfrm>
                    <a:off x="2676525" y="3929060"/>
                    <a:ext cx="52500" cy="54000"/>
                  </a:xfrm>
                  <a:prstGeom prst="up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996" name="Google Shape;996;p105"/>
                  <p:cNvSpPr/>
                  <p:nvPr/>
                </p:nvSpPr>
                <p:spPr>
                  <a:xfrm>
                    <a:off x="2676525" y="3866323"/>
                    <a:ext cx="52500" cy="54000"/>
                  </a:xfrm>
                  <a:prstGeom prst="down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grpSp>
            <p:grpSp>
              <p:nvGrpSpPr>
                <p:cNvPr id="997" name="Google Shape;997;p105"/>
                <p:cNvGrpSpPr/>
                <p:nvPr/>
              </p:nvGrpSpPr>
              <p:grpSpPr>
                <a:xfrm>
                  <a:off x="2325954" y="2081923"/>
                  <a:ext cx="52500" cy="116737"/>
                  <a:chOff x="2676525" y="3866323"/>
                  <a:chExt cx="52500" cy="116737"/>
                </a:xfrm>
              </p:grpSpPr>
              <p:sp>
                <p:nvSpPr>
                  <p:cNvPr id="998" name="Google Shape;998;p105"/>
                  <p:cNvSpPr/>
                  <p:nvPr/>
                </p:nvSpPr>
                <p:spPr>
                  <a:xfrm>
                    <a:off x="2676525" y="3929060"/>
                    <a:ext cx="52500" cy="54000"/>
                  </a:xfrm>
                  <a:prstGeom prst="up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999" name="Google Shape;999;p105"/>
                  <p:cNvSpPr/>
                  <p:nvPr/>
                </p:nvSpPr>
                <p:spPr>
                  <a:xfrm>
                    <a:off x="2676525" y="3866323"/>
                    <a:ext cx="52500" cy="54000"/>
                  </a:xfrm>
                  <a:prstGeom prst="down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grpSp>
            <p:grpSp>
              <p:nvGrpSpPr>
                <p:cNvPr id="1000" name="Google Shape;1000;p105"/>
                <p:cNvGrpSpPr/>
                <p:nvPr/>
              </p:nvGrpSpPr>
              <p:grpSpPr>
                <a:xfrm>
                  <a:off x="2522064" y="2081923"/>
                  <a:ext cx="52500" cy="116737"/>
                  <a:chOff x="2676525" y="3866323"/>
                  <a:chExt cx="52500" cy="116737"/>
                </a:xfrm>
              </p:grpSpPr>
              <p:sp>
                <p:nvSpPr>
                  <p:cNvPr id="1001" name="Google Shape;1001;p105"/>
                  <p:cNvSpPr/>
                  <p:nvPr/>
                </p:nvSpPr>
                <p:spPr>
                  <a:xfrm>
                    <a:off x="2676525" y="3929060"/>
                    <a:ext cx="52500" cy="54000"/>
                  </a:xfrm>
                  <a:prstGeom prst="up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02" name="Google Shape;1002;p105"/>
                  <p:cNvSpPr/>
                  <p:nvPr/>
                </p:nvSpPr>
                <p:spPr>
                  <a:xfrm>
                    <a:off x="2676525" y="3866323"/>
                    <a:ext cx="52500" cy="54000"/>
                  </a:xfrm>
                  <a:prstGeom prst="down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grpSp>
          </p:grpSp>
          <p:sp>
            <p:nvSpPr>
              <p:cNvPr id="1003" name="Google Shape;1003;p105"/>
              <p:cNvSpPr txBox="1"/>
              <p:nvPr/>
            </p:nvSpPr>
            <p:spPr>
              <a:xfrm>
                <a:off x="1012856" y="2815685"/>
                <a:ext cx="650400" cy="2445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900"/>
                  <a:buFont typeface="Arial"/>
                  <a:buNone/>
                </a:pPr>
                <a:r>
                  <a:rPr b="0" i="0" lang="en" sz="900" u="none" cap="none" strike="noStrike">
                    <a:solidFill>
                      <a:schemeClr val="lt1"/>
                    </a:solidFill>
                    <a:latin typeface="Poppins"/>
                    <a:ea typeface="Poppins"/>
                    <a:cs typeface="Poppins"/>
                    <a:sym typeface="Poppins"/>
                  </a:rPr>
                  <a:t>cathode</a:t>
                </a:r>
                <a:endParaRPr b="0" i="0" sz="900" u="none" cap="none" strike="noStrike">
                  <a:solidFill>
                    <a:schemeClr val="lt1"/>
                  </a:solidFill>
                  <a:latin typeface="Poppins"/>
                  <a:ea typeface="Poppins"/>
                  <a:cs typeface="Poppins"/>
                  <a:sym typeface="Poppins"/>
                </a:endParaRPr>
              </a:p>
            </p:txBody>
          </p:sp>
          <p:sp>
            <p:nvSpPr>
              <p:cNvPr id="1004" name="Google Shape;1004;p105"/>
              <p:cNvSpPr txBox="1"/>
              <p:nvPr/>
            </p:nvSpPr>
            <p:spPr>
              <a:xfrm>
                <a:off x="1048857" y="3385800"/>
                <a:ext cx="564000" cy="2445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900"/>
                  <a:buFont typeface="Arial"/>
                  <a:buNone/>
                </a:pPr>
                <a:r>
                  <a:rPr b="0" i="0" lang="en" sz="900" u="none" cap="none" strike="noStrike">
                    <a:solidFill>
                      <a:schemeClr val="lt1"/>
                    </a:solidFill>
                    <a:latin typeface="Poppins"/>
                    <a:ea typeface="Poppins"/>
                    <a:cs typeface="Poppins"/>
                    <a:sym typeface="Poppins"/>
                  </a:rPr>
                  <a:t>anode</a:t>
                </a:r>
                <a:endParaRPr b="0" i="0" sz="900" u="none" cap="none" strike="noStrike">
                  <a:solidFill>
                    <a:schemeClr val="lt1"/>
                  </a:solidFill>
                  <a:latin typeface="Poppins"/>
                  <a:ea typeface="Poppins"/>
                  <a:cs typeface="Poppins"/>
                  <a:sym typeface="Poppins"/>
                </a:endParaRPr>
              </a:p>
            </p:txBody>
          </p:sp>
          <p:grpSp>
            <p:nvGrpSpPr>
              <p:cNvPr id="1005" name="Google Shape;1005;p105"/>
              <p:cNvGrpSpPr/>
              <p:nvPr/>
            </p:nvGrpSpPr>
            <p:grpSpPr>
              <a:xfrm>
                <a:off x="902089" y="3135393"/>
                <a:ext cx="847119" cy="57218"/>
                <a:chOff x="1454009" y="2263284"/>
                <a:chExt cx="1194135" cy="72000"/>
              </a:xfrm>
            </p:grpSpPr>
            <p:sp>
              <p:nvSpPr>
                <p:cNvPr id="1006" name="Google Shape;1006;p105"/>
                <p:cNvSpPr/>
                <p:nvPr/>
              </p:nvSpPr>
              <p:spPr>
                <a:xfrm>
                  <a:off x="1454009" y="2263284"/>
                  <a:ext cx="127163" cy="72000"/>
                </a:xfrm>
                <a:prstGeom prst="flowChartPreparation">
                  <a:avLst/>
                </a:prstGeom>
                <a:solidFill>
                  <a:srgbClr val="D8D8D8"/>
                </a:solidFill>
                <a:ln cap="flat" cmpd="sng" w="9525">
                  <a:solidFill>
                    <a:srgbClr val="7F7F7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07" name="Google Shape;1007;p105"/>
                <p:cNvSpPr/>
                <p:nvPr/>
              </p:nvSpPr>
              <p:spPr>
                <a:xfrm>
                  <a:off x="1551818" y="2263284"/>
                  <a:ext cx="127163" cy="72000"/>
                </a:xfrm>
                <a:prstGeom prst="flowChartPreparation">
                  <a:avLst/>
                </a:prstGeom>
                <a:solidFill>
                  <a:srgbClr val="D8D8D8"/>
                </a:solidFill>
                <a:ln cap="flat" cmpd="sng" w="9525">
                  <a:solidFill>
                    <a:srgbClr val="7F7F7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08" name="Google Shape;1008;p105"/>
                <p:cNvSpPr/>
                <p:nvPr/>
              </p:nvSpPr>
              <p:spPr>
                <a:xfrm>
                  <a:off x="1652119" y="2263284"/>
                  <a:ext cx="127163" cy="72000"/>
                </a:xfrm>
                <a:prstGeom prst="flowChartPreparation">
                  <a:avLst/>
                </a:prstGeom>
                <a:solidFill>
                  <a:srgbClr val="D8D8D8"/>
                </a:solidFill>
                <a:ln cap="flat" cmpd="sng" w="9525">
                  <a:solidFill>
                    <a:srgbClr val="7F7F7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09" name="Google Shape;1009;p105"/>
                <p:cNvSpPr/>
                <p:nvPr/>
              </p:nvSpPr>
              <p:spPr>
                <a:xfrm>
                  <a:off x="1748673" y="2263284"/>
                  <a:ext cx="127163" cy="72000"/>
                </a:xfrm>
                <a:prstGeom prst="flowChartPreparation">
                  <a:avLst/>
                </a:prstGeom>
                <a:solidFill>
                  <a:srgbClr val="D8D8D8"/>
                </a:solidFill>
                <a:ln cap="flat" cmpd="sng" w="9525">
                  <a:solidFill>
                    <a:srgbClr val="7F7F7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10" name="Google Shape;1010;p105"/>
                <p:cNvSpPr/>
                <p:nvPr/>
              </p:nvSpPr>
              <p:spPr>
                <a:xfrm>
                  <a:off x="1846482" y="2263284"/>
                  <a:ext cx="127163" cy="72000"/>
                </a:xfrm>
                <a:prstGeom prst="flowChartPreparation">
                  <a:avLst/>
                </a:prstGeom>
                <a:solidFill>
                  <a:srgbClr val="D8D8D8"/>
                </a:solidFill>
                <a:ln cap="flat" cmpd="sng" w="9525">
                  <a:solidFill>
                    <a:srgbClr val="7F7F7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11" name="Google Shape;1011;p105"/>
                <p:cNvSpPr/>
                <p:nvPr/>
              </p:nvSpPr>
              <p:spPr>
                <a:xfrm>
                  <a:off x="1946783" y="2263284"/>
                  <a:ext cx="127163" cy="72000"/>
                </a:xfrm>
                <a:prstGeom prst="flowChartPreparation">
                  <a:avLst/>
                </a:prstGeom>
                <a:solidFill>
                  <a:srgbClr val="D8D8D8"/>
                </a:solidFill>
                <a:ln cap="flat" cmpd="sng" w="9525">
                  <a:solidFill>
                    <a:srgbClr val="7F7F7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12" name="Google Shape;1012;p105"/>
                <p:cNvSpPr/>
                <p:nvPr/>
              </p:nvSpPr>
              <p:spPr>
                <a:xfrm>
                  <a:off x="2037523" y="2263284"/>
                  <a:ext cx="127163" cy="72000"/>
                </a:xfrm>
                <a:prstGeom prst="flowChartPreparation">
                  <a:avLst/>
                </a:prstGeom>
                <a:solidFill>
                  <a:srgbClr val="D8D8D8"/>
                </a:solidFill>
                <a:ln cap="flat" cmpd="sng" w="9525">
                  <a:solidFill>
                    <a:srgbClr val="7F7F7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13" name="Google Shape;1013;p105"/>
                <p:cNvSpPr/>
                <p:nvPr/>
              </p:nvSpPr>
              <p:spPr>
                <a:xfrm>
                  <a:off x="2135332" y="2263284"/>
                  <a:ext cx="127163" cy="72000"/>
                </a:xfrm>
                <a:prstGeom prst="flowChartPreparation">
                  <a:avLst/>
                </a:prstGeom>
                <a:solidFill>
                  <a:srgbClr val="D8D8D8"/>
                </a:solidFill>
                <a:ln cap="flat" cmpd="sng" w="9525">
                  <a:solidFill>
                    <a:srgbClr val="7F7F7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14" name="Google Shape;1014;p105"/>
                <p:cNvSpPr/>
                <p:nvPr/>
              </p:nvSpPr>
              <p:spPr>
                <a:xfrm>
                  <a:off x="2235633" y="2263284"/>
                  <a:ext cx="127163" cy="72000"/>
                </a:xfrm>
                <a:prstGeom prst="flowChartPreparation">
                  <a:avLst/>
                </a:prstGeom>
                <a:solidFill>
                  <a:srgbClr val="D8D8D8"/>
                </a:solidFill>
                <a:ln cap="flat" cmpd="sng" w="9525">
                  <a:solidFill>
                    <a:srgbClr val="7F7F7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15" name="Google Shape;1015;p105"/>
                <p:cNvSpPr/>
                <p:nvPr/>
              </p:nvSpPr>
              <p:spPr>
                <a:xfrm>
                  <a:off x="2322871" y="2263284"/>
                  <a:ext cx="127163" cy="72000"/>
                </a:xfrm>
                <a:prstGeom prst="flowChartPreparation">
                  <a:avLst/>
                </a:prstGeom>
                <a:solidFill>
                  <a:srgbClr val="D8D8D8"/>
                </a:solidFill>
                <a:ln cap="flat" cmpd="sng" w="9525">
                  <a:solidFill>
                    <a:srgbClr val="7F7F7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16" name="Google Shape;1016;p105"/>
                <p:cNvSpPr/>
                <p:nvPr/>
              </p:nvSpPr>
              <p:spPr>
                <a:xfrm>
                  <a:off x="2420680" y="2263284"/>
                  <a:ext cx="127163" cy="72000"/>
                </a:xfrm>
                <a:prstGeom prst="flowChartPreparation">
                  <a:avLst/>
                </a:prstGeom>
                <a:solidFill>
                  <a:srgbClr val="D8D8D8"/>
                </a:solidFill>
                <a:ln cap="flat" cmpd="sng" w="9525">
                  <a:solidFill>
                    <a:srgbClr val="7F7F7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17" name="Google Shape;1017;p105"/>
                <p:cNvSpPr/>
                <p:nvPr/>
              </p:nvSpPr>
              <p:spPr>
                <a:xfrm>
                  <a:off x="2520981" y="2263284"/>
                  <a:ext cx="127163" cy="72000"/>
                </a:xfrm>
                <a:prstGeom prst="flowChartPreparation">
                  <a:avLst/>
                </a:prstGeom>
                <a:solidFill>
                  <a:srgbClr val="D8D8D8"/>
                </a:solidFill>
                <a:ln cap="flat" cmpd="sng" w="9525">
                  <a:solidFill>
                    <a:srgbClr val="7F7F7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grpSp>
          <p:sp>
            <p:nvSpPr>
              <p:cNvPr id="1018" name="Google Shape;1018;p105"/>
              <p:cNvSpPr/>
              <p:nvPr/>
            </p:nvSpPr>
            <p:spPr>
              <a:xfrm>
                <a:off x="910636" y="3087902"/>
                <a:ext cx="830100" cy="42900"/>
              </a:xfrm>
              <a:prstGeom prst="rect">
                <a:avLst/>
              </a:prstGeom>
              <a:solidFill>
                <a:schemeClr val="accent1"/>
              </a:solidFill>
              <a:ln>
                <a:noFill/>
              </a:ln>
              <a:effectLst>
                <a:outerShdw blurRad="57150" rotWithShape="0" algn="bl" dir="5400000" dist="19050">
                  <a:srgbClr val="000000">
                    <a:alpha val="49800"/>
                  </a:srgbClr>
                </a:outerShdw>
              </a:effectLst>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19" name="Google Shape;1019;p105"/>
              <p:cNvSpPr/>
              <p:nvPr/>
            </p:nvSpPr>
            <p:spPr>
              <a:xfrm>
                <a:off x="910636" y="3268618"/>
                <a:ext cx="830100" cy="429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grpSp>
            <p:nvGrpSpPr>
              <p:cNvPr id="1020" name="Google Shape;1020;p105"/>
              <p:cNvGrpSpPr/>
              <p:nvPr/>
            </p:nvGrpSpPr>
            <p:grpSpPr>
              <a:xfrm>
                <a:off x="960118" y="3313623"/>
                <a:ext cx="732846" cy="92771"/>
                <a:chOff x="1541514" y="2081923"/>
                <a:chExt cx="1033050" cy="116737"/>
              </a:xfrm>
            </p:grpSpPr>
            <p:grpSp>
              <p:nvGrpSpPr>
                <p:cNvPr id="1021" name="Google Shape;1021;p105"/>
                <p:cNvGrpSpPr/>
                <p:nvPr/>
              </p:nvGrpSpPr>
              <p:grpSpPr>
                <a:xfrm>
                  <a:off x="1541514" y="2081923"/>
                  <a:ext cx="52500" cy="116737"/>
                  <a:chOff x="2676525" y="3866323"/>
                  <a:chExt cx="52500" cy="116737"/>
                </a:xfrm>
              </p:grpSpPr>
              <p:sp>
                <p:nvSpPr>
                  <p:cNvPr id="1022" name="Google Shape;1022;p105"/>
                  <p:cNvSpPr/>
                  <p:nvPr/>
                </p:nvSpPr>
                <p:spPr>
                  <a:xfrm>
                    <a:off x="2676525" y="3929060"/>
                    <a:ext cx="52500" cy="54000"/>
                  </a:xfrm>
                  <a:prstGeom prst="up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23" name="Google Shape;1023;p105"/>
                  <p:cNvSpPr/>
                  <p:nvPr/>
                </p:nvSpPr>
                <p:spPr>
                  <a:xfrm>
                    <a:off x="2676525" y="3866323"/>
                    <a:ext cx="52500" cy="54000"/>
                  </a:xfrm>
                  <a:prstGeom prst="down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grpSp>
            <p:grpSp>
              <p:nvGrpSpPr>
                <p:cNvPr id="1024" name="Google Shape;1024;p105"/>
                <p:cNvGrpSpPr/>
                <p:nvPr/>
              </p:nvGrpSpPr>
              <p:grpSpPr>
                <a:xfrm>
                  <a:off x="1737624" y="2081923"/>
                  <a:ext cx="52500" cy="116737"/>
                  <a:chOff x="2676525" y="3866323"/>
                  <a:chExt cx="52500" cy="116737"/>
                </a:xfrm>
              </p:grpSpPr>
              <p:sp>
                <p:nvSpPr>
                  <p:cNvPr id="1025" name="Google Shape;1025;p105"/>
                  <p:cNvSpPr/>
                  <p:nvPr/>
                </p:nvSpPr>
                <p:spPr>
                  <a:xfrm>
                    <a:off x="2676525" y="3929060"/>
                    <a:ext cx="52500" cy="54000"/>
                  </a:xfrm>
                  <a:prstGeom prst="up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26" name="Google Shape;1026;p105"/>
                  <p:cNvSpPr/>
                  <p:nvPr/>
                </p:nvSpPr>
                <p:spPr>
                  <a:xfrm>
                    <a:off x="2676525" y="3866323"/>
                    <a:ext cx="52500" cy="54000"/>
                  </a:xfrm>
                  <a:prstGeom prst="down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grpSp>
            <p:grpSp>
              <p:nvGrpSpPr>
                <p:cNvPr id="1027" name="Google Shape;1027;p105"/>
                <p:cNvGrpSpPr/>
                <p:nvPr/>
              </p:nvGrpSpPr>
              <p:grpSpPr>
                <a:xfrm>
                  <a:off x="1933734" y="2081923"/>
                  <a:ext cx="52500" cy="116737"/>
                  <a:chOff x="2676525" y="3866323"/>
                  <a:chExt cx="52500" cy="116737"/>
                </a:xfrm>
              </p:grpSpPr>
              <p:sp>
                <p:nvSpPr>
                  <p:cNvPr id="1028" name="Google Shape;1028;p105"/>
                  <p:cNvSpPr/>
                  <p:nvPr/>
                </p:nvSpPr>
                <p:spPr>
                  <a:xfrm>
                    <a:off x="2676525" y="3929060"/>
                    <a:ext cx="52500" cy="54000"/>
                  </a:xfrm>
                  <a:prstGeom prst="up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29" name="Google Shape;1029;p105"/>
                  <p:cNvSpPr/>
                  <p:nvPr/>
                </p:nvSpPr>
                <p:spPr>
                  <a:xfrm>
                    <a:off x="2676525" y="3866323"/>
                    <a:ext cx="52500" cy="54000"/>
                  </a:xfrm>
                  <a:prstGeom prst="down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grpSp>
            <p:grpSp>
              <p:nvGrpSpPr>
                <p:cNvPr id="1030" name="Google Shape;1030;p105"/>
                <p:cNvGrpSpPr/>
                <p:nvPr/>
              </p:nvGrpSpPr>
              <p:grpSpPr>
                <a:xfrm>
                  <a:off x="2129844" y="2081923"/>
                  <a:ext cx="52500" cy="116737"/>
                  <a:chOff x="2676525" y="3866323"/>
                  <a:chExt cx="52500" cy="116737"/>
                </a:xfrm>
              </p:grpSpPr>
              <p:sp>
                <p:nvSpPr>
                  <p:cNvPr id="1031" name="Google Shape;1031;p105"/>
                  <p:cNvSpPr/>
                  <p:nvPr/>
                </p:nvSpPr>
                <p:spPr>
                  <a:xfrm>
                    <a:off x="2676525" y="3929060"/>
                    <a:ext cx="52500" cy="54000"/>
                  </a:xfrm>
                  <a:prstGeom prst="up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32" name="Google Shape;1032;p105"/>
                  <p:cNvSpPr/>
                  <p:nvPr/>
                </p:nvSpPr>
                <p:spPr>
                  <a:xfrm>
                    <a:off x="2676525" y="3866323"/>
                    <a:ext cx="52500" cy="54000"/>
                  </a:xfrm>
                  <a:prstGeom prst="down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grpSp>
            <p:grpSp>
              <p:nvGrpSpPr>
                <p:cNvPr id="1033" name="Google Shape;1033;p105"/>
                <p:cNvGrpSpPr/>
                <p:nvPr/>
              </p:nvGrpSpPr>
              <p:grpSpPr>
                <a:xfrm>
                  <a:off x="2325954" y="2081923"/>
                  <a:ext cx="52500" cy="116737"/>
                  <a:chOff x="2676525" y="3866323"/>
                  <a:chExt cx="52500" cy="116737"/>
                </a:xfrm>
              </p:grpSpPr>
              <p:sp>
                <p:nvSpPr>
                  <p:cNvPr id="1034" name="Google Shape;1034;p105"/>
                  <p:cNvSpPr/>
                  <p:nvPr/>
                </p:nvSpPr>
                <p:spPr>
                  <a:xfrm>
                    <a:off x="2676525" y="3929060"/>
                    <a:ext cx="52500" cy="54000"/>
                  </a:xfrm>
                  <a:prstGeom prst="up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35" name="Google Shape;1035;p105"/>
                  <p:cNvSpPr/>
                  <p:nvPr/>
                </p:nvSpPr>
                <p:spPr>
                  <a:xfrm>
                    <a:off x="2676525" y="3866323"/>
                    <a:ext cx="52500" cy="54000"/>
                  </a:xfrm>
                  <a:prstGeom prst="down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grpSp>
            <p:grpSp>
              <p:nvGrpSpPr>
                <p:cNvPr id="1036" name="Google Shape;1036;p105"/>
                <p:cNvGrpSpPr/>
                <p:nvPr/>
              </p:nvGrpSpPr>
              <p:grpSpPr>
                <a:xfrm>
                  <a:off x="2522064" y="2081923"/>
                  <a:ext cx="52500" cy="116737"/>
                  <a:chOff x="2676525" y="3866323"/>
                  <a:chExt cx="52500" cy="116737"/>
                </a:xfrm>
              </p:grpSpPr>
              <p:sp>
                <p:nvSpPr>
                  <p:cNvPr id="1037" name="Google Shape;1037;p105"/>
                  <p:cNvSpPr/>
                  <p:nvPr/>
                </p:nvSpPr>
                <p:spPr>
                  <a:xfrm>
                    <a:off x="2676525" y="3929060"/>
                    <a:ext cx="52500" cy="54000"/>
                  </a:xfrm>
                  <a:prstGeom prst="up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sp>
                <p:nvSpPr>
                  <p:cNvPr id="1038" name="Google Shape;1038;p105"/>
                  <p:cNvSpPr/>
                  <p:nvPr/>
                </p:nvSpPr>
                <p:spPr>
                  <a:xfrm>
                    <a:off x="2676525" y="3866323"/>
                    <a:ext cx="52500" cy="54000"/>
                  </a:xfrm>
                  <a:prstGeom prst="downArrow">
                    <a:avLst>
                      <a:gd fmla="val 50000" name="adj1"/>
                      <a:gd fmla="val 50000" name="adj2"/>
                    </a:avLst>
                  </a:prstGeom>
                  <a:solidFill>
                    <a:schemeClr val="dk2"/>
                  </a:solidFill>
                  <a:ln cap="flat" cmpd="sng" w="9525">
                    <a:solidFill>
                      <a:srgbClr val="1D2B6C"/>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Poppins"/>
                      <a:ea typeface="Poppins"/>
                      <a:cs typeface="Poppins"/>
                      <a:sym typeface="Poppins"/>
                    </a:endParaRPr>
                  </a:p>
                </p:txBody>
              </p:sp>
            </p:grpSp>
          </p:grpSp>
        </p:grpSp>
        <p:sp>
          <p:nvSpPr>
            <p:cNvPr id="1039" name="Google Shape;1039;p105"/>
            <p:cNvSpPr/>
            <p:nvPr/>
          </p:nvSpPr>
          <p:spPr>
            <a:xfrm>
              <a:off x="366822" y="2252482"/>
              <a:ext cx="156300" cy="456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Poppins"/>
                <a:ea typeface="Poppins"/>
                <a:cs typeface="Poppins"/>
                <a:sym typeface="Poppins"/>
              </a:endParaRPr>
            </a:p>
          </p:txBody>
        </p:sp>
        <p:sp>
          <p:nvSpPr>
            <p:cNvPr id="1040" name="Google Shape;1040;p105"/>
            <p:cNvSpPr txBox="1"/>
            <p:nvPr/>
          </p:nvSpPr>
          <p:spPr>
            <a:xfrm>
              <a:off x="226181" y="3335617"/>
              <a:ext cx="1671300" cy="8361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1000"/>
                <a:buFont typeface="Arial"/>
                <a:buNone/>
              </a:pPr>
              <a:r>
                <a:rPr b="0" i="0" lang="en" sz="1000" u="none" cap="none" strike="noStrike">
                  <a:solidFill>
                    <a:srgbClr val="090A0B"/>
                  </a:solidFill>
                  <a:latin typeface="Poppins Medium"/>
                  <a:ea typeface="Poppins Medium"/>
                  <a:cs typeface="Poppins Medium"/>
                  <a:sym typeface="Poppins Medium"/>
                </a:rPr>
                <a:t>This figure shows one possible configuration of separator and coating. Other configurations are possible.  </a:t>
              </a:r>
              <a:endParaRPr b="0" i="0" sz="1000" u="none" cap="none" strike="noStrike">
                <a:solidFill>
                  <a:srgbClr val="090A0B"/>
                </a:solidFill>
                <a:latin typeface="Poppins Medium"/>
                <a:ea typeface="Poppins Medium"/>
                <a:cs typeface="Poppins Medium"/>
                <a:sym typeface="Poppins Medium"/>
              </a:endParaRPr>
            </a:p>
          </p:txBody>
        </p:sp>
        <p:sp>
          <p:nvSpPr>
            <p:cNvPr id="1041" name="Google Shape;1041;p105"/>
            <p:cNvSpPr/>
            <p:nvPr/>
          </p:nvSpPr>
          <p:spPr>
            <a:xfrm>
              <a:off x="372965" y="3035002"/>
              <a:ext cx="83400" cy="66300"/>
            </a:xfrm>
            <a:prstGeom prst="roundRect">
              <a:avLst>
                <a:gd fmla="val 16667" name="adj"/>
              </a:avLst>
            </a:prstGeom>
            <a:solidFill>
              <a:schemeClr val="accent3"/>
            </a:solidFill>
            <a:ln cap="flat" cmpd="sng" w="12700">
              <a:solidFill>
                <a:srgbClr val="0076A8"/>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Poppins"/>
                <a:ea typeface="Poppins"/>
                <a:cs typeface="Poppins"/>
                <a:sym typeface="Poppins"/>
              </a:endParaRPr>
            </a:p>
          </p:txBody>
        </p:sp>
        <p:sp>
          <p:nvSpPr>
            <p:cNvPr id="1042" name="Google Shape;1042;p105"/>
            <p:cNvSpPr/>
            <p:nvPr/>
          </p:nvSpPr>
          <p:spPr>
            <a:xfrm>
              <a:off x="365414" y="2705290"/>
              <a:ext cx="90209" cy="57221"/>
            </a:xfrm>
            <a:prstGeom prst="flowChartPreparation">
              <a:avLst/>
            </a:prstGeom>
            <a:solidFill>
              <a:srgbClr val="D8D8D8"/>
            </a:solidFill>
            <a:ln cap="flat" cmpd="sng" w="9525">
              <a:solidFill>
                <a:srgbClr val="7F7F7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Poppins"/>
                <a:ea typeface="Poppins"/>
                <a:cs typeface="Poppins"/>
                <a:sym typeface="Poppins"/>
              </a:endParaRPr>
            </a:p>
          </p:txBody>
        </p:sp>
        <p:sp>
          <p:nvSpPr>
            <p:cNvPr id="1043" name="Google Shape;1043;p105"/>
            <p:cNvSpPr/>
            <p:nvPr/>
          </p:nvSpPr>
          <p:spPr>
            <a:xfrm>
              <a:off x="434799" y="2705290"/>
              <a:ext cx="90209" cy="57221"/>
            </a:xfrm>
            <a:prstGeom prst="flowChartPreparation">
              <a:avLst/>
            </a:prstGeom>
            <a:solidFill>
              <a:srgbClr val="D8D8D8"/>
            </a:solidFill>
            <a:ln cap="flat" cmpd="sng" w="9525">
              <a:solidFill>
                <a:srgbClr val="7F7F7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Poppins"/>
                <a:ea typeface="Poppins"/>
                <a:cs typeface="Poppins"/>
                <a:sym typeface="Poppins"/>
              </a:endParaRPr>
            </a:p>
          </p:txBody>
        </p:sp>
      </p:grpSp>
      <p:sp>
        <p:nvSpPr>
          <p:cNvPr id="1044" name="Google Shape;1044;p105"/>
          <p:cNvSpPr/>
          <p:nvPr/>
        </p:nvSpPr>
        <p:spPr>
          <a:xfrm>
            <a:off x="4293469" y="1478921"/>
            <a:ext cx="1849800" cy="14772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chemeClr val="dk1"/>
              </a:buClr>
              <a:buSzPts val="1000"/>
              <a:buFont typeface="Arial"/>
              <a:buNone/>
            </a:pPr>
            <a:r>
              <a:rPr b="1" i="0" lang="en" sz="1000" u="none" cap="none" strike="noStrike">
                <a:solidFill>
                  <a:schemeClr val="dk1"/>
                </a:solidFill>
                <a:latin typeface="Poppins"/>
                <a:ea typeface="Poppins"/>
                <a:cs typeface="Poppins"/>
                <a:sym typeface="Poppins"/>
              </a:rPr>
              <a:t>Pouch</a:t>
            </a:r>
            <a:endParaRPr b="1" i="0" sz="1000" u="none" cap="none" strike="noStrike">
              <a:solidFill>
                <a:schemeClr val="dk1"/>
              </a:solidFill>
              <a:latin typeface="Poppins"/>
              <a:ea typeface="Poppins"/>
              <a:cs typeface="Poppins"/>
              <a:sym typeface="Poppins"/>
            </a:endParaRPr>
          </a:p>
          <a:p>
            <a:pPr indent="-171450" lvl="0" marL="171450" marR="0" rtl="0" algn="l">
              <a:lnSpc>
                <a:spcPct val="100000"/>
              </a:lnSpc>
              <a:spcBef>
                <a:spcPts val="0"/>
              </a:spcBef>
              <a:spcAft>
                <a:spcPts val="0"/>
              </a:spcAft>
              <a:buClr>
                <a:srgbClr val="000000"/>
              </a:buClr>
              <a:buSzPts val="1000"/>
              <a:buFont typeface="Arial"/>
              <a:buChar char="•"/>
            </a:pPr>
            <a:r>
              <a:rPr b="0" i="0" lang="en" sz="1000" u="none" cap="none" strike="noStrike">
                <a:solidFill>
                  <a:schemeClr val="dk1"/>
                </a:solidFill>
                <a:latin typeface="Poppins Medium"/>
                <a:ea typeface="Poppins Medium"/>
                <a:cs typeface="Poppins Medium"/>
                <a:sym typeface="Poppins Medium"/>
              </a:rPr>
              <a:t>Reduce scrap rate during </a:t>
            </a:r>
            <a:r>
              <a:rPr b="0" i="0" lang="en" sz="1000" u="none" cap="none" strike="noStrike">
                <a:solidFill>
                  <a:schemeClr val="dk1"/>
                </a:solidFill>
                <a:latin typeface="Poppins"/>
                <a:ea typeface="Poppins"/>
                <a:cs typeface="Poppins"/>
                <a:sym typeface="Poppins"/>
              </a:rPr>
              <a:t>stacking process</a:t>
            </a:r>
            <a:endParaRPr/>
          </a:p>
          <a:p>
            <a:pPr indent="-171450" lvl="0" marL="171450" marR="0" rtl="0" algn="l">
              <a:lnSpc>
                <a:spcPct val="100000"/>
              </a:lnSpc>
              <a:spcBef>
                <a:spcPts val="0"/>
              </a:spcBef>
              <a:spcAft>
                <a:spcPts val="0"/>
              </a:spcAft>
              <a:buClr>
                <a:srgbClr val="000000"/>
              </a:buClr>
              <a:buSzPts val="1000"/>
              <a:buFont typeface="Arial"/>
              <a:buChar char="•"/>
            </a:pPr>
            <a:r>
              <a:rPr b="0" i="0" lang="en" sz="1000" u="none" cap="none" strike="noStrike">
                <a:solidFill>
                  <a:schemeClr val="dk1"/>
                </a:solidFill>
                <a:latin typeface="Poppins Medium"/>
                <a:ea typeface="Poppins Medium"/>
                <a:cs typeface="Poppins Medium"/>
                <a:sym typeface="Poppins Medium"/>
              </a:rPr>
              <a:t>Achieve tighter packaging</a:t>
            </a:r>
            <a:r>
              <a:rPr b="0" i="0" lang="en" sz="1000" u="none" cap="none" strike="noStrike">
                <a:solidFill>
                  <a:schemeClr val="dk1"/>
                </a:solidFill>
                <a:latin typeface="Poppins"/>
                <a:ea typeface="Poppins"/>
                <a:cs typeface="Poppins"/>
                <a:sym typeface="Poppins"/>
              </a:rPr>
              <a:t>, reduce cell swelling during cycling &amp; improved cycling performance</a:t>
            </a:r>
            <a:endParaRPr/>
          </a:p>
        </p:txBody>
      </p:sp>
      <p:sp>
        <p:nvSpPr>
          <p:cNvPr id="1045" name="Google Shape;1045;p105"/>
          <p:cNvSpPr/>
          <p:nvPr/>
        </p:nvSpPr>
        <p:spPr>
          <a:xfrm>
            <a:off x="2328996" y="1478921"/>
            <a:ext cx="1813500" cy="1323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rPr b="1" i="0" lang="en" sz="1000" u="none" cap="none" strike="noStrike">
                <a:solidFill>
                  <a:schemeClr val="dk1"/>
                </a:solidFill>
                <a:latin typeface="Poppins"/>
                <a:ea typeface="Poppins"/>
                <a:cs typeface="Poppins"/>
                <a:sym typeface="Poppins"/>
              </a:rPr>
              <a:t>Cell Assembly</a:t>
            </a:r>
            <a:endParaRPr/>
          </a:p>
          <a:p>
            <a:pPr indent="-154305" lvl="0" marL="154305" marR="0" rtl="0" algn="l">
              <a:lnSpc>
                <a:spcPct val="100000"/>
              </a:lnSpc>
              <a:spcBef>
                <a:spcPts val="0"/>
              </a:spcBef>
              <a:spcAft>
                <a:spcPts val="0"/>
              </a:spcAft>
              <a:buClr>
                <a:srgbClr val="000000"/>
              </a:buClr>
              <a:buSzPts val="1000"/>
              <a:buFont typeface="Arial"/>
              <a:buChar char="•"/>
            </a:pPr>
            <a:r>
              <a:rPr b="0" i="0" lang="en" sz="1000" u="none" cap="none" strike="noStrike">
                <a:solidFill>
                  <a:schemeClr val="dk1"/>
                </a:solidFill>
                <a:latin typeface="Poppins Medium"/>
                <a:ea typeface="Poppins Medium"/>
                <a:cs typeface="Poppins Medium"/>
                <a:sym typeface="Poppins Medium"/>
              </a:rPr>
              <a:t>Stacking: </a:t>
            </a:r>
            <a:r>
              <a:rPr b="0" i="0" lang="en" sz="1000" u="none" cap="none" strike="noStrike">
                <a:solidFill>
                  <a:schemeClr val="dk1"/>
                </a:solidFill>
                <a:latin typeface="Poppins"/>
                <a:ea typeface="Poppins"/>
                <a:cs typeface="Poppins"/>
                <a:sym typeface="Poppins"/>
              </a:rPr>
              <a:t>avoiding folding/ wrinkle/displacement in fast process</a:t>
            </a:r>
            <a:endParaRPr/>
          </a:p>
          <a:p>
            <a:pPr indent="-154305" lvl="0" marL="154305" marR="0" rtl="0" algn="l">
              <a:lnSpc>
                <a:spcPct val="100000"/>
              </a:lnSpc>
              <a:spcBef>
                <a:spcPts val="0"/>
              </a:spcBef>
              <a:spcAft>
                <a:spcPts val="0"/>
              </a:spcAft>
              <a:buClr>
                <a:srgbClr val="000000"/>
              </a:buClr>
              <a:buSzPts val="1000"/>
              <a:buFont typeface="Arial"/>
              <a:buChar char="•"/>
            </a:pPr>
            <a:r>
              <a:rPr b="0" i="0" lang="en" sz="1000" u="none" cap="none" strike="noStrike">
                <a:solidFill>
                  <a:schemeClr val="dk1"/>
                </a:solidFill>
                <a:latin typeface="Poppins Medium"/>
                <a:ea typeface="Poppins Medium"/>
                <a:cs typeface="Poppins Medium"/>
                <a:sym typeface="Poppins Medium"/>
              </a:rPr>
              <a:t>Winding: </a:t>
            </a:r>
            <a:r>
              <a:rPr b="0" i="0" lang="en" sz="1000" u="none" cap="none" strike="noStrike">
                <a:solidFill>
                  <a:schemeClr val="dk1"/>
                </a:solidFill>
                <a:latin typeface="Poppins"/>
                <a:ea typeface="Poppins"/>
                <a:cs typeface="Poppins"/>
                <a:sym typeface="Poppins"/>
              </a:rPr>
              <a:t>obtaining a more compact jelly roll after pressing</a:t>
            </a:r>
            <a:endParaRPr/>
          </a:p>
        </p:txBody>
      </p:sp>
      <p:sp>
        <p:nvSpPr>
          <p:cNvPr id="1046" name="Google Shape;1046;p105"/>
          <p:cNvSpPr/>
          <p:nvPr/>
        </p:nvSpPr>
        <p:spPr>
          <a:xfrm>
            <a:off x="2328997" y="2911173"/>
            <a:ext cx="1792800" cy="8619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rPr b="1" i="0" lang="en" sz="1000" u="none" cap="none" strike="noStrike">
                <a:solidFill>
                  <a:schemeClr val="dk1"/>
                </a:solidFill>
                <a:latin typeface="Poppins"/>
                <a:ea typeface="Poppins"/>
                <a:cs typeface="Poppins"/>
                <a:sym typeface="Poppins"/>
              </a:rPr>
              <a:t>Cell Cycling</a:t>
            </a:r>
            <a:endParaRPr/>
          </a:p>
          <a:p>
            <a:pPr indent="-171450" lvl="0" marL="171450" marR="0" rtl="0" algn="l">
              <a:lnSpc>
                <a:spcPct val="100000"/>
              </a:lnSpc>
              <a:spcBef>
                <a:spcPts val="0"/>
              </a:spcBef>
              <a:spcAft>
                <a:spcPts val="0"/>
              </a:spcAft>
              <a:buClr>
                <a:srgbClr val="000000"/>
              </a:buClr>
              <a:buSzPts val="1000"/>
              <a:buFont typeface="Arial"/>
              <a:buChar char="•"/>
            </a:pPr>
            <a:r>
              <a:rPr b="0" i="0" lang="en" sz="1000" u="none" cap="none" strike="noStrike">
                <a:solidFill>
                  <a:schemeClr val="dk1"/>
                </a:solidFill>
                <a:latin typeface="Poppins Medium"/>
                <a:ea typeface="Poppins Medium"/>
                <a:cs typeface="Poppins Medium"/>
                <a:sym typeface="Poppins Medium"/>
              </a:rPr>
              <a:t>Maintain good interface </a:t>
            </a:r>
            <a:r>
              <a:rPr b="0" i="0" lang="en" sz="1000" u="none" cap="none" strike="noStrike">
                <a:solidFill>
                  <a:schemeClr val="dk1"/>
                </a:solidFill>
                <a:latin typeface="Poppins"/>
                <a:ea typeface="Poppins"/>
                <a:cs typeface="Poppins"/>
                <a:sym typeface="Poppins"/>
              </a:rPr>
              <a:t>between separator and electrodes</a:t>
            </a:r>
            <a:endParaRPr/>
          </a:p>
        </p:txBody>
      </p:sp>
      <p:sp>
        <p:nvSpPr>
          <p:cNvPr id="1047" name="Google Shape;1047;p105"/>
          <p:cNvSpPr/>
          <p:nvPr/>
        </p:nvSpPr>
        <p:spPr>
          <a:xfrm>
            <a:off x="4293469" y="2957894"/>
            <a:ext cx="1841400" cy="1323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chemeClr val="dk1"/>
              </a:buClr>
              <a:buSzPts val="1000"/>
              <a:buFont typeface="Arial"/>
              <a:buNone/>
            </a:pPr>
            <a:r>
              <a:rPr b="1" i="0" lang="en" sz="1000" u="none" cap="none" strike="noStrike">
                <a:solidFill>
                  <a:schemeClr val="dk1"/>
                </a:solidFill>
                <a:latin typeface="Poppins"/>
                <a:ea typeface="Poppins"/>
                <a:cs typeface="Poppins"/>
                <a:sym typeface="Poppins"/>
              </a:rPr>
              <a:t>Prismatic</a:t>
            </a:r>
            <a:endParaRPr b="1" i="0" sz="1000" u="none" cap="none" strike="noStrike">
              <a:solidFill>
                <a:schemeClr val="dk1"/>
              </a:solidFill>
              <a:latin typeface="Poppins"/>
              <a:ea typeface="Poppins"/>
              <a:cs typeface="Poppins"/>
              <a:sym typeface="Poppins"/>
            </a:endParaRPr>
          </a:p>
          <a:p>
            <a:pPr indent="-171450" lvl="0" marL="171450" marR="0" rtl="0" algn="l">
              <a:lnSpc>
                <a:spcPct val="100000"/>
              </a:lnSpc>
              <a:spcBef>
                <a:spcPts val="0"/>
              </a:spcBef>
              <a:spcAft>
                <a:spcPts val="0"/>
              </a:spcAft>
              <a:buClr>
                <a:srgbClr val="000000"/>
              </a:buClr>
              <a:buSzPts val="1000"/>
              <a:buFont typeface="Arial"/>
              <a:buChar char="•"/>
            </a:pPr>
            <a:r>
              <a:rPr b="0" i="0" lang="en" sz="1000" u="none" cap="none" strike="noStrike">
                <a:solidFill>
                  <a:schemeClr val="dk1"/>
                </a:solidFill>
                <a:latin typeface="Poppins Medium"/>
                <a:ea typeface="Poppins Medium"/>
                <a:cs typeface="Poppins Medium"/>
                <a:sym typeface="Poppins Medium"/>
              </a:rPr>
              <a:t>Easy entering cell casing </a:t>
            </a:r>
            <a:r>
              <a:rPr b="0" i="0" lang="en" sz="1000" u="none" cap="none" strike="noStrike">
                <a:solidFill>
                  <a:schemeClr val="dk1"/>
                </a:solidFill>
                <a:latin typeface="Poppins"/>
                <a:ea typeface="Poppins"/>
                <a:cs typeface="Poppins"/>
                <a:sym typeface="Poppins"/>
              </a:rPr>
              <a:t>or a higher energy cell  </a:t>
            </a:r>
            <a:endParaRPr/>
          </a:p>
          <a:p>
            <a:pPr indent="-171450" lvl="0" marL="171450" marR="0" rtl="0" algn="l">
              <a:lnSpc>
                <a:spcPct val="100000"/>
              </a:lnSpc>
              <a:spcBef>
                <a:spcPts val="0"/>
              </a:spcBef>
              <a:spcAft>
                <a:spcPts val="0"/>
              </a:spcAft>
              <a:buClr>
                <a:srgbClr val="000000"/>
              </a:buClr>
              <a:buSzPts val="1000"/>
              <a:buFont typeface="Arial"/>
              <a:buChar char="•"/>
            </a:pPr>
            <a:r>
              <a:rPr b="0" i="0" lang="en" sz="1000" u="none" cap="none" strike="noStrike">
                <a:solidFill>
                  <a:schemeClr val="dk1"/>
                </a:solidFill>
                <a:latin typeface="Poppins Medium"/>
                <a:ea typeface="Poppins Medium"/>
                <a:cs typeface="Poppins Medium"/>
                <a:sym typeface="Poppins Medium"/>
              </a:rPr>
              <a:t>Help to reduce cell swelling </a:t>
            </a:r>
            <a:r>
              <a:rPr b="0" i="0" lang="en" sz="1000" u="none" cap="none" strike="noStrike">
                <a:solidFill>
                  <a:schemeClr val="dk1"/>
                </a:solidFill>
                <a:latin typeface="Poppins"/>
                <a:ea typeface="Poppins"/>
                <a:cs typeface="Poppins"/>
                <a:sym typeface="Poppins"/>
              </a:rPr>
              <a:t>and to improve cell performance</a:t>
            </a:r>
            <a:endParaRPr/>
          </a:p>
        </p:txBody>
      </p:sp>
      <p:sp>
        <p:nvSpPr>
          <p:cNvPr id="1048" name="Google Shape;1048;p105"/>
          <p:cNvSpPr/>
          <p:nvPr/>
        </p:nvSpPr>
        <p:spPr>
          <a:xfrm>
            <a:off x="2018454" y="1165012"/>
            <a:ext cx="88155" cy="176311"/>
          </a:xfrm>
          <a:custGeom>
            <a:rect b="b" l="l" r="r" t="t"/>
            <a:pathLst>
              <a:path extrusionOk="0" h="257388" w="128694">
                <a:moveTo>
                  <a:pt x="0" y="0"/>
                </a:moveTo>
                <a:lnTo>
                  <a:pt x="128694" y="128694"/>
                </a:lnTo>
                <a:lnTo>
                  <a:pt x="0" y="257388"/>
                </a:lnTo>
              </a:path>
            </a:pathLst>
          </a:custGeom>
          <a:noFill/>
          <a:ln cap="rnd" cmpd="sng" w="57150">
            <a:solidFill>
              <a:schemeClr val="accent1"/>
            </a:solidFill>
            <a:prstDash val="solid"/>
            <a:bevel/>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049" name="Google Shape;1049;p105"/>
          <p:cNvSpPr/>
          <p:nvPr/>
        </p:nvSpPr>
        <p:spPr>
          <a:xfrm>
            <a:off x="4089351" y="1165012"/>
            <a:ext cx="88155" cy="176311"/>
          </a:xfrm>
          <a:custGeom>
            <a:rect b="b" l="l" r="r" t="t"/>
            <a:pathLst>
              <a:path extrusionOk="0" h="257388" w="128694">
                <a:moveTo>
                  <a:pt x="0" y="0"/>
                </a:moveTo>
                <a:lnTo>
                  <a:pt x="128694" y="128694"/>
                </a:lnTo>
                <a:lnTo>
                  <a:pt x="0" y="257388"/>
                </a:lnTo>
              </a:path>
            </a:pathLst>
          </a:custGeom>
          <a:noFill/>
          <a:ln cap="rnd" cmpd="sng" w="57150">
            <a:solidFill>
              <a:schemeClr val="accent1"/>
            </a:solidFill>
            <a:prstDash val="solid"/>
            <a:bevel/>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050" name="Google Shape;1050;p105"/>
          <p:cNvSpPr/>
          <p:nvPr/>
        </p:nvSpPr>
        <p:spPr>
          <a:xfrm>
            <a:off x="6255327" y="2535383"/>
            <a:ext cx="2888700" cy="1771800"/>
          </a:xfrm>
          <a:prstGeom prst="rect">
            <a:avLst/>
          </a:prstGeom>
          <a:solidFill>
            <a:schemeClr val="dk2">
              <a:alpha val="87840"/>
            </a:schemeClr>
          </a:solidFill>
          <a:ln>
            <a:noFill/>
          </a:ln>
        </p:spPr>
        <p:txBody>
          <a:bodyPr anchorCtr="0" anchor="ctr" bIns="68575" lIns="137150" spcFirstLastPara="1" rIns="137150" wrap="square" tIns="68575">
            <a:noAutofit/>
          </a:bodyPr>
          <a:lstStyle/>
          <a:p>
            <a:pPr indent="0" lvl="0" marL="0" marR="0" rtl="0" algn="ctr">
              <a:lnSpc>
                <a:spcPct val="100000"/>
              </a:lnSpc>
              <a:spcBef>
                <a:spcPts val="0"/>
              </a:spcBef>
              <a:spcAft>
                <a:spcPts val="0"/>
              </a:spcAft>
              <a:buNone/>
            </a:pPr>
            <a:r>
              <a:t/>
            </a:r>
            <a:endParaRPr b="0" i="0" sz="1200" u="none" cap="none" strike="noStrike">
              <a:solidFill>
                <a:schemeClr val="lt1"/>
              </a:solidFill>
              <a:latin typeface="Arial"/>
              <a:ea typeface="Arial"/>
              <a:cs typeface="Arial"/>
              <a:sym typeface="Arial"/>
            </a:endParaRPr>
          </a:p>
        </p:txBody>
      </p:sp>
      <p:sp>
        <p:nvSpPr>
          <p:cNvPr id="1051" name="Google Shape;1051;p105"/>
          <p:cNvSpPr txBox="1"/>
          <p:nvPr/>
        </p:nvSpPr>
        <p:spPr>
          <a:xfrm>
            <a:off x="6263755" y="2570407"/>
            <a:ext cx="2714100" cy="5694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chemeClr val="lt1"/>
              </a:buClr>
              <a:buSzPts val="900"/>
              <a:buFont typeface="Arial"/>
              <a:buNone/>
            </a:pPr>
            <a:r>
              <a:rPr b="0" i="0" lang="en" sz="900" u="none" cap="none" strike="noStrike">
                <a:solidFill>
                  <a:schemeClr val="lt1"/>
                </a:solidFill>
                <a:latin typeface="Poppins Medium"/>
                <a:ea typeface="Poppins Medium"/>
                <a:cs typeface="Poppins Medium"/>
                <a:sym typeface="Poppins Medium"/>
              </a:rPr>
              <a:t>Adhesion between separator and cathode after immersion in electrolyte</a:t>
            </a:r>
            <a:endParaRPr/>
          </a:p>
          <a:p>
            <a:pPr indent="0" lvl="0" marL="0" marR="0" rtl="0" algn="l">
              <a:lnSpc>
                <a:spcPct val="100000"/>
              </a:lnSpc>
              <a:spcBef>
                <a:spcPts val="600"/>
              </a:spcBef>
              <a:spcAft>
                <a:spcPts val="0"/>
              </a:spcAft>
              <a:buClr>
                <a:schemeClr val="lt1"/>
              </a:buClr>
              <a:buSzPts val="800"/>
              <a:buFont typeface="Arial"/>
              <a:buNone/>
            </a:pPr>
            <a:r>
              <a:rPr b="0" i="0" lang="en" sz="800" u="none" cap="none" strike="noStrike">
                <a:solidFill>
                  <a:schemeClr val="lt1"/>
                </a:solidFill>
                <a:latin typeface="Poppins Light"/>
                <a:ea typeface="Poppins Light"/>
                <a:cs typeface="Poppins Light"/>
                <a:sym typeface="Poppins Light"/>
              </a:rPr>
              <a:t>Peeling Strength [N/m]</a:t>
            </a:r>
            <a:endParaRPr/>
          </a:p>
        </p:txBody>
      </p:sp>
      <p:grpSp>
        <p:nvGrpSpPr>
          <p:cNvPr id="1052" name="Google Shape;1052;p105"/>
          <p:cNvGrpSpPr/>
          <p:nvPr/>
        </p:nvGrpSpPr>
        <p:grpSpPr>
          <a:xfrm>
            <a:off x="6317520" y="3175383"/>
            <a:ext cx="2646116" cy="1154345"/>
            <a:chOff x="4790780" y="3432000"/>
            <a:chExt cx="3947659" cy="1154345"/>
          </a:xfrm>
        </p:grpSpPr>
        <p:grpSp>
          <p:nvGrpSpPr>
            <p:cNvPr id="1053" name="Google Shape;1053;p105"/>
            <p:cNvGrpSpPr/>
            <p:nvPr/>
          </p:nvGrpSpPr>
          <p:grpSpPr>
            <a:xfrm>
              <a:off x="4790780" y="3432000"/>
              <a:ext cx="3947659" cy="1154345"/>
              <a:chOff x="4633145" y="1766565"/>
              <a:chExt cx="3181800" cy="1882800"/>
            </a:xfrm>
          </p:grpSpPr>
          <p:pic>
            <p:nvPicPr>
              <p:cNvPr id="1054" name="Google Shape;1054;p105"/>
              <p:cNvPicPr preferRelativeResize="0"/>
              <p:nvPr/>
            </p:nvPicPr>
            <p:blipFill rotWithShape="1">
              <a:blip r:embed="rId3">
                <a:alphaModFix/>
              </a:blip>
              <a:srcRect b="0" l="0" r="0" t="0"/>
              <a:stretch/>
            </p:blipFill>
            <p:spPr>
              <a:xfrm>
                <a:off x="4633145" y="1766565"/>
                <a:ext cx="3181800" cy="1882800"/>
              </a:xfrm>
              <a:prstGeom prst="rect">
                <a:avLst/>
              </a:prstGeom>
              <a:noFill/>
              <a:ln>
                <a:noFill/>
              </a:ln>
            </p:spPr>
          </p:pic>
          <p:sp>
            <p:nvSpPr>
              <p:cNvPr id="1055" name="Google Shape;1055;p105"/>
              <p:cNvSpPr txBox="1"/>
              <p:nvPr/>
            </p:nvSpPr>
            <p:spPr>
              <a:xfrm>
                <a:off x="6460172" y="2592914"/>
                <a:ext cx="1036800" cy="5523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chemeClr val="lt1"/>
                  </a:buClr>
                  <a:buSzPts val="800"/>
                  <a:buFont typeface="Arial"/>
                  <a:buNone/>
                </a:pPr>
                <a:r>
                  <a:rPr b="0" i="0" lang="en" sz="800" u="none" cap="none" strike="noStrike">
                    <a:solidFill>
                      <a:schemeClr val="lt1"/>
                    </a:solidFill>
                    <a:latin typeface="Poppins Light"/>
                    <a:ea typeface="Poppins Light"/>
                    <a:cs typeface="Poppins Light"/>
                    <a:sym typeface="Poppins Light"/>
                  </a:rPr>
                  <a:t>Zero</a:t>
                </a:r>
                <a:endParaRPr/>
              </a:p>
              <a:p>
                <a:pPr indent="0" lvl="0" marL="0" marR="0" rtl="0" algn="ctr">
                  <a:lnSpc>
                    <a:spcPct val="100000"/>
                  </a:lnSpc>
                  <a:spcBef>
                    <a:spcPts val="0"/>
                  </a:spcBef>
                  <a:spcAft>
                    <a:spcPts val="0"/>
                  </a:spcAft>
                  <a:buClr>
                    <a:schemeClr val="lt1"/>
                  </a:buClr>
                  <a:buSzPts val="800"/>
                  <a:buFont typeface="Arial"/>
                  <a:buNone/>
                </a:pPr>
                <a:r>
                  <a:rPr b="0" i="0" lang="en" sz="800" u="none" cap="none" strike="noStrike">
                    <a:solidFill>
                      <a:schemeClr val="lt1"/>
                    </a:solidFill>
                    <a:latin typeface="Poppins Light"/>
                    <a:ea typeface="Poppins Light"/>
                    <a:cs typeface="Poppins Light"/>
                    <a:sym typeface="Poppins Light"/>
                  </a:rPr>
                  <a:t>No adhesion</a:t>
                </a:r>
                <a:endParaRPr/>
              </a:p>
            </p:txBody>
          </p:sp>
          <p:sp>
            <p:nvSpPr>
              <p:cNvPr id="1056" name="Google Shape;1056;p105"/>
              <p:cNvSpPr txBox="1"/>
              <p:nvPr/>
            </p:nvSpPr>
            <p:spPr>
              <a:xfrm>
                <a:off x="4907070" y="1870888"/>
                <a:ext cx="925500" cy="5121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chemeClr val="lt1"/>
                  </a:buClr>
                  <a:buSzPts val="720"/>
                  <a:buFont typeface="Arial"/>
                  <a:buNone/>
                </a:pPr>
                <a:r>
                  <a:rPr b="0" i="0" lang="en" sz="720" u="none" cap="none" strike="noStrike">
                    <a:solidFill>
                      <a:schemeClr val="lt1"/>
                    </a:solidFill>
                    <a:latin typeface="Poppins Light"/>
                    <a:ea typeface="Poppins Light"/>
                    <a:cs typeface="Poppins Light"/>
                    <a:sym typeface="Poppins Light"/>
                  </a:rPr>
                  <a:t>Ceramic/</a:t>
                </a:r>
                <a:br>
                  <a:rPr b="0" i="0" lang="en" sz="720" u="none" cap="none" strike="noStrike">
                    <a:solidFill>
                      <a:schemeClr val="lt1"/>
                    </a:solidFill>
                    <a:latin typeface="Poppins Light"/>
                    <a:ea typeface="Poppins Light"/>
                    <a:cs typeface="Poppins Light"/>
                    <a:sym typeface="Poppins Light"/>
                  </a:rPr>
                </a:br>
                <a:r>
                  <a:rPr b="0" i="0" lang="en" sz="720" u="none" cap="none" strike="noStrike">
                    <a:solidFill>
                      <a:schemeClr val="lt1"/>
                    </a:solidFill>
                    <a:latin typeface="Poppins Light"/>
                    <a:ea typeface="Poppins Light"/>
                    <a:cs typeface="Poppins Light"/>
                    <a:sym typeface="Poppins Light"/>
                  </a:rPr>
                  <a:t>PVDF ratio=</a:t>
                </a:r>
                <a:endParaRPr/>
              </a:p>
            </p:txBody>
          </p:sp>
        </p:grpSp>
        <p:sp>
          <p:nvSpPr>
            <p:cNvPr id="1057" name="Google Shape;1057;p105"/>
            <p:cNvSpPr txBox="1"/>
            <p:nvPr/>
          </p:nvSpPr>
          <p:spPr>
            <a:xfrm>
              <a:off x="5031739" y="4304856"/>
              <a:ext cx="1762500" cy="2307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chemeClr val="lt1"/>
                </a:buClr>
                <a:buSzPts val="900"/>
                <a:buFont typeface="Arial"/>
                <a:buNone/>
              </a:pPr>
              <a:r>
                <a:rPr b="0" i="0" lang="en" sz="900" u="none" cap="none" strike="noStrike">
                  <a:solidFill>
                    <a:schemeClr val="lt1"/>
                  </a:solidFill>
                  <a:latin typeface="Poppins Light"/>
                  <a:ea typeface="Poppins Light"/>
                  <a:cs typeface="Poppins Light"/>
                  <a:sym typeface="Poppins Light"/>
                </a:rPr>
                <a:t>Solef</a:t>
              </a:r>
              <a:r>
                <a:rPr b="0" baseline="30000" i="0" lang="en" sz="900" u="none" cap="none" strike="noStrike">
                  <a:solidFill>
                    <a:schemeClr val="lt1"/>
                  </a:solidFill>
                  <a:latin typeface="Poppins Light"/>
                  <a:ea typeface="Poppins Light"/>
                  <a:cs typeface="Poppins Light"/>
                  <a:sym typeface="Poppins Light"/>
                </a:rPr>
                <a:t> ® </a:t>
              </a:r>
              <a:endParaRPr b="0" i="0" sz="900" u="none" cap="none" strike="noStrike">
                <a:solidFill>
                  <a:schemeClr val="lt1"/>
                </a:solidFill>
                <a:latin typeface="Poppins Light"/>
                <a:ea typeface="Poppins Light"/>
                <a:cs typeface="Poppins Light"/>
                <a:sym typeface="Poppins Light"/>
              </a:endParaRPr>
            </a:p>
          </p:txBody>
        </p:sp>
        <p:sp>
          <p:nvSpPr>
            <p:cNvPr id="1058" name="Google Shape;1058;p105"/>
            <p:cNvSpPr txBox="1"/>
            <p:nvPr/>
          </p:nvSpPr>
          <p:spPr>
            <a:xfrm>
              <a:off x="6794264" y="4304856"/>
              <a:ext cx="1762500" cy="2307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chemeClr val="lt1"/>
                </a:buClr>
                <a:buSzPts val="900"/>
                <a:buFont typeface="Arial"/>
                <a:buNone/>
              </a:pPr>
              <a:r>
                <a:rPr b="0" i="0" lang="en" sz="900" u="none" cap="none" strike="noStrike">
                  <a:solidFill>
                    <a:schemeClr val="lt1"/>
                  </a:solidFill>
                  <a:latin typeface="Poppins Light"/>
                  <a:ea typeface="Poppins Light"/>
                  <a:cs typeface="Poppins Light"/>
                  <a:sym typeface="Poppins Light"/>
                </a:rPr>
                <a:t>no PVDF</a:t>
              </a:r>
              <a:endParaRPr b="0" i="0" sz="900" u="none" cap="none" strike="noStrike">
                <a:solidFill>
                  <a:schemeClr val="lt1"/>
                </a:solidFill>
                <a:latin typeface="Poppins Light"/>
                <a:ea typeface="Poppins Light"/>
                <a:cs typeface="Poppins Light"/>
                <a:sym typeface="Poppins Light"/>
              </a:endParaRPr>
            </a:p>
          </p:txBody>
        </p:sp>
      </p:grpSp>
    </p:spTree>
  </p:cSld>
  <p:clrMapOvr>
    <a:masterClrMapping/>
  </p:clrMapOvr>
  <mc:AlternateContent>
    <mc:Choice Requires="p14">
      <p:transition spd="slow" p14:dur="700">
        <p:fade/>
      </p:transition>
    </mc:Choice>
    <mc:Fallback>
      <p:transition spd="slow">
        <p:fade/>
      </p:transition>
    </mc:Fallback>
  </mc:AlternateContent>
</p:sld>
</file>

<file path=ppt/slides/slide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62" name="Shape 1062"/>
        <p:cNvGrpSpPr/>
        <p:nvPr/>
      </p:nvGrpSpPr>
      <p:grpSpPr>
        <a:xfrm>
          <a:off x="0" y="0"/>
          <a:ext cx="0" cy="0"/>
          <a:chOff x="0" y="0"/>
          <a:chExt cx="0" cy="0"/>
        </a:xfrm>
      </p:grpSpPr>
      <p:pic>
        <p:nvPicPr>
          <p:cNvPr descr="A picture containing dark&#10;&#10;Description automatically generated" id="1063" name="Google Shape;1063;p106"/>
          <p:cNvPicPr preferRelativeResize="0"/>
          <p:nvPr/>
        </p:nvPicPr>
        <p:blipFill rotWithShape="1">
          <a:blip r:embed="rId3">
            <a:alphaModFix amt="26000"/>
          </a:blip>
          <a:srcRect b="10367" l="0" r="0" t="11562"/>
          <a:stretch/>
        </p:blipFill>
        <p:spPr>
          <a:xfrm>
            <a:off x="824542" y="1028700"/>
            <a:ext cx="7215936" cy="3340101"/>
          </a:xfrm>
          <a:prstGeom prst="rect">
            <a:avLst/>
          </a:prstGeom>
          <a:noFill/>
          <a:ln>
            <a:noFill/>
          </a:ln>
        </p:spPr>
      </p:pic>
      <p:sp>
        <p:nvSpPr>
          <p:cNvPr id="1064" name="Google Shape;1064;p106"/>
          <p:cNvSpPr/>
          <p:nvPr/>
        </p:nvSpPr>
        <p:spPr>
          <a:xfrm>
            <a:off x="0" y="3561925"/>
            <a:ext cx="9144000" cy="862444"/>
          </a:xfrm>
          <a:custGeom>
            <a:rect b="b" l="l" r="r" t="t"/>
            <a:pathLst>
              <a:path extrusionOk="0" h="1461770" w="9144000">
                <a:moveTo>
                  <a:pt x="9143981" y="1461597"/>
                </a:moveTo>
                <a:lnTo>
                  <a:pt x="0" y="1461597"/>
                </a:lnTo>
                <a:lnTo>
                  <a:pt x="0" y="0"/>
                </a:lnTo>
                <a:lnTo>
                  <a:pt x="9143981" y="0"/>
                </a:lnTo>
                <a:lnTo>
                  <a:pt x="9143981" y="1461597"/>
                </a:lnTo>
                <a:close/>
              </a:path>
            </a:pathLst>
          </a:custGeom>
          <a:solidFill>
            <a:srgbClr val="FF6342"/>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pic>
        <p:nvPicPr>
          <p:cNvPr id="1065" name="Google Shape;1065;p106"/>
          <p:cNvPicPr preferRelativeResize="0"/>
          <p:nvPr/>
        </p:nvPicPr>
        <p:blipFill rotWithShape="1">
          <a:blip r:embed="rId4">
            <a:alphaModFix/>
          </a:blip>
          <a:srcRect b="33960" l="0" r="6402" t="28781"/>
          <a:stretch/>
        </p:blipFill>
        <p:spPr>
          <a:xfrm>
            <a:off x="6954775" y="3557725"/>
            <a:ext cx="1791229" cy="867900"/>
          </a:xfrm>
          <a:prstGeom prst="rect">
            <a:avLst/>
          </a:prstGeom>
          <a:noFill/>
          <a:ln>
            <a:noFill/>
          </a:ln>
        </p:spPr>
      </p:pic>
      <p:sp>
        <p:nvSpPr>
          <p:cNvPr id="1066" name="Google Shape;1066;p106"/>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solidFill>
                  <a:schemeClr val="accent1"/>
                </a:solidFill>
              </a:rPr>
              <a:t>We keep investing in PVDF production capacity </a:t>
            </a:r>
            <a:br>
              <a:rPr lang="en">
                <a:solidFill>
                  <a:schemeClr val="accent1"/>
                </a:solidFill>
              </a:rPr>
            </a:br>
            <a:r>
              <a:rPr lang="en"/>
              <a:t>to serve our customers across the US, Europe, and Asia </a:t>
            </a:r>
            <a:endParaRPr/>
          </a:p>
        </p:txBody>
      </p:sp>
      <p:sp>
        <p:nvSpPr>
          <p:cNvPr id="1067" name="Google Shape;1067;p106"/>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1068" name="Google Shape;1068;p106"/>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sp>
        <p:nvSpPr>
          <p:cNvPr id="1069" name="Google Shape;1069;p106"/>
          <p:cNvSpPr/>
          <p:nvPr/>
        </p:nvSpPr>
        <p:spPr>
          <a:xfrm>
            <a:off x="2558707" y="2475436"/>
            <a:ext cx="172800" cy="142800"/>
          </a:xfrm>
          <a:prstGeom prst="triangle">
            <a:avLst>
              <a:gd fmla="val 50000" name="adj"/>
            </a:avLst>
          </a:prstGeom>
          <a:solidFill>
            <a:srgbClr val="FF634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t/>
            </a:r>
            <a:endParaRPr b="0" i="0" sz="1200" u="none" cap="none" strike="noStrike">
              <a:solidFill>
                <a:srgbClr val="FFFFFF"/>
              </a:solidFill>
              <a:latin typeface="Poppins Light"/>
              <a:ea typeface="Poppins Light"/>
              <a:cs typeface="Poppins Light"/>
              <a:sym typeface="Poppins Light"/>
            </a:endParaRPr>
          </a:p>
        </p:txBody>
      </p:sp>
      <p:sp>
        <p:nvSpPr>
          <p:cNvPr id="1070" name="Google Shape;1070;p106"/>
          <p:cNvSpPr/>
          <p:nvPr/>
        </p:nvSpPr>
        <p:spPr>
          <a:xfrm>
            <a:off x="6930356" y="2108040"/>
            <a:ext cx="172800" cy="142800"/>
          </a:xfrm>
          <a:prstGeom prst="triangle">
            <a:avLst>
              <a:gd fmla="val 50000" name="adj"/>
            </a:avLst>
          </a:prstGeom>
          <a:solidFill>
            <a:srgbClr val="FF634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t/>
            </a:r>
            <a:endParaRPr b="0" i="0" sz="1200" u="none" cap="none" strike="noStrike">
              <a:solidFill>
                <a:srgbClr val="FFFFFF"/>
              </a:solidFill>
              <a:latin typeface="Poppins Light"/>
              <a:ea typeface="Poppins Light"/>
              <a:cs typeface="Poppins Light"/>
              <a:sym typeface="Poppins Light"/>
            </a:endParaRPr>
          </a:p>
        </p:txBody>
      </p:sp>
      <p:sp>
        <p:nvSpPr>
          <p:cNvPr id="1071" name="Google Shape;1071;p106"/>
          <p:cNvSpPr/>
          <p:nvPr/>
        </p:nvSpPr>
        <p:spPr>
          <a:xfrm>
            <a:off x="4347950" y="2063285"/>
            <a:ext cx="172800" cy="142800"/>
          </a:xfrm>
          <a:prstGeom prst="triangle">
            <a:avLst>
              <a:gd fmla="val 50000" name="adj"/>
            </a:avLst>
          </a:prstGeom>
          <a:solidFill>
            <a:srgbClr val="FF634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200"/>
              <a:buFont typeface="Arial"/>
              <a:buNone/>
            </a:pPr>
            <a:r>
              <a:t/>
            </a:r>
            <a:endParaRPr b="0" i="0" sz="1200" u="none" cap="none" strike="noStrike">
              <a:solidFill>
                <a:srgbClr val="FFFFFF"/>
              </a:solidFill>
              <a:latin typeface="Poppins Light"/>
              <a:ea typeface="Poppins Light"/>
              <a:cs typeface="Poppins Light"/>
              <a:sym typeface="Poppins Light"/>
            </a:endParaRPr>
          </a:p>
        </p:txBody>
      </p:sp>
      <p:sp>
        <p:nvSpPr>
          <p:cNvPr id="1072" name="Google Shape;1072;p106"/>
          <p:cNvSpPr/>
          <p:nvPr/>
        </p:nvSpPr>
        <p:spPr>
          <a:xfrm>
            <a:off x="1609651" y="2439247"/>
            <a:ext cx="1323000" cy="201600"/>
          </a:xfrm>
          <a:prstGeom prst="rect">
            <a:avLst/>
          </a:prstGeom>
          <a:noFill/>
          <a:ln>
            <a:noFill/>
          </a:ln>
        </p:spPr>
        <p:txBody>
          <a:bodyPr anchorCtr="0" anchor="ctr" bIns="36000" lIns="36000" spcFirstLastPara="1" rIns="36000" wrap="square" tIns="36000">
            <a:noAutofit/>
          </a:bodyPr>
          <a:lstStyle/>
          <a:p>
            <a:pPr indent="0" lvl="0" marL="0" marR="0" rtl="0" algn="ctr">
              <a:lnSpc>
                <a:spcPct val="100000"/>
              </a:lnSpc>
              <a:spcBef>
                <a:spcPts val="0"/>
              </a:spcBef>
              <a:spcAft>
                <a:spcPts val="0"/>
              </a:spcAft>
              <a:buClr>
                <a:srgbClr val="000000"/>
              </a:buClr>
              <a:buSzPts val="1000"/>
              <a:buFont typeface="Arial"/>
              <a:buNone/>
            </a:pPr>
            <a:r>
              <a:rPr b="1" i="0" lang="en" sz="1000" u="none" cap="none" strike="noStrike">
                <a:solidFill>
                  <a:schemeClr val="dk1"/>
                </a:solidFill>
                <a:latin typeface="Poppins Light"/>
                <a:ea typeface="Poppins Light"/>
                <a:cs typeface="Poppins Light"/>
                <a:sym typeface="Poppins Light"/>
              </a:rPr>
              <a:t>Georgia, </a:t>
            </a:r>
            <a:br>
              <a:rPr b="1" i="0" lang="en" sz="1000" u="none" cap="none" strike="noStrike">
                <a:solidFill>
                  <a:schemeClr val="dk1"/>
                </a:solidFill>
                <a:latin typeface="Poppins Light"/>
                <a:ea typeface="Poppins Light"/>
                <a:cs typeface="Poppins Light"/>
                <a:sym typeface="Poppins Light"/>
              </a:rPr>
            </a:br>
            <a:r>
              <a:rPr b="1" i="0" lang="en" sz="1000" u="none" cap="none" strike="noStrike">
                <a:solidFill>
                  <a:schemeClr val="dk1"/>
                </a:solidFill>
                <a:latin typeface="Poppins Light"/>
                <a:ea typeface="Poppins Light"/>
                <a:cs typeface="Poppins Light"/>
                <a:sym typeface="Poppins Light"/>
              </a:rPr>
              <a:t>USA</a:t>
            </a:r>
            <a:endParaRPr b="1" i="0" sz="1000" u="none" cap="none" strike="noStrike">
              <a:solidFill>
                <a:schemeClr val="dk1"/>
              </a:solidFill>
              <a:latin typeface="Poppins Light"/>
              <a:ea typeface="Poppins Light"/>
              <a:cs typeface="Poppins Light"/>
              <a:sym typeface="Poppins Light"/>
            </a:endParaRPr>
          </a:p>
        </p:txBody>
      </p:sp>
      <p:sp>
        <p:nvSpPr>
          <p:cNvPr id="1073" name="Google Shape;1073;p106"/>
          <p:cNvSpPr/>
          <p:nvPr/>
        </p:nvSpPr>
        <p:spPr>
          <a:xfrm>
            <a:off x="5764975" y="2145787"/>
            <a:ext cx="1524000" cy="201600"/>
          </a:xfrm>
          <a:prstGeom prst="rect">
            <a:avLst/>
          </a:prstGeom>
          <a:noFill/>
          <a:ln>
            <a:noFill/>
          </a:ln>
        </p:spPr>
        <p:txBody>
          <a:bodyPr anchorCtr="0" anchor="ctr" bIns="36000" lIns="36000" spcFirstLastPara="1" rIns="36000" wrap="square" tIns="36000">
            <a:noAutofit/>
          </a:bodyPr>
          <a:lstStyle/>
          <a:p>
            <a:pPr indent="0" lvl="0" marL="0" marR="0" rtl="0" algn="ctr">
              <a:lnSpc>
                <a:spcPct val="100000"/>
              </a:lnSpc>
              <a:spcBef>
                <a:spcPts val="0"/>
              </a:spcBef>
              <a:spcAft>
                <a:spcPts val="0"/>
              </a:spcAft>
              <a:buClr>
                <a:srgbClr val="000000"/>
              </a:buClr>
              <a:buSzPts val="1000"/>
              <a:buFont typeface="Arial"/>
              <a:buNone/>
            </a:pPr>
            <a:r>
              <a:rPr b="1" i="0" lang="en" sz="1000" u="none" cap="none" strike="noStrike">
                <a:solidFill>
                  <a:schemeClr val="dk1"/>
                </a:solidFill>
                <a:latin typeface="Poppins Light"/>
                <a:ea typeface="Poppins Light"/>
                <a:cs typeface="Poppins Light"/>
                <a:sym typeface="Poppins Light"/>
              </a:rPr>
              <a:t>Changshu, </a:t>
            </a:r>
            <a:br>
              <a:rPr b="1" i="0" lang="en" sz="1000" u="none" cap="none" strike="noStrike">
                <a:solidFill>
                  <a:schemeClr val="dk1"/>
                </a:solidFill>
                <a:latin typeface="Poppins Light"/>
                <a:ea typeface="Poppins Light"/>
                <a:cs typeface="Poppins Light"/>
                <a:sym typeface="Poppins Light"/>
              </a:rPr>
            </a:br>
            <a:r>
              <a:rPr b="1" i="0" lang="en" sz="1000" u="none" cap="none" strike="noStrike">
                <a:solidFill>
                  <a:schemeClr val="dk1"/>
                </a:solidFill>
                <a:latin typeface="Poppins Light"/>
                <a:ea typeface="Poppins Light"/>
                <a:cs typeface="Poppins Light"/>
                <a:sym typeface="Poppins Light"/>
              </a:rPr>
              <a:t>China</a:t>
            </a:r>
            <a:endParaRPr b="1" i="0" sz="1000" u="none" cap="none" strike="noStrike">
              <a:solidFill>
                <a:schemeClr val="dk1"/>
              </a:solidFill>
              <a:latin typeface="Poppins Light"/>
              <a:ea typeface="Poppins Light"/>
              <a:cs typeface="Poppins Light"/>
              <a:sym typeface="Poppins Light"/>
            </a:endParaRPr>
          </a:p>
        </p:txBody>
      </p:sp>
      <p:sp>
        <p:nvSpPr>
          <p:cNvPr id="1074" name="Google Shape;1074;p106"/>
          <p:cNvSpPr/>
          <p:nvPr/>
        </p:nvSpPr>
        <p:spPr>
          <a:xfrm>
            <a:off x="4027150" y="1783904"/>
            <a:ext cx="1458000" cy="201600"/>
          </a:xfrm>
          <a:prstGeom prst="rect">
            <a:avLst/>
          </a:prstGeom>
          <a:noFill/>
          <a:ln>
            <a:noFill/>
          </a:ln>
        </p:spPr>
        <p:txBody>
          <a:bodyPr anchorCtr="0" anchor="ctr" bIns="36000" lIns="36000" spcFirstLastPara="1" rIns="36000" wrap="square" tIns="36000">
            <a:noAutofit/>
          </a:bodyPr>
          <a:lstStyle/>
          <a:p>
            <a:pPr indent="0" lvl="0" marL="0" marR="0" rtl="0" algn="ctr">
              <a:lnSpc>
                <a:spcPct val="100000"/>
              </a:lnSpc>
              <a:spcBef>
                <a:spcPts val="0"/>
              </a:spcBef>
              <a:spcAft>
                <a:spcPts val="0"/>
              </a:spcAft>
              <a:buClr>
                <a:srgbClr val="000000"/>
              </a:buClr>
              <a:buSzPts val="1000"/>
              <a:buFont typeface="Arial"/>
              <a:buNone/>
            </a:pPr>
            <a:r>
              <a:rPr b="1" i="0" lang="en" sz="1000" u="none" cap="none" strike="noStrike">
                <a:solidFill>
                  <a:schemeClr val="dk1"/>
                </a:solidFill>
                <a:latin typeface="Poppins Light"/>
                <a:ea typeface="Poppins Light"/>
                <a:cs typeface="Poppins Light"/>
                <a:sym typeface="Poppins Light"/>
              </a:rPr>
              <a:t>Tavaux, </a:t>
            </a:r>
            <a:br>
              <a:rPr b="1" i="0" lang="en" sz="1000" u="none" cap="none" strike="noStrike">
                <a:solidFill>
                  <a:schemeClr val="dk1"/>
                </a:solidFill>
                <a:latin typeface="Poppins Light"/>
                <a:ea typeface="Poppins Light"/>
                <a:cs typeface="Poppins Light"/>
                <a:sym typeface="Poppins Light"/>
              </a:rPr>
            </a:br>
            <a:r>
              <a:rPr b="1" i="0" lang="en" sz="1000" u="none" cap="none" strike="noStrike">
                <a:solidFill>
                  <a:schemeClr val="dk1"/>
                </a:solidFill>
                <a:latin typeface="Poppins Light"/>
                <a:ea typeface="Poppins Light"/>
                <a:cs typeface="Poppins Light"/>
                <a:sym typeface="Poppins Light"/>
              </a:rPr>
              <a:t>France</a:t>
            </a:r>
            <a:endParaRPr b="1" i="0" sz="1000" u="none" cap="none" strike="noStrike">
              <a:solidFill>
                <a:schemeClr val="dk1"/>
              </a:solidFill>
              <a:latin typeface="Poppins Light"/>
              <a:ea typeface="Poppins Light"/>
              <a:cs typeface="Poppins Light"/>
              <a:sym typeface="Poppins Light"/>
            </a:endParaRPr>
          </a:p>
        </p:txBody>
      </p:sp>
      <p:sp>
        <p:nvSpPr>
          <p:cNvPr id="1075" name="Google Shape;1075;p106"/>
          <p:cNvSpPr/>
          <p:nvPr/>
        </p:nvSpPr>
        <p:spPr>
          <a:xfrm>
            <a:off x="2798586" y="1824730"/>
            <a:ext cx="974400" cy="974400"/>
          </a:xfrm>
          <a:prstGeom prst="ellipse">
            <a:avLst/>
          </a:prstGeom>
          <a:solidFill>
            <a:schemeClr val="dk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26294D"/>
              </a:solidFill>
              <a:latin typeface="Poppins Light"/>
              <a:ea typeface="Poppins Light"/>
              <a:cs typeface="Poppins Light"/>
              <a:sym typeface="Poppins Light"/>
            </a:endParaRPr>
          </a:p>
        </p:txBody>
      </p:sp>
      <p:grpSp>
        <p:nvGrpSpPr>
          <p:cNvPr id="1076" name="Google Shape;1076;p106"/>
          <p:cNvGrpSpPr/>
          <p:nvPr/>
        </p:nvGrpSpPr>
        <p:grpSpPr>
          <a:xfrm>
            <a:off x="4711925" y="1886175"/>
            <a:ext cx="1080000" cy="1108115"/>
            <a:chOff x="4679751" y="910816"/>
            <a:chExt cx="1080000" cy="1108115"/>
          </a:xfrm>
        </p:grpSpPr>
        <p:sp>
          <p:nvSpPr>
            <p:cNvPr id="1077" name="Google Shape;1077;p106"/>
            <p:cNvSpPr/>
            <p:nvPr/>
          </p:nvSpPr>
          <p:spPr>
            <a:xfrm>
              <a:off x="4741381" y="1031031"/>
              <a:ext cx="974400" cy="987900"/>
            </a:xfrm>
            <a:prstGeom prst="ellipse">
              <a:avLst/>
            </a:prstGeom>
            <a:solidFill>
              <a:schemeClr val="dk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26294D"/>
                </a:solidFill>
                <a:latin typeface="Poppins Light"/>
                <a:ea typeface="Poppins Light"/>
                <a:cs typeface="Poppins Light"/>
                <a:sym typeface="Poppins Light"/>
              </a:endParaRPr>
            </a:p>
          </p:txBody>
        </p:sp>
        <p:sp>
          <p:nvSpPr>
            <p:cNvPr id="1078" name="Google Shape;1078;p106"/>
            <p:cNvSpPr txBox="1"/>
            <p:nvPr/>
          </p:nvSpPr>
          <p:spPr>
            <a:xfrm>
              <a:off x="4679751" y="910816"/>
              <a:ext cx="1080000" cy="10773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900"/>
                <a:buFont typeface="Arial"/>
                <a:buNone/>
              </a:pPr>
              <a:r>
                <a:rPr b="0" i="0" lang="en" sz="900" u="none" cap="none" strike="noStrike">
                  <a:solidFill>
                    <a:srgbClr val="FFFFFF"/>
                  </a:solidFill>
                  <a:latin typeface="Poppins Light"/>
                  <a:ea typeface="Poppins Light"/>
                  <a:cs typeface="Poppins Light"/>
                  <a:sym typeface="Poppins Light"/>
                </a:rPr>
                <a:t> </a:t>
              </a:r>
              <a:r>
                <a:rPr b="1" i="0" lang="en" sz="1400" u="none" cap="none" strike="noStrike">
                  <a:solidFill>
                    <a:srgbClr val="FFFFFF"/>
                  </a:solidFill>
                  <a:latin typeface="Poppins Light"/>
                  <a:ea typeface="Poppins Light"/>
                  <a:cs typeface="Poppins Light"/>
                  <a:sym typeface="Poppins Light"/>
                </a:rPr>
                <a:t>~</a:t>
              </a:r>
              <a:br>
                <a:rPr b="1" i="0" lang="en" sz="1400" u="none" cap="none" strike="noStrike">
                  <a:solidFill>
                    <a:srgbClr val="FFFFFF"/>
                  </a:solidFill>
                  <a:latin typeface="Poppins Light"/>
                  <a:ea typeface="Poppins Light"/>
                  <a:cs typeface="Poppins Light"/>
                  <a:sym typeface="Poppins Light"/>
                </a:rPr>
              </a:br>
              <a:r>
                <a:rPr b="1" i="0" lang="en" sz="1400" u="none" cap="none" strike="noStrike">
                  <a:solidFill>
                    <a:srgbClr val="FFFFFF"/>
                  </a:solidFill>
                  <a:latin typeface="Poppins Light"/>
                  <a:ea typeface="Poppins Light"/>
                  <a:cs typeface="Poppins Light"/>
                  <a:sym typeface="Poppins Light"/>
                </a:rPr>
                <a:t>$300m </a:t>
              </a:r>
              <a:r>
                <a:rPr b="0" i="0" lang="en" sz="1000" u="none" cap="none" strike="noStrike">
                  <a:solidFill>
                    <a:srgbClr val="FFFFFF"/>
                  </a:solidFill>
                  <a:latin typeface="Poppins Light"/>
                  <a:ea typeface="Poppins Light"/>
                  <a:cs typeface="Poppins Light"/>
                  <a:sym typeface="Poppins Light"/>
                </a:rPr>
                <a:t>investment </a:t>
              </a:r>
              <a:br>
                <a:rPr b="0" i="0" lang="en" sz="1000" u="none" cap="none" strike="noStrike">
                  <a:solidFill>
                    <a:srgbClr val="FFFFFF"/>
                  </a:solidFill>
                  <a:latin typeface="Poppins Light"/>
                  <a:ea typeface="Poppins Light"/>
                  <a:cs typeface="Poppins Light"/>
                  <a:sym typeface="Poppins Light"/>
                </a:rPr>
              </a:br>
              <a:r>
                <a:rPr b="0" i="0" lang="en" sz="1000" u="none" cap="none" strike="noStrike">
                  <a:solidFill>
                    <a:srgbClr val="FFFFFF"/>
                  </a:solidFill>
                  <a:latin typeface="Poppins Light"/>
                  <a:ea typeface="Poppins Light"/>
                  <a:cs typeface="Poppins Light"/>
                  <a:sym typeface="Poppins Light"/>
                </a:rPr>
                <a:t>in EU </a:t>
              </a:r>
              <a:br>
                <a:rPr b="0" i="0" lang="en" sz="1000" u="none" cap="none" strike="noStrike">
                  <a:solidFill>
                    <a:srgbClr val="FFFFFF"/>
                  </a:solidFill>
                  <a:latin typeface="Poppins Light"/>
                  <a:ea typeface="Poppins Light"/>
                  <a:cs typeface="Poppins Light"/>
                  <a:sym typeface="Poppins Light"/>
                </a:rPr>
              </a:br>
              <a:r>
                <a:rPr b="0" i="0" lang="en" sz="1000" u="none" cap="none" strike="noStrike">
                  <a:solidFill>
                    <a:srgbClr val="FFFFFF"/>
                  </a:solidFill>
                  <a:latin typeface="Poppins Light"/>
                  <a:ea typeface="Poppins Light"/>
                  <a:cs typeface="Poppins Light"/>
                  <a:sym typeface="Poppins Light"/>
                </a:rPr>
                <a:t>(France) </a:t>
              </a:r>
              <a:endParaRPr b="0" i="0" sz="1000" u="none" cap="none" strike="noStrike">
                <a:solidFill>
                  <a:srgbClr val="FFFFFF"/>
                </a:solidFill>
                <a:latin typeface="Poppins Light"/>
                <a:ea typeface="Poppins Light"/>
                <a:cs typeface="Poppins Light"/>
                <a:sym typeface="Poppins Light"/>
              </a:endParaRPr>
            </a:p>
          </p:txBody>
        </p:sp>
      </p:grpSp>
      <p:sp>
        <p:nvSpPr>
          <p:cNvPr id="1079" name="Google Shape;1079;p106"/>
          <p:cNvSpPr txBox="1"/>
          <p:nvPr/>
        </p:nvSpPr>
        <p:spPr>
          <a:xfrm>
            <a:off x="2810518" y="1786483"/>
            <a:ext cx="950700" cy="8619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000"/>
              <a:buFont typeface="Arial"/>
              <a:buNone/>
            </a:pPr>
            <a:r>
              <a:rPr b="1" i="0" lang="en" sz="1000" u="none" cap="none" strike="noStrike">
                <a:solidFill>
                  <a:srgbClr val="FFFFFF"/>
                </a:solidFill>
                <a:latin typeface="Poppins Light"/>
                <a:ea typeface="Poppins Light"/>
                <a:cs typeface="Poppins Light"/>
                <a:sym typeface="Poppins Light"/>
              </a:rPr>
              <a:t>~ </a:t>
            </a:r>
            <a:r>
              <a:rPr b="1" i="0" lang="en" sz="1400" u="none" cap="none" strike="noStrike">
                <a:solidFill>
                  <a:srgbClr val="FFFFFF"/>
                </a:solidFill>
                <a:latin typeface="Poppins Light"/>
                <a:ea typeface="Poppins Light"/>
                <a:cs typeface="Poppins Light"/>
                <a:sym typeface="Poppins Light"/>
              </a:rPr>
              <a:t>$1bn </a:t>
            </a:r>
            <a:r>
              <a:rPr b="0" i="0" lang="en" sz="1000" u="none" cap="none" strike="noStrike">
                <a:solidFill>
                  <a:srgbClr val="FFFFFF"/>
                </a:solidFill>
                <a:latin typeface="Poppins Light"/>
                <a:ea typeface="Poppins Light"/>
                <a:cs typeface="Poppins Light"/>
                <a:sym typeface="Poppins Light"/>
              </a:rPr>
              <a:t>investment     in the US</a:t>
            </a:r>
            <a:endParaRPr b="0" i="0" sz="1000" u="none" cap="none" strike="noStrike">
              <a:solidFill>
                <a:srgbClr val="FFFFFF"/>
              </a:solidFill>
              <a:latin typeface="Poppins Light"/>
              <a:ea typeface="Poppins Light"/>
              <a:cs typeface="Poppins Light"/>
              <a:sym typeface="Poppins Light"/>
            </a:endParaRPr>
          </a:p>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Light"/>
                <a:ea typeface="Poppins Light"/>
                <a:cs typeface="Poppins Light"/>
                <a:sym typeface="Poppins Light"/>
              </a:rPr>
              <a:t>via JV</a:t>
            </a:r>
            <a:endParaRPr b="0" i="0" sz="1000" u="none" cap="none" strike="noStrike">
              <a:solidFill>
                <a:srgbClr val="FFFFFF"/>
              </a:solidFill>
              <a:latin typeface="Poppins Light"/>
              <a:ea typeface="Poppins Light"/>
              <a:cs typeface="Poppins Light"/>
              <a:sym typeface="Poppins Light"/>
            </a:endParaRPr>
          </a:p>
        </p:txBody>
      </p:sp>
      <p:sp>
        <p:nvSpPr>
          <p:cNvPr id="1080" name="Google Shape;1080;p106"/>
          <p:cNvSpPr txBox="1"/>
          <p:nvPr/>
        </p:nvSpPr>
        <p:spPr>
          <a:xfrm>
            <a:off x="213452" y="3630515"/>
            <a:ext cx="3158400" cy="6465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1600"/>
              <a:buFont typeface="Arial"/>
              <a:buNone/>
            </a:pPr>
            <a:r>
              <a:rPr b="0" i="0" lang="en" sz="1500" u="none" cap="none" strike="noStrike">
                <a:solidFill>
                  <a:schemeClr val="lt1"/>
                </a:solidFill>
                <a:latin typeface="Poppins"/>
                <a:ea typeface="Poppins"/>
                <a:cs typeface="Poppins"/>
                <a:sym typeface="Poppins"/>
              </a:rPr>
              <a:t>Investments to support our industry’s future growth</a:t>
            </a:r>
            <a:endParaRPr b="0" i="0" sz="1500" u="none" cap="none" strike="noStrike">
              <a:solidFill>
                <a:schemeClr val="lt1"/>
              </a:solidFill>
              <a:latin typeface="Poppins"/>
              <a:ea typeface="Poppins"/>
              <a:cs typeface="Poppins"/>
              <a:sym typeface="Poppins"/>
            </a:endParaRPr>
          </a:p>
        </p:txBody>
      </p:sp>
      <p:sp>
        <p:nvSpPr>
          <p:cNvPr id="1081" name="Google Shape;1081;p106"/>
          <p:cNvSpPr/>
          <p:nvPr/>
        </p:nvSpPr>
        <p:spPr>
          <a:xfrm>
            <a:off x="6389482" y="1156833"/>
            <a:ext cx="867900" cy="867900"/>
          </a:xfrm>
          <a:prstGeom prst="ellipse">
            <a:avLst/>
          </a:prstGeom>
          <a:solidFill>
            <a:schemeClr val="dk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26294D"/>
              </a:solidFill>
              <a:latin typeface="Poppins Light"/>
              <a:ea typeface="Poppins Light"/>
              <a:cs typeface="Poppins Light"/>
              <a:sym typeface="Poppins Light"/>
            </a:endParaRPr>
          </a:p>
        </p:txBody>
      </p:sp>
      <p:sp>
        <p:nvSpPr>
          <p:cNvPr id="1082" name="Google Shape;1082;p106"/>
          <p:cNvSpPr txBox="1"/>
          <p:nvPr/>
        </p:nvSpPr>
        <p:spPr>
          <a:xfrm>
            <a:off x="6348191" y="1268220"/>
            <a:ext cx="950700" cy="6696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050"/>
              <a:buFont typeface="Arial"/>
              <a:buNone/>
            </a:pPr>
            <a:r>
              <a:rPr b="0" i="0" lang="en" sz="1050" u="none" cap="none" strike="noStrike">
                <a:solidFill>
                  <a:srgbClr val="FFFFFF"/>
                </a:solidFill>
                <a:latin typeface="Poppins Light"/>
                <a:ea typeface="Poppins Light"/>
                <a:cs typeface="Poppins Light"/>
                <a:sym typeface="Poppins Light"/>
              </a:rPr>
              <a:t>Doubled capacity </a:t>
            </a:r>
            <a:br>
              <a:rPr b="0" i="0" lang="en" sz="1050" u="none" cap="none" strike="noStrike">
                <a:solidFill>
                  <a:srgbClr val="FFFFFF"/>
                </a:solidFill>
                <a:latin typeface="Poppins Light"/>
                <a:ea typeface="Poppins Light"/>
                <a:cs typeface="Poppins Light"/>
                <a:sym typeface="Poppins Light"/>
              </a:rPr>
            </a:br>
            <a:r>
              <a:rPr b="0" i="0" lang="en" sz="1050" u="none" cap="none" strike="noStrike">
                <a:solidFill>
                  <a:srgbClr val="FFFFFF"/>
                </a:solidFill>
                <a:latin typeface="Poppins Light"/>
                <a:ea typeface="Poppins Light"/>
                <a:cs typeface="Poppins Light"/>
                <a:sym typeface="Poppins Light"/>
              </a:rPr>
              <a:t>in China</a:t>
            </a:r>
            <a:endParaRPr b="0" i="0" sz="1050" u="none" cap="none" strike="noStrike">
              <a:solidFill>
                <a:srgbClr val="FFFFFF"/>
              </a:solidFill>
              <a:latin typeface="Poppins Light"/>
              <a:ea typeface="Poppins Light"/>
              <a:cs typeface="Poppins Light"/>
              <a:sym typeface="Poppins Light"/>
            </a:endParaRPr>
          </a:p>
        </p:txBody>
      </p:sp>
      <p:sp>
        <p:nvSpPr>
          <p:cNvPr id="1083" name="Google Shape;1083;p106"/>
          <p:cNvSpPr txBox="1"/>
          <p:nvPr/>
        </p:nvSpPr>
        <p:spPr>
          <a:xfrm>
            <a:off x="7328123" y="3659949"/>
            <a:ext cx="1068600" cy="7695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1100"/>
              <a:buFont typeface="Arial"/>
              <a:buNone/>
            </a:pPr>
            <a:r>
              <a:rPr b="1" i="0" lang="en" sz="1100" u="none" cap="none" strike="noStrike">
                <a:solidFill>
                  <a:srgbClr val="FFFFFF"/>
                </a:solidFill>
                <a:latin typeface="Poppins Medium"/>
                <a:ea typeface="Poppins Medium"/>
                <a:cs typeface="Poppins Medium"/>
                <a:sym typeface="Poppins Medium"/>
              </a:rPr>
              <a:t>#1</a:t>
            </a:r>
            <a:br>
              <a:rPr b="1" i="0" lang="en" sz="1100" u="none" cap="none" strike="noStrike">
                <a:solidFill>
                  <a:srgbClr val="FFFFFF"/>
                </a:solidFill>
                <a:latin typeface="Poppins Medium"/>
                <a:ea typeface="Poppins Medium"/>
                <a:cs typeface="Poppins Medium"/>
                <a:sym typeface="Poppins Medium"/>
              </a:rPr>
            </a:br>
            <a:r>
              <a:rPr b="1" i="0" lang="en" sz="1100" u="none" cap="none" strike="noStrike">
                <a:solidFill>
                  <a:srgbClr val="FFFFFF"/>
                </a:solidFill>
                <a:latin typeface="Poppins Medium"/>
                <a:ea typeface="Poppins Medium"/>
                <a:cs typeface="Poppins Medium"/>
                <a:sym typeface="Poppins Medium"/>
              </a:rPr>
              <a:t>PVDF PRODUCER </a:t>
            </a:r>
            <a:r>
              <a:rPr b="0" i="0" lang="en" sz="1100" u="none" cap="none" strike="noStrike">
                <a:solidFill>
                  <a:srgbClr val="FFFFFF"/>
                </a:solidFill>
                <a:latin typeface="Poppins Light"/>
                <a:ea typeface="Poppins Light"/>
                <a:cs typeface="Poppins Light"/>
                <a:sym typeface="Poppins Light"/>
              </a:rPr>
              <a:t>in the USA</a:t>
            </a:r>
            <a:endParaRPr b="0" i="0" sz="1100" u="none" cap="none" strike="noStrike">
              <a:solidFill>
                <a:srgbClr val="FFFFFF"/>
              </a:solidFill>
              <a:latin typeface="Poppins Light"/>
              <a:ea typeface="Poppins Light"/>
              <a:cs typeface="Poppins Light"/>
              <a:sym typeface="Poppins Light"/>
            </a:endParaRPr>
          </a:p>
        </p:txBody>
      </p:sp>
      <p:grpSp>
        <p:nvGrpSpPr>
          <p:cNvPr id="1084" name="Google Shape;1084;p106"/>
          <p:cNvGrpSpPr/>
          <p:nvPr/>
        </p:nvGrpSpPr>
        <p:grpSpPr>
          <a:xfrm>
            <a:off x="816389" y="1230934"/>
            <a:ext cx="2235120" cy="506994"/>
            <a:chOff x="1040887" y="2579897"/>
            <a:chExt cx="4747494" cy="619721"/>
          </a:xfrm>
        </p:grpSpPr>
        <p:sp>
          <p:nvSpPr>
            <p:cNvPr id="1085" name="Google Shape;1085;p106"/>
            <p:cNvSpPr txBox="1"/>
            <p:nvPr/>
          </p:nvSpPr>
          <p:spPr>
            <a:xfrm>
              <a:off x="1448353" y="2684871"/>
              <a:ext cx="3908100" cy="392400"/>
            </a:xfrm>
            <a:prstGeom prst="rect">
              <a:avLst/>
            </a:prstGeom>
            <a:solidFill>
              <a:schemeClr val="lt1"/>
            </a:solidFill>
            <a:ln>
              <a:noFill/>
            </a:ln>
          </p:spPr>
          <p:txBody>
            <a:bodyPr anchorCtr="0" anchor="t" bIns="36000" lIns="36000" spcFirstLastPara="1" rIns="36000" wrap="square" tIns="36000">
              <a:noAutofit/>
            </a:bodyPr>
            <a:lstStyle/>
            <a:p>
              <a:pPr indent="0" lvl="0" marL="0" marR="0" rtl="0" algn="ctr">
                <a:lnSpc>
                  <a:spcPct val="100000"/>
                </a:lnSpc>
                <a:spcBef>
                  <a:spcPts val="0"/>
                </a:spcBef>
                <a:spcAft>
                  <a:spcPts val="0"/>
                </a:spcAft>
                <a:buClr>
                  <a:srgbClr val="000000"/>
                </a:buClr>
                <a:buSzPts val="1600"/>
                <a:buFont typeface="Arial"/>
                <a:buNone/>
              </a:pPr>
              <a:r>
                <a:rPr b="0" i="0" lang="en" sz="1600" u="none" cap="none" strike="noStrike">
                  <a:solidFill>
                    <a:srgbClr val="FF6342"/>
                  </a:solidFill>
                  <a:latin typeface="Poppins Medium"/>
                  <a:ea typeface="Poppins Medium"/>
                  <a:cs typeface="Poppins Medium"/>
                  <a:sym typeface="Poppins Medium"/>
                </a:rPr>
                <a:t>PVDF production</a:t>
              </a:r>
              <a:endParaRPr b="0" i="0" sz="900" u="none" cap="none" strike="noStrike">
                <a:solidFill>
                  <a:srgbClr val="FF6342"/>
                </a:solidFill>
                <a:latin typeface="Poppins Medium"/>
                <a:ea typeface="Poppins Medium"/>
                <a:cs typeface="Poppins Medium"/>
                <a:sym typeface="Poppins Medium"/>
              </a:endParaRPr>
            </a:p>
          </p:txBody>
        </p:sp>
        <p:pic>
          <p:nvPicPr>
            <p:cNvPr id="1086" name="Google Shape;1086;p106"/>
            <p:cNvPicPr preferRelativeResize="0"/>
            <p:nvPr/>
          </p:nvPicPr>
          <p:blipFill rotWithShape="1">
            <a:blip r:embed="rId5">
              <a:alphaModFix/>
            </a:blip>
            <a:srcRect b="0" l="0" r="0" t="0"/>
            <a:stretch/>
          </p:blipFill>
          <p:spPr>
            <a:xfrm>
              <a:off x="1040887" y="3087104"/>
              <a:ext cx="4723025" cy="112514"/>
            </a:xfrm>
            <a:prstGeom prst="rect">
              <a:avLst/>
            </a:prstGeom>
            <a:noFill/>
            <a:ln>
              <a:noFill/>
            </a:ln>
          </p:spPr>
        </p:pic>
        <p:pic>
          <p:nvPicPr>
            <p:cNvPr id="1087" name="Google Shape;1087;p106"/>
            <p:cNvPicPr preferRelativeResize="0"/>
            <p:nvPr/>
          </p:nvPicPr>
          <p:blipFill rotWithShape="1">
            <a:blip r:embed="rId5">
              <a:alphaModFix/>
            </a:blip>
            <a:srcRect b="0" l="0" r="0" t="0"/>
            <a:stretch/>
          </p:blipFill>
          <p:spPr>
            <a:xfrm flipH="1" rot="10800000">
              <a:off x="1065356" y="2579897"/>
              <a:ext cx="4723025" cy="112514"/>
            </a:xfrm>
            <a:prstGeom prst="rect">
              <a:avLst/>
            </a:prstGeom>
            <a:noFill/>
            <a:ln>
              <a:noFill/>
            </a:ln>
          </p:spPr>
        </p:pic>
      </p:grpSp>
      <p:sp>
        <p:nvSpPr>
          <p:cNvPr id="1088" name="Google Shape;1088;p106"/>
          <p:cNvSpPr/>
          <p:nvPr/>
        </p:nvSpPr>
        <p:spPr>
          <a:xfrm>
            <a:off x="1779243" y="983020"/>
            <a:ext cx="273359" cy="253816"/>
          </a:xfrm>
          <a:custGeom>
            <a:rect b="b" l="l" r="r" t="t"/>
            <a:pathLst>
              <a:path extrusionOk="0" h="866" w="935">
                <a:moveTo>
                  <a:pt x="864" y="355"/>
                </a:moveTo>
                <a:cubicBezTo>
                  <a:pt x="603" y="504"/>
                  <a:pt x="603" y="504"/>
                  <a:pt x="603" y="504"/>
                </a:cubicBezTo>
                <a:cubicBezTo>
                  <a:pt x="603" y="369"/>
                  <a:pt x="603" y="369"/>
                  <a:pt x="603" y="369"/>
                </a:cubicBezTo>
                <a:cubicBezTo>
                  <a:pt x="603" y="358"/>
                  <a:pt x="594" y="349"/>
                  <a:pt x="583" y="349"/>
                </a:cubicBezTo>
                <a:cubicBezTo>
                  <a:pt x="553" y="349"/>
                  <a:pt x="553" y="349"/>
                  <a:pt x="553" y="349"/>
                </a:cubicBezTo>
                <a:cubicBezTo>
                  <a:pt x="546" y="349"/>
                  <a:pt x="539" y="351"/>
                  <a:pt x="532" y="354"/>
                </a:cubicBezTo>
                <a:cubicBezTo>
                  <a:pt x="212" y="528"/>
                  <a:pt x="212" y="528"/>
                  <a:pt x="212" y="528"/>
                </a:cubicBezTo>
                <a:cubicBezTo>
                  <a:pt x="191" y="27"/>
                  <a:pt x="191" y="27"/>
                  <a:pt x="191" y="27"/>
                </a:cubicBezTo>
                <a:cubicBezTo>
                  <a:pt x="190" y="12"/>
                  <a:pt x="178" y="0"/>
                  <a:pt x="163" y="0"/>
                </a:cubicBezTo>
                <a:cubicBezTo>
                  <a:pt x="63" y="0"/>
                  <a:pt x="63" y="0"/>
                  <a:pt x="63" y="0"/>
                </a:cubicBezTo>
                <a:cubicBezTo>
                  <a:pt x="48" y="0"/>
                  <a:pt x="35" y="12"/>
                  <a:pt x="35" y="27"/>
                </a:cubicBezTo>
                <a:cubicBezTo>
                  <a:pt x="0" y="866"/>
                  <a:pt x="0" y="866"/>
                  <a:pt x="0" y="866"/>
                </a:cubicBezTo>
                <a:cubicBezTo>
                  <a:pt x="935" y="866"/>
                  <a:pt x="935" y="866"/>
                  <a:pt x="935" y="866"/>
                </a:cubicBezTo>
                <a:cubicBezTo>
                  <a:pt x="935" y="369"/>
                  <a:pt x="935" y="369"/>
                  <a:pt x="935" y="369"/>
                </a:cubicBezTo>
                <a:cubicBezTo>
                  <a:pt x="935" y="358"/>
                  <a:pt x="926" y="349"/>
                  <a:pt x="915" y="349"/>
                </a:cubicBezTo>
                <a:cubicBezTo>
                  <a:pt x="885" y="349"/>
                  <a:pt x="885" y="349"/>
                  <a:pt x="885" y="349"/>
                </a:cubicBezTo>
                <a:cubicBezTo>
                  <a:pt x="878" y="349"/>
                  <a:pt x="871" y="351"/>
                  <a:pt x="864" y="355"/>
                </a:cubicBezTo>
                <a:moveTo>
                  <a:pt x="134" y="121"/>
                </a:moveTo>
                <a:cubicBezTo>
                  <a:pt x="92" y="121"/>
                  <a:pt x="92" y="121"/>
                  <a:pt x="92" y="121"/>
                </a:cubicBezTo>
                <a:cubicBezTo>
                  <a:pt x="94" y="60"/>
                  <a:pt x="94" y="60"/>
                  <a:pt x="94" y="60"/>
                </a:cubicBezTo>
                <a:cubicBezTo>
                  <a:pt x="132" y="60"/>
                  <a:pt x="132" y="60"/>
                  <a:pt x="132" y="60"/>
                </a:cubicBezTo>
                <a:lnTo>
                  <a:pt x="134" y="121"/>
                </a:lnTo>
                <a:close/>
                <a:moveTo>
                  <a:pt x="137" y="182"/>
                </a:moveTo>
                <a:cubicBezTo>
                  <a:pt x="163" y="806"/>
                  <a:pt x="163" y="806"/>
                  <a:pt x="163" y="806"/>
                </a:cubicBezTo>
                <a:cubicBezTo>
                  <a:pt x="63" y="806"/>
                  <a:pt x="63" y="806"/>
                  <a:pt x="63" y="806"/>
                </a:cubicBezTo>
                <a:cubicBezTo>
                  <a:pt x="89" y="182"/>
                  <a:pt x="89" y="182"/>
                  <a:pt x="89" y="182"/>
                </a:cubicBezTo>
                <a:lnTo>
                  <a:pt x="137" y="182"/>
                </a:lnTo>
                <a:close/>
                <a:moveTo>
                  <a:pt x="224" y="806"/>
                </a:moveTo>
                <a:cubicBezTo>
                  <a:pt x="214" y="594"/>
                  <a:pt x="214" y="594"/>
                  <a:pt x="214" y="594"/>
                </a:cubicBezTo>
                <a:cubicBezTo>
                  <a:pt x="542" y="417"/>
                  <a:pt x="542" y="417"/>
                  <a:pt x="542" y="417"/>
                </a:cubicBezTo>
                <a:cubicBezTo>
                  <a:pt x="542" y="572"/>
                  <a:pt x="542" y="572"/>
                  <a:pt x="542" y="572"/>
                </a:cubicBezTo>
                <a:cubicBezTo>
                  <a:pt x="603" y="572"/>
                  <a:pt x="603" y="572"/>
                  <a:pt x="603" y="572"/>
                </a:cubicBezTo>
                <a:cubicBezTo>
                  <a:pt x="874" y="417"/>
                  <a:pt x="874" y="417"/>
                  <a:pt x="874" y="417"/>
                </a:cubicBezTo>
                <a:cubicBezTo>
                  <a:pt x="874" y="806"/>
                  <a:pt x="874" y="806"/>
                  <a:pt x="874" y="806"/>
                </a:cubicBezTo>
                <a:lnTo>
                  <a:pt x="224" y="806"/>
                </a:lnTo>
                <a:close/>
              </a:path>
            </a:pathLst>
          </a:cu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089" name="Google Shape;1089;p106"/>
          <p:cNvSpPr/>
          <p:nvPr/>
        </p:nvSpPr>
        <p:spPr>
          <a:xfrm>
            <a:off x="762000" y="1676304"/>
            <a:ext cx="2385900" cy="5541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chemeClr val="dk1"/>
                </a:solidFill>
                <a:latin typeface="Poppins Light"/>
                <a:ea typeface="Poppins Light"/>
                <a:cs typeface="Poppins Light"/>
                <a:sym typeface="Poppins Light"/>
              </a:rPr>
              <a:t>Grant awarded by the U.S. Department of Energy of </a:t>
            </a:r>
            <a:br>
              <a:rPr b="0" i="0" lang="en" sz="1000" u="none" cap="none" strike="noStrike">
                <a:solidFill>
                  <a:schemeClr val="dk1"/>
                </a:solidFill>
                <a:latin typeface="Poppins Light"/>
                <a:ea typeface="Poppins Light"/>
                <a:cs typeface="Poppins Light"/>
                <a:sym typeface="Poppins Light"/>
              </a:rPr>
            </a:br>
            <a:r>
              <a:rPr b="0" i="0" lang="en" sz="1000" u="none" cap="none" strike="noStrike">
                <a:solidFill>
                  <a:schemeClr val="dk1"/>
                </a:solidFill>
                <a:latin typeface="Poppins Light"/>
                <a:ea typeface="Poppins Light"/>
                <a:cs typeface="Poppins Light"/>
                <a:sym typeface="Poppins Light"/>
              </a:rPr>
              <a:t>$178 million to Syensqo </a:t>
            </a:r>
            <a:endParaRPr b="0" i="0" sz="1000" u="none" cap="none" strike="noStrike">
              <a:solidFill>
                <a:schemeClr val="dk1"/>
              </a:solidFill>
              <a:latin typeface="Poppins Light"/>
              <a:ea typeface="Poppins Light"/>
              <a:cs typeface="Poppins Light"/>
              <a:sym typeface="Poppins Light"/>
            </a:endParaRPr>
          </a:p>
        </p:txBody>
      </p:sp>
      <p:pic>
        <p:nvPicPr>
          <p:cNvPr id="1090" name="Google Shape;1090;p106"/>
          <p:cNvPicPr preferRelativeResize="0"/>
          <p:nvPr/>
        </p:nvPicPr>
        <p:blipFill rotWithShape="1">
          <a:blip r:embed="rId4">
            <a:alphaModFix/>
          </a:blip>
          <a:srcRect b="33960" l="0" r="6402" t="28781"/>
          <a:stretch/>
        </p:blipFill>
        <p:spPr>
          <a:xfrm>
            <a:off x="4572000" y="3554575"/>
            <a:ext cx="1791229" cy="867900"/>
          </a:xfrm>
          <a:prstGeom prst="rect">
            <a:avLst/>
          </a:prstGeom>
          <a:noFill/>
          <a:ln>
            <a:noFill/>
          </a:ln>
        </p:spPr>
      </p:pic>
      <p:sp>
        <p:nvSpPr>
          <p:cNvPr id="1091" name="Google Shape;1091;p106"/>
          <p:cNvSpPr txBox="1"/>
          <p:nvPr/>
        </p:nvSpPr>
        <p:spPr>
          <a:xfrm>
            <a:off x="5002973" y="3606924"/>
            <a:ext cx="1068600" cy="7695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1100"/>
              <a:buFont typeface="Arial"/>
              <a:buNone/>
            </a:pPr>
            <a:r>
              <a:rPr b="1" i="0" lang="en" sz="1100" u="none" cap="none" strike="noStrike">
                <a:solidFill>
                  <a:srgbClr val="FFFFFF"/>
                </a:solidFill>
                <a:latin typeface="Poppins Medium"/>
                <a:ea typeface="Poppins Medium"/>
                <a:cs typeface="Poppins Medium"/>
                <a:sym typeface="Poppins Medium"/>
              </a:rPr>
              <a:t>#1</a:t>
            </a:r>
            <a:br>
              <a:rPr b="1" i="0" lang="en" sz="1100" u="none" cap="none" strike="noStrike">
                <a:solidFill>
                  <a:srgbClr val="FFFFFF"/>
                </a:solidFill>
                <a:latin typeface="Poppins Medium"/>
                <a:ea typeface="Poppins Medium"/>
                <a:cs typeface="Poppins Medium"/>
                <a:sym typeface="Poppins Medium"/>
              </a:rPr>
            </a:br>
            <a:r>
              <a:rPr b="1" i="0" lang="en" sz="1100" u="none" cap="none" strike="noStrike">
                <a:solidFill>
                  <a:srgbClr val="FFFFFF"/>
                </a:solidFill>
                <a:latin typeface="Poppins Medium"/>
                <a:ea typeface="Poppins Medium"/>
                <a:cs typeface="Poppins Medium"/>
                <a:sym typeface="Poppins Medium"/>
              </a:rPr>
              <a:t>PVDF PRODUCER </a:t>
            </a:r>
            <a:r>
              <a:rPr b="0" i="0" lang="en" sz="1100" u="none" cap="none" strike="noStrike">
                <a:solidFill>
                  <a:srgbClr val="FFFFFF"/>
                </a:solidFill>
                <a:latin typeface="Poppins Light"/>
                <a:ea typeface="Poppins Light"/>
                <a:cs typeface="Poppins Light"/>
                <a:sym typeface="Poppins Light"/>
              </a:rPr>
              <a:t>in Europe</a:t>
            </a:r>
            <a:endParaRPr b="0" i="0" sz="1100" u="none" cap="none" strike="noStrike">
              <a:solidFill>
                <a:srgbClr val="FFFFFF"/>
              </a:solidFill>
              <a:latin typeface="Poppins Light"/>
              <a:ea typeface="Poppins Light"/>
              <a:cs typeface="Poppins Light"/>
              <a:sym typeface="Poppins Light"/>
            </a:endParaRPr>
          </a:p>
        </p:txBody>
      </p:sp>
      <p:grpSp>
        <p:nvGrpSpPr>
          <p:cNvPr id="1092" name="Google Shape;1092;p106"/>
          <p:cNvGrpSpPr/>
          <p:nvPr/>
        </p:nvGrpSpPr>
        <p:grpSpPr>
          <a:xfrm>
            <a:off x="2952706" y="3863934"/>
            <a:ext cx="304636" cy="179668"/>
            <a:chOff x="2609512" y="4177115"/>
            <a:chExt cx="304636" cy="234003"/>
          </a:xfrm>
        </p:grpSpPr>
        <p:pic>
          <p:nvPicPr>
            <p:cNvPr id="1093" name="Google Shape;1093;p106"/>
            <p:cNvPicPr preferRelativeResize="0"/>
            <p:nvPr/>
          </p:nvPicPr>
          <p:blipFill rotWithShape="1">
            <a:blip r:embed="rId6">
              <a:alphaModFix/>
            </a:blip>
            <a:srcRect b="0" l="0" r="0" t="0"/>
            <a:stretch/>
          </p:blipFill>
          <p:spPr>
            <a:xfrm>
              <a:off x="2774016" y="4177115"/>
              <a:ext cx="140132" cy="234003"/>
            </a:xfrm>
            <a:prstGeom prst="rect">
              <a:avLst/>
            </a:prstGeom>
            <a:noFill/>
            <a:ln>
              <a:noFill/>
            </a:ln>
          </p:spPr>
        </p:pic>
        <p:sp>
          <p:nvSpPr>
            <p:cNvPr id="1094" name="Google Shape;1094;p106"/>
            <p:cNvSpPr/>
            <p:nvPr/>
          </p:nvSpPr>
          <p:spPr>
            <a:xfrm>
              <a:off x="2609512" y="4279667"/>
              <a:ext cx="285114" cy="28575"/>
            </a:xfrm>
            <a:custGeom>
              <a:rect b="b" l="l" r="r" t="t"/>
              <a:pathLst>
                <a:path extrusionOk="0" h="28575" w="285114">
                  <a:moveTo>
                    <a:pt x="285112" y="27957"/>
                  </a:moveTo>
                  <a:lnTo>
                    <a:pt x="0" y="26880"/>
                  </a:lnTo>
                  <a:lnTo>
                    <a:pt x="0" y="0"/>
                  </a:lnTo>
                  <a:lnTo>
                    <a:pt x="285112" y="1074"/>
                  </a:lnTo>
                  <a:lnTo>
                    <a:pt x="285112" y="27957"/>
                  </a:lnTo>
                  <a:close/>
                </a:path>
              </a:pathLst>
            </a:custGeom>
            <a:solidFill>
              <a:srgbClr val="FFFFFF"/>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Tree>
  </p:cSld>
  <p:clrMapOvr>
    <a:masterClrMapping/>
  </p:clrMapOvr>
  <mc:AlternateContent>
    <mc:Choice Requires="p14">
      <p:transition spd="slow" p14:dur="700">
        <p:fade/>
      </p:transition>
    </mc:Choice>
    <mc:Fallback>
      <p:transition spd="slow">
        <p:fade/>
      </p:transition>
    </mc:Fallback>
  </mc:AlternateContent>
</p:sld>
</file>

<file path=ppt/slides/slide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98" name="Shape 1098"/>
        <p:cNvGrpSpPr/>
        <p:nvPr/>
      </p:nvGrpSpPr>
      <p:grpSpPr>
        <a:xfrm>
          <a:off x="0" y="0"/>
          <a:ext cx="0" cy="0"/>
          <a:chOff x="0" y="0"/>
          <a:chExt cx="0" cy="0"/>
        </a:xfrm>
      </p:grpSpPr>
      <p:pic>
        <p:nvPicPr>
          <p:cNvPr id="1099" name="Google Shape;1099;p107"/>
          <p:cNvPicPr preferRelativeResize="0"/>
          <p:nvPr/>
        </p:nvPicPr>
        <p:blipFill rotWithShape="1">
          <a:blip r:embed="rId3">
            <a:alphaModFix/>
          </a:blip>
          <a:srcRect b="0" l="21425" r="21425" t="0"/>
          <a:stretch/>
        </p:blipFill>
        <p:spPr>
          <a:xfrm>
            <a:off x="225600" y="2882075"/>
            <a:ext cx="2513400" cy="1674900"/>
          </a:xfrm>
          <a:prstGeom prst="round2SameRect">
            <a:avLst>
              <a:gd fmla="val 16667" name="adj1"/>
              <a:gd fmla="val 0" name="adj2"/>
            </a:avLst>
          </a:prstGeom>
          <a:noFill/>
          <a:ln cap="flat" cmpd="sng" w="76200">
            <a:solidFill>
              <a:srgbClr val="FFFFFF"/>
            </a:solidFill>
            <a:prstDash val="solid"/>
            <a:round/>
            <a:headEnd len="sm" w="sm" type="none"/>
            <a:tailEnd len="sm" w="sm" type="none"/>
          </a:ln>
        </p:spPr>
      </p:pic>
      <p:sp>
        <p:nvSpPr>
          <p:cNvPr id="1100" name="Google Shape;1100;p107"/>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solidFill>
                  <a:schemeClr val="accent1"/>
                </a:solidFill>
              </a:rPr>
              <a:t>The largest North American PVDF production facility</a:t>
            </a:r>
            <a:endParaRPr/>
          </a:p>
          <a:p>
            <a:pPr indent="0" lvl="0" marL="0" rtl="0" algn="l">
              <a:lnSpc>
                <a:spcPct val="100000"/>
              </a:lnSpc>
              <a:spcBef>
                <a:spcPts val="0"/>
              </a:spcBef>
              <a:spcAft>
                <a:spcPts val="0"/>
              </a:spcAft>
              <a:buSzPts val="1400"/>
              <a:buNone/>
            </a:pPr>
            <a:r>
              <a:rPr lang="en"/>
              <a:t>Syensqo and Orbia’s Joint Venture in Augusta, US</a:t>
            </a:r>
            <a:endParaRPr/>
          </a:p>
        </p:txBody>
      </p:sp>
      <p:sp>
        <p:nvSpPr>
          <p:cNvPr id="1101" name="Google Shape;1101;p107"/>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grpSp>
        <p:nvGrpSpPr>
          <p:cNvPr id="1102" name="Google Shape;1102;p107"/>
          <p:cNvGrpSpPr/>
          <p:nvPr/>
        </p:nvGrpSpPr>
        <p:grpSpPr>
          <a:xfrm>
            <a:off x="1674400" y="891125"/>
            <a:ext cx="3281700" cy="3437227"/>
            <a:chOff x="534600" y="1009875"/>
            <a:chExt cx="3281700" cy="3437227"/>
          </a:xfrm>
        </p:grpSpPr>
        <p:pic>
          <p:nvPicPr>
            <p:cNvPr id="1103" name="Google Shape;1103;p107"/>
            <p:cNvPicPr preferRelativeResize="0"/>
            <p:nvPr/>
          </p:nvPicPr>
          <p:blipFill rotWithShape="1">
            <a:blip r:embed="rId4">
              <a:alphaModFix/>
            </a:blip>
            <a:srcRect b="0" l="0" r="0" t="0"/>
            <a:stretch/>
          </p:blipFill>
          <p:spPr>
            <a:xfrm flipH="1">
              <a:off x="534600" y="1015350"/>
              <a:ext cx="3252137" cy="3431752"/>
            </a:xfrm>
            <a:prstGeom prst="rect">
              <a:avLst/>
            </a:prstGeom>
            <a:noFill/>
            <a:ln>
              <a:noFill/>
            </a:ln>
          </p:spPr>
        </p:pic>
        <p:sp>
          <p:nvSpPr>
            <p:cNvPr id="1104" name="Google Shape;1104;p107"/>
            <p:cNvSpPr/>
            <p:nvPr/>
          </p:nvSpPr>
          <p:spPr>
            <a:xfrm>
              <a:off x="2162700" y="1011350"/>
              <a:ext cx="1627200" cy="1742700"/>
            </a:xfrm>
            <a:prstGeom prst="roundRect">
              <a:avLst>
                <a:gd fmla="val 16667" name="adj"/>
              </a:avLst>
            </a:prstGeom>
            <a:solidFill>
              <a:srgbClr val="FFFFFF"/>
            </a:solidFill>
            <a:ln>
              <a:noFill/>
            </a:ln>
            <a:effectLst>
              <a:outerShdw blurRad="57150" rotWithShape="0" algn="bl" dir="3540000" dist="180975">
                <a:srgbClr val="000000">
                  <a:alpha val="15690"/>
                </a:srgbClr>
              </a:outerShdw>
            </a:effectLst>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Light"/>
                <a:ea typeface="Poppins Light"/>
                <a:cs typeface="Poppins Light"/>
                <a:sym typeface="Poppins Light"/>
              </a:endParaRPr>
            </a:p>
          </p:txBody>
        </p:sp>
        <p:sp>
          <p:nvSpPr>
            <p:cNvPr id="1105" name="Google Shape;1105;p107"/>
            <p:cNvSpPr txBox="1"/>
            <p:nvPr/>
          </p:nvSpPr>
          <p:spPr>
            <a:xfrm>
              <a:off x="534600" y="1138238"/>
              <a:ext cx="1627200" cy="1641300"/>
            </a:xfrm>
            <a:prstGeom prst="rect">
              <a:avLst/>
            </a:prstGeom>
            <a:no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2800"/>
                <a:buFont typeface="Arial"/>
                <a:buNone/>
              </a:pPr>
              <a:r>
                <a:rPr b="0" i="0" lang="en" sz="2800" u="none" cap="none" strike="noStrike">
                  <a:solidFill>
                    <a:schemeClr val="lt1"/>
                  </a:solidFill>
                  <a:latin typeface="Poppins Light"/>
                  <a:ea typeface="Poppins Light"/>
                  <a:cs typeface="Poppins Light"/>
                  <a:sym typeface="Poppins Light"/>
                </a:rPr>
                <a:t>$</a:t>
              </a:r>
              <a:r>
                <a:rPr b="0" i="0" lang="en" sz="3700" u="none" cap="none" strike="noStrike">
                  <a:solidFill>
                    <a:schemeClr val="lt1"/>
                  </a:solidFill>
                  <a:latin typeface="Poppins Light"/>
                  <a:ea typeface="Poppins Light"/>
                  <a:cs typeface="Poppins Light"/>
                  <a:sym typeface="Poppins Light"/>
                </a:rPr>
                <a:t>178</a:t>
              </a:r>
              <a:r>
                <a:rPr b="0" baseline="30000" i="0" lang="en" sz="2900" u="none" cap="none" strike="noStrike">
                  <a:solidFill>
                    <a:srgbClr val="FFFFFF"/>
                  </a:solidFill>
                  <a:latin typeface="Poppins Light"/>
                  <a:ea typeface="Poppins Light"/>
                  <a:cs typeface="Poppins Light"/>
                  <a:sym typeface="Poppins Light"/>
                </a:rPr>
                <a:t>mn</a:t>
              </a:r>
              <a:br>
                <a:rPr b="0" baseline="30000" i="0" lang="en" sz="2900" u="none" cap="none" strike="noStrike">
                  <a:solidFill>
                    <a:srgbClr val="FFFFFF"/>
                  </a:solidFill>
                  <a:latin typeface="Poppins Light"/>
                  <a:ea typeface="Poppins Light"/>
                  <a:cs typeface="Poppins Light"/>
                  <a:sym typeface="Poppins Light"/>
                </a:rPr>
              </a:br>
              <a:r>
                <a:rPr b="0" i="0" lang="en" sz="1100" u="none" cap="none" strike="noStrike">
                  <a:solidFill>
                    <a:schemeClr val="lt1"/>
                  </a:solidFill>
                  <a:latin typeface="Poppins"/>
                  <a:ea typeface="Poppins"/>
                  <a:cs typeface="Poppins"/>
                  <a:sym typeface="Poppins"/>
                </a:rPr>
                <a:t>grant by the U.S. Department of</a:t>
              </a:r>
              <a:endParaRPr b="0" i="0" sz="1100" u="none" cap="none" strike="noStrike">
                <a:solidFill>
                  <a:schemeClr val="lt1"/>
                </a:solidFill>
                <a:latin typeface="Poppins"/>
                <a:ea typeface="Poppins"/>
                <a:cs typeface="Poppins"/>
                <a:sym typeface="Poppins"/>
              </a:endParaRPr>
            </a:p>
            <a:p>
              <a:pPr indent="0" lvl="0" marL="0" marR="0" rtl="0" algn="ctr">
                <a:lnSpc>
                  <a:spcPct val="100000"/>
                </a:lnSpc>
                <a:spcBef>
                  <a:spcPts val="0"/>
                </a:spcBef>
                <a:spcAft>
                  <a:spcPts val="0"/>
                </a:spcAft>
                <a:buClr>
                  <a:srgbClr val="000000"/>
                </a:buClr>
                <a:buSzPts val="1100"/>
                <a:buFont typeface="Arial"/>
                <a:buNone/>
              </a:pPr>
              <a:r>
                <a:rPr b="0" i="0" lang="en" sz="1100" u="none" cap="none" strike="noStrike">
                  <a:solidFill>
                    <a:schemeClr val="lt1"/>
                  </a:solidFill>
                  <a:latin typeface="Poppins"/>
                  <a:ea typeface="Poppins"/>
                  <a:cs typeface="Poppins"/>
                  <a:sym typeface="Poppins"/>
                </a:rPr>
                <a:t>Energy</a:t>
              </a:r>
              <a:endParaRPr b="0" i="0" sz="1100" u="none" cap="none" strike="noStrike">
                <a:solidFill>
                  <a:schemeClr val="lt1"/>
                </a:solidFill>
                <a:latin typeface="Poppins"/>
                <a:ea typeface="Poppins"/>
                <a:cs typeface="Poppins"/>
                <a:sym typeface="Poppins"/>
              </a:endParaRPr>
            </a:p>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rgbClr val="FFFFFF"/>
                </a:solidFill>
                <a:latin typeface="Poppins"/>
                <a:ea typeface="Poppins"/>
                <a:cs typeface="Poppins"/>
                <a:sym typeface="Poppins"/>
              </a:endParaRPr>
            </a:p>
          </p:txBody>
        </p:sp>
        <p:sp>
          <p:nvSpPr>
            <p:cNvPr id="1106" name="Google Shape;1106;p107"/>
            <p:cNvSpPr txBox="1"/>
            <p:nvPr/>
          </p:nvSpPr>
          <p:spPr>
            <a:xfrm>
              <a:off x="2189100" y="1009875"/>
              <a:ext cx="1627200" cy="1688100"/>
            </a:xfrm>
            <a:prstGeom prst="rect">
              <a:avLst/>
            </a:prstGeom>
            <a:noFill/>
            <a:ln>
              <a:noFill/>
            </a:ln>
          </p:spPr>
          <p:txBody>
            <a:bodyPr anchorCtr="0" anchor="ctr" bIns="91425" lIns="91425" spcFirstLastPara="1" rIns="91425" wrap="square" tIns="91425">
              <a:noAutofit/>
            </a:bodyPr>
            <a:lstStyle/>
            <a:p>
              <a:pPr indent="0" lvl="0" marL="0" marR="0" rtl="0" algn="ctr">
                <a:lnSpc>
                  <a:spcPct val="80000"/>
                </a:lnSpc>
                <a:spcBef>
                  <a:spcPts val="0"/>
                </a:spcBef>
                <a:spcAft>
                  <a:spcPts val="0"/>
                </a:spcAft>
                <a:buClr>
                  <a:srgbClr val="000000"/>
                </a:buClr>
                <a:buSzPts val="2800"/>
                <a:buFont typeface="Arial"/>
                <a:buNone/>
              </a:pPr>
              <a:r>
                <a:rPr b="0" i="0" lang="en" sz="2800" u="none" cap="none" strike="noStrike">
                  <a:solidFill>
                    <a:srgbClr val="FF6541"/>
                  </a:solidFill>
                  <a:latin typeface="Poppins Light"/>
                  <a:ea typeface="Poppins Light"/>
                  <a:cs typeface="Poppins Light"/>
                  <a:sym typeface="Poppins Light"/>
                </a:rPr>
                <a:t>$</a:t>
              </a:r>
              <a:r>
                <a:rPr b="0" i="0" lang="en" sz="3700" u="none" cap="none" strike="noStrike">
                  <a:solidFill>
                    <a:srgbClr val="FF6541"/>
                  </a:solidFill>
                  <a:latin typeface="Poppins Light"/>
                  <a:ea typeface="Poppins Light"/>
                  <a:cs typeface="Poppins Light"/>
                  <a:sym typeface="Poppins Light"/>
                </a:rPr>
                <a:t>50</a:t>
              </a:r>
              <a:r>
                <a:rPr b="0" baseline="30000" i="0" lang="en" sz="2900" u="none" cap="none" strike="noStrike">
                  <a:solidFill>
                    <a:schemeClr val="accent1"/>
                  </a:solidFill>
                  <a:latin typeface="Poppins Light"/>
                  <a:ea typeface="Poppins Light"/>
                  <a:cs typeface="Poppins Light"/>
                  <a:sym typeface="Poppins Light"/>
                </a:rPr>
                <a:t>mn</a:t>
              </a:r>
              <a:r>
                <a:rPr b="0" i="0" lang="en" sz="1100" u="none" cap="none" strike="noStrike">
                  <a:solidFill>
                    <a:srgbClr val="FF6541"/>
                  </a:solidFill>
                  <a:latin typeface="Poppins"/>
                  <a:ea typeface="Poppins"/>
                  <a:cs typeface="Poppins"/>
                  <a:sym typeface="Poppins"/>
                </a:rPr>
                <a:t> </a:t>
              </a:r>
              <a:br>
                <a:rPr b="0" i="0" lang="en" sz="1100" u="none" cap="none" strike="noStrike">
                  <a:solidFill>
                    <a:srgbClr val="FF6541"/>
                  </a:solidFill>
                  <a:latin typeface="Poppins"/>
                  <a:ea typeface="Poppins"/>
                  <a:cs typeface="Poppins"/>
                  <a:sym typeface="Poppins"/>
                </a:rPr>
              </a:br>
              <a:r>
                <a:rPr b="0" i="0" lang="en" sz="1100" u="none" cap="none" strike="noStrike">
                  <a:solidFill>
                    <a:srgbClr val="FF6541"/>
                  </a:solidFill>
                  <a:latin typeface="Poppins"/>
                  <a:ea typeface="Poppins"/>
                  <a:cs typeface="Poppins"/>
                  <a:sym typeface="Poppins"/>
                </a:rPr>
                <a:t>in state &amp; </a:t>
              </a:r>
              <a:endParaRPr b="0" i="0" sz="1100" u="none" cap="none" strike="noStrike">
                <a:solidFill>
                  <a:srgbClr val="FF6541"/>
                </a:solidFill>
                <a:latin typeface="Poppins"/>
                <a:ea typeface="Poppins"/>
                <a:cs typeface="Poppins"/>
                <a:sym typeface="Poppins"/>
              </a:endParaRPr>
            </a:p>
            <a:p>
              <a:pPr indent="0" lvl="0" marL="0" marR="0" rtl="0" algn="ctr">
                <a:lnSpc>
                  <a:spcPct val="80000"/>
                </a:lnSpc>
                <a:spcBef>
                  <a:spcPts val="0"/>
                </a:spcBef>
                <a:spcAft>
                  <a:spcPts val="0"/>
                </a:spcAft>
                <a:buClr>
                  <a:srgbClr val="000000"/>
                </a:buClr>
                <a:buSzPts val="1100"/>
                <a:buFont typeface="Arial"/>
                <a:buNone/>
              </a:pPr>
              <a:r>
                <a:rPr b="0" i="0" lang="en" sz="1100" u="none" cap="none" strike="noStrike">
                  <a:solidFill>
                    <a:srgbClr val="FF6541"/>
                  </a:solidFill>
                  <a:latin typeface="Poppins"/>
                  <a:ea typeface="Poppins"/>
                  <a:cs typeface="Poppins"/>
                  <a:sym typeface="Poppins"/>
                </a:rPr>
                <a:t>local tax incentives</a:t>
              </a:r>
              <a:endParaRPr b="0" i="0" sz="800" u="none" cap="none" strike="noStrike">
                <a:solidFill>
                  <a:srgbClr val="FF6541"/>
                </a:solidFill>
                <a:latin typeface="Poppins"/>
                <a:ea typeface="Poppins"/>
                <a:cs typeface="Poppins"/>
                <a:sym typeface="Poppins"/>
              </a:endParaRPr>
            </a:p>
          </p:txBody>
        </p:sp>
        <p:sp>
          <p:nvSpPr>
            <p:cNvPr id="1107" name="Google Shape;1107;p107"/>
            <p:cNvSpPr txBox="1"/>
            <p:nvPr/>
          </p:nvSpPr>
          <p:spPr>
            <a:xfrm>
              <a:off x="2162575" y="2928875"/>
              <a:ext cx="1627200" cy="1343700"/>
            </a:xfrm>
            <a:prstGeom prst="rect">
              <a:avLst/>
            </a:prstGeom>
            <a:no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3900"/>
                <a:buFont typeface="Arial"/>
                <a:buNone/>
              </a:pPr>
              <a:r>
                <a:rPr b="0" i="0" lang="en" sz="3900" u="none" cap="none" strike="noStrike">
                  <a:solidFill>
                    <a:srgbClr val="FFFFFF"/>
                  </a:solidFill>
                  <a:latin typeface="Poppins Light"/>
                  <a:ea typeface="Poppins Light"/>
                  <a:cs typeface="Poppins Light"/>
                  <a:sym typeface="Poppins Light"/>
                </a:rPr>
                <a:t>5</a:t>
              </a:r>
              <a:r>
                <a:rPr b="0" baseline="30000" i="0" lang="en" sz="2900" u="none" cap="none" strike="noStrike">
                  <a:solidFill>
                    <a:srgbClr val="FFFFFF"/>
                  </a:solidFill>
                  <a:latin typeface="Poppins Light"/>
                  <a:ea typeface="Poppins Light"/>
                  <a:cs typeface="Poppins Light"/>
                  <a:sym typeface="Poppins Light"/>
                </a:rPr>
                <a:t> Million </a:t>
              </a:r>
              <a:br>
                <a:rPr b="0" baseline="30000" i="0" lang="en" sz="2900" u="none" cap="none" strike="noStrike">
                  <a:solidFill>
                    <a:srgbClr val="FFFFFF"/>
                  </a:solidFill>
                  <a:latin typeface="Poppins Light"/>
                  <a:ea typeface="Poppins Light"/>
                  <a:cs typeface="Poppins Light"/>
                  <a:sym typeface="Poppins Light"/>
                </a:rPr>
              </a:br>
              <a:r>
                <a:rPr b="0" i="0" lang="en" sz="1100" u="none" cap="none" strike="noStrike">
                  <a:solidFill>
                    <a:schemeClr val="lt1"/>
                  </a:solidFill>
                  <a:latin typeface="Poppins"/>
                  <a:ea typeface="Poppins"/>
                  <a:cs typeface="Poppins"/>
                  <a:sym typeface="Poppins"/>
                </a:rPr>
                <a:t>EV batteries per year at </a:t>
              </a:r>
              <a:endParaRPr b="0" i="0" sz="1100" u="none" cap="none" strike="noStrike">
                <a:solidFill>
                  <a:schemeClr val="lt1"/>
                </a:solidFill>
                <a:latin typeface="Poppins"/>
                <a:ea typeface="Poppins"/>
                <a:cs typeface="Poppins"/>
                <a:sym typeface="Poppins"/>
              </a:endParaRPr>
            </a:p>
            <a:p>
              <a:pPr indent="0" lvl="0" marL="0" marR="0" rtl="0" algn="ctr">
                <a:lnSpc>
                  <a:spcPct val="100000"/>
                </a:lnSpc>
                <a:spcBef>
                  <a:spcPts val="0"/>
                </a:spcBef>
                <a:spcAft>
                  <a:spcPts val="0"/>
                </a:spcAft>
                <a:buClr>
                  <a:srgbClr val="000000"/>
                </a:buClr>
                <a:buSzPts val="1100"/>
                <a:buFont typeface="Arial"/>
                <a:buNone/>
              </a:pPr>
              <a:r>
                <a:rPr b="0" i="0" lang="en" sz="1100" u="none" cap="none" strike="noStrike">
                  <a:solidFill>
                    <a:schemeClr val="lt1"/>
                  </a:solidFill>
                  <a:latin typeface="Poppins"/>
                  <a:ea typeface="Poppins"/>
                  <a:cs typeface="Poppins"/>
                  <a:sym typeface="Poppins"/>
                </a:rPr>
                <a:t>full capacity</a:t>
              </a:r>
              <a:endParaRPr b="0" i="0" sz="1200" u="none" cap="none" strike="noStrike">
                <a:solidFill>
                  <a:srgbClr val="FFFFFF"/>
                </a:solidFill>
                <a:latin typeface="Poppins"/>
                <a:ea typeface="Poppins"/>
                <a:cs typeface="Poppins"/>
                <a:sym typeface="Poppins"/>
              </a:endParaRPr>
            </a:p>
          </p:txBody>
        </p:sp>
      </p:grpSp>
      <p:pic>
        <p:nvPicPr>
          <p:cNvPr id="1108" name="Google Shape;1108;p107"/>
          <p:cNvPicPr preferRelativeResize="0"/>
          <p:nvPr/>
        </p:nvPicPr>
        <p:blipFill rotWithShape="1">
          <a:blip r:embed="rId5">
            <a:alphaModFix/>
          </a:blip>
          <a:srcRect b="0" l="0" r="0" t="0"/>
          <a:stretch/>
        </p:blipFill>
        <p:spPr>
          <a:xfrm>
            <a:off x="901811" y="2061576"/>
            <a:ext cx="1023063" cy="1097100"/>
          </a:xfrm>
          <a:prstGeom prst="rect">
            <a:avLst/>
          </a:prstGeom>
          <a:noFill/>
          <a:ln>
            <a:noFill/>
          </a:ln>
        </p:spPr>
      </p:pic>
      <p:pic>
        <p:nvPicPr>
          <p:cNvPr id="1109" name="Google Shape;1109;p107"/>
          <p:cNvPicPr preferRelativeResize="0"/>
          <p:nvPr/>
        </p:nvPicPr>
        <p:blipFill rotWithShape="1">
          <a:blip r:embed="rId6">
            <a:alphaModFix/>
          </a:blip>
          <a:srcRect b="21783" l="0" r="0" t="0"/>
          <a:stretch/>
        </p:blipFill>
        <p:spPr>
          <a:xfrm>
            <a:off x="6229349" y="851219"/>
            <a:ext cx="2752500" cy="1211100"/>
          </a:xfrm>
          <a:prstGeom prst="roundRect">
            <a:avLst>
              <a:gd fmla="val 16667" name="adj"/>
            </a:avLst>
          </a:prstGeom>
          <a:noFill/>
          <a:ln>
            <a:noFill/>
          </a:ln>
        </p:spPr>
      </p:pic>
      <p:pic>
        <p:nvPicPr>
          <p:cNvPr id="1110" name="Google Shape;1110;p107"/>
          <p:cNvPicPr preferRelativeResize="0"/>
          <p:nvPr/>
        </p:nvPicPr>
        <p:blipFill rotWithShape="1">
          <a:blip r:embed="rId7">
            <a:alphaModFix/>
          </a:blip>
          <a:srcRect b="18433" l="0" r="0" t="0"/>
          <a:stretch/>
        </p:blipFill>
        <p:spPr>
          <a:xfrm>
            <a:off x="5117725" y="2137763"/>
            <a:ext cx="2931900" cy="1345200"/>
          </a:xfrm>
          <a:prstGeom prst="roundRect">
            <a:avLst>
              <a:gd fmla="val 16667" name="adj"/>
            </a:avLst>
          </a:prstGeom>
          <a:noFill/>
          <a:ln>
            <a:noFill/>
          </a:ln>
        </p:spPr>
      </p:pic>
      <p:sp>
        <p:nvSpPr>
          <p:cNvPr id="1111" name="Google Shape;1111;p107"/>
          <p:cNvSpPr/>
          <p:nvPr/>
        </p:nvSpPr>
        <p:spPr>
          <a:xfrm>
            <a:off x="1814630" y="3825516"/>
            <a:ext cx="1661100" cy="915300"/>
          </a:xfrm>
          <a:prstGeom prst="roundRect">
            <a:avLst>
              <a:gd fmla="val 16667" name="adj"/>
            </a:avLst>
          </a:prstGeom>
          <a:solidFill>
            <a:schemeClr val="accent1"/>
          </a:solidFill>
          <a:ln>
            <a:noFill/>
          </a:ln>
          <a:effectLst>
            <a:outerShdw blurRad="112525" rotWithShape="0" algn="tr" dir="8100000" dist="127754">
              <a:srgbClr val="000000">
                <a:alpha val="23920"/>
              </a:srgbClr>
            </a:outerShdw>
          </a:effectLst>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1112" name="Google Shape;1112;p107"/>
          <p:cNvSpPr txBox="1"/>
          <p:nvPr/>
        </p:nvSpPr>
        <p:spPr>
          <a:xfrm>
            <a:off x="1880459" y="3929149"/>
            <a:ext cx="1529400" cy="7695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rgbClr val="000000"/>
              </a:buClr>
              <a:buSzPts val="1100"/>
              <a:buFont typeface="Arial"/>
              <a:buNone/>
            </a:pPr>
            <a:r>
              <a:rPr b="0" i="0" lang="en" sz="1100" u="none" cap="none" strike="noStrike">
                <a:solidFill>
                  <a:schemeClr val="lt1"/>
                </a:solidFill>
                <a:latin typeface="Poppins"/>
                <a:ea typeface="Poppins"/>
                <a:cs typeface="Poppins"/>
                <a:sym typeface="Poppins"/>
              </a:rPr>
              <a:t>More than </a:t>
            </a:r>
            <a:br>
              <a:rPr b="0" i="0" lang="en" sz="1100" u="none" cap="none" strike="noStrike">
                <a:solidFill>
                  <a:schemeClr val="lt1"/>
                </a:solidFill>
                <a:latin typeface="Poppins"/>
                <a:ea typeface="Poppins"/>
                <a:cs typeface="Poppins"/>
                <a:sym typeface="Poppins"/>
              </a:rPr>
            </a:br>
            <a:r>
              <a:rPr b="0" i="0" lang="en" sz="1100" u="none" cap="none" strike="noStrike">
                <a:solidFill>
                  <a:schemeClr val="lt1"/>
                </a:solidFill>
                <a:latin typeface="Poppins"/>
                <a:ea typeface="Poppins"/>
                <a:cs typeface="Poppins"/>
                <a:sym typeface="Poppins"/>
              </a:rPr>
              <a:t>half of U.S. car sales projected to be electric by 2030</a:t>
            </a:r>
            <a:endParaRPr b="0" i="0" sz="1100" u="none" cap="none" strike="noStrike">
              <a:solidFill>
                <a:schemeClr val="lt1"/>
              </a:solidFill>
              <a:latin typeface="Poppins"/>
              <a:ea typeface="Poppins"/>
              <a:cs typeface="Poppins"/>
              <a:sym typeface="Poppins"/>
            </a:endParaRPr>
          </a:p>
        </p:txBody>
      </p:sp>
      <p:pic>
        <p:nvPicPr>
          <p:cNvPr descr="An aerial view of a factory&#10;&#10;Description automatically generated" id="1113" name="Google Shape;1113;p107"/>
          <p:cNvPicPr preferRelativeResize="0"/>
          <p:nvPr/>
        </p:nvPicPr>
        <p:blipFill rotWithShape="1">
          <a:blip r:embed="rId8">
            <a:alphaModFix/>
          </a:blip>
          <a:srcRect b="33728" l="949" r="5914" t="6351"/>
          <a:stretch/>
        </p:blipFill>
        <p:spPr>
          <a:xfrm>
            <a:off x="5416925" y="3558450"/>
            <a:ext cx="3564900" cy="1290000"/>
          </a:xfrm>
          <a:custGeom>
            <a:rect b="b" l="l" r="r" t="t"/>
            <a:pathLst>
              <a:path extrusionOk="0" h="1290000" w="3564900">
                <a:moveTo>
                  <a:pt x="215004" y="0"/>
                </a:moveTo>
                <a:lnTo>
                  <a:pt x="3349896" y="0"/>
                </a:lnTo>
                <a:cubicBezTo>
                  <a:pt x="3468639" y="0"/>
                  <a:pt x="3564900" y="96261"/>
                  <a:pt x="3564900" y="215004"/>
                </a:cubicBezTo>
                <a:lnTo>
                  <a:pt x="3564900" y="804000"/>
                </a:lnTo>
                <a:lnTo>
                  <a:pt x="1952254" y="804000"/>
                </a:lnTo>
                <a:cubicBezTo>
                  <a:pt x="1880359" y="804000"/>
                  <a:pt x="1822076" y="862283"/>
                  <a:pt x="1822076" y="934178"/>
                </a:cubicBezTo>
                <a:lnTo>
                  <a:pt x="1822076" y="1290000"/>
                </a:lnTo>
                <a:lnTo>
                  <a:pt x="215004" y="1290000"/>
                </a:lnTo>
                <a:cubicBezTo>
                  <a:pt x="96261" y="1290000"/>
                  <a:pt x="0" y="1193739"/>
                  <a:pt x="0" y="1074996"/>
                </a:cubicBezTo>
                <a:lnTo>
                  <a:pt x="0" y="215004"/>
                </a:lnTo>
                <a:cubicBezTo>
                  <a:pt x="0" y="96261"/>
                  <a:pt x="96261" y="0"/>
                  <a:pt x="215004" y="0"/>
                </a:cubicBezTo>
                <a:close/>
              </a:path>
            </a:pathLst>
          </a:custGeom>
          <a:noFill/>
          <a:ln>
            <a:noFill/>
          </a:ln>
        </p:spPr>
      </p:pic>
      <p:sp>
        <p:nvSpPr>
          <p:cNvPr id="1114" name="Google Shape;1114;p107"/>
          <p:cNvSpPr/>
          <p:nvPr/>
        </p:nvSpPr>
        <p:spPr>
          <a:xfrm>
            <a:off x="7379476" y="2011929"/>
            <a:ext cx="1355400" cy="1290000"/>
          </a:xfrm>
          <a:prstGeom prst="roundRect">
            <a:avLst>
              <a:gd fmla="val 16667" name="adj"/>
            </a:avLst>
          </a:prstGeom>
          <a:solidFill>
            <a:schemeClr val="accent1"/>
          </a:solidFill>
          <a:ln>
            <a:noFill/>
          </a:ln>
          <a:effectLst>
            <a:outerShdw blurRad="112525" rotWithShape="0" algn="tr" dir="8100000" dist="127754">
              <a:srgbClr val="000000">
                <a:alpha val="23920"/>
              </a:srgbClr>
            </a:outerShdw>
          </a:effectLst>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1115" name="Google Shape;1115;p107"/>
          <p:cNvSpPr txBox="1"/>
          <p:nvPr/>
        </p:nvSpPr>
        <p:spPr>
          <a:xfrm>
            <a:off x="7421800" y="2079725"/>
            <a:ext cx="1281900" cy="11544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1100"/>
              <a:buFont typeface="Arial"/>
              <a:buNone/>
            </a:pPr>
            <a:r>
              <a:rPr b="0" i="0" lang="en" sz="1100" u="none" cap="none" strike="noStrike">
                <a:solidFill>
                  <a:schemeClr val="lt1"/>
                </a:solidFill>
                <a:latin typeface="Poppins"/>
                <a:ea typeface="Poppins"/>
                <a:cs typeface="Poppins"/>
                <a:sym typeface="Poppins"/>
              </a:rPr>
              <a:t>JV to produce </a:t>
            </a:r>
            <a:r>
              <a:rPr b="0" i="0" lang="en" sz="2500" u="none" cap="none" strike="noStrike">
                <a:solidFill>
                  <a:schemeClr val="lt1"/>
                </a:solidFill>
                <a:latin typeface="Poppins"/>
                <a:ea typeface="Poppins"/>
                <a:cs typeface="Poppins"/>
                <a:sym typeface="Poppins"/>
              </a:rPr>
              <a:t>20 </a:t>
            </a:r>
            <a:r>
              <a:rPr b="0" i="0" lang="en" sz="1100" u="none" cap="none" strike="noStrike">
                <a:solidFill>
                  <a:schemeClr val="lt1"/>
                </a:solidFill>
                <a:latin typeface="Poppins"/>
                <a:ea typeface="Poppins"/>
                <a:cs typeface="Poppins"/>
                <a:sym typeface="Poppins"/>
              </a:rPr>
              <a:t>kt/a </a:t>
            </a:r>
            <a:endParaRPr b="0" i="0" sz="1100" u="none" cap="none" strike="noStrike">
              <a:solidFill>
                <a:schemeClr val="lt1"/>
              </a:solidFill>
              <a:latin typeface="Poppins"/>
              <a:ea typeface="Poppins"/>
              <a:cs typeface="Poppins"/>
              <a:sym typeface="Poppins"/>
            </a:endParaRPr>
          </a:p>
          <a:p>
            <a:pPr indent="0" lvl="0" marL="0" marR="0" rtl="0" algn="ctr">
              <a:lnSpc>
                <a:spcPct val="100000"/>
              </a:lnSpc>
              <a:spcBef>
                <a:spcPts val="0"/>
              </a:spcBef>
              <a:spcAft>
                <a:spcPts val="0"/>
              </a:spcAft>
              <a:buClr>
                <a:srgbClr val="000000"/>
              </a:buClr>
              <a:buSzPts val="1100"/>
              <a:buFont typeface="Arial"/>
              <a:buNone/>
            </a:pPr>
            <a:r>
              <a:rPr b="0" i="0" lang="en" sz="1100" u="none" cap="none" strike="noStrike">
                <a:solidFill>
                  <a:schemeClr val="lt1"/>
                </a:solidFill>
                <a:latin typeface="Poppins"/>
                <a:ea typeface="Poppins"/>
                <a:cs typeface="Poppins"/>
                <a:sym typeface="Poppins"/>
              </a:rPr>
              <a:t>of PVDF for the NA battery industry</a:t>
            </a:r>
            <a:endParaRPr b="0" i="0" sz="1100" u="none" cap="none" strike="noStrike">
              <a:solidFill>
                <a:schemeClr val="lt1"/>
              </a:solidFill>
              <a:latin typeface="Poppins"/>
              <a:ea typeface="Poppins"/>
              <a:cs typeface="Poppins"/>
              <a:sym typeface="Poppins"/>
            </a:endParaRPr>
          </a:p>
        </p:txBody>
      </p:sp>
      <p:sp>
        <p:nvSpPr>
          <p:cNvPr id="1116" name="Google Shape;1116;p107"/>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Tree>
  </p:cSld>
  <p:clrMapOvr>
    <a:masterClrMapping/>
  </p:clrMapOvr>
  <mc:AlternateContent>
    <mc:Choice Requires="p14">
      <p:transition spd="slow" p14:dur="700">
        <p:fade/>
      </p:transition>
    </mc:Choice>
    <mc:Fallback>
      <p:transition spd="slow">
        <p:fade/>
      </p:transition>
    </mc:Fallback>
  </mc:AlternateContent>
</p:sld>
</file>

<file path=ppt/slides/slide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120" name="Shape 1120"/>
        <p:cNvGrpSpPr/>
        <p:nvPr/>
      </p:nvGrpSpPr>
      <p:grpSpPr>
        <a:xfrm>
          <a:off x="0" y="0"/>
          <a:ext cx="0" cy="0"/>
          <a:chOff x="0" y="0"/>
          <a:chExt cx="0" cy="0"/>
        </a:xfrm>
      </p:grpSpPr>
      <p:pic>
        <p:nvPicPr>
          <p:cNvPr id="1121" name="Google Shape;1121;p108"/>
          <p:cNvPicPr preferRelativeResize="0"/>
          <p:nvPr/>
        </p:nvPicPr>
        <p:blipFill rotWithShape="1">
          <a:blip r:embed="rId3">
            <a:alphaModFix/>
          </a:blip>
          <a:srcRect b="0" l="49751" r="-10" t="0"/>
          <a:stretch/>
        </p:blipFill>
        <p:spPr>
          <a:xfrm>
            <a:off x="4548753" y="0"/>
            <a:ext cx="4595248" cy="5143501"/>
          </a:xfrm>
          <a:prstGeom prst="rect">
            <a:avLst/>
          </a:prstGeom>
          <a:noFill/>
          <a:ln>
            <a:noFill/>
          </a:ln>
        </p:spPr>
      </p:pic>
      <p:sp>
        <p:nvSpPr>
          <p:cNvPr id="1122" name="Google Shape;1122;p108"/>
          <p:cNvSpPr/>
          <p:nvPr/>
        </p:nvSpPr>
        <p:spPr>
          <a:xfrm>
            <a:off x="4564252" y="0"/>
            <a:ext cx="4579800" cy="5143500"/>
          </a:xfrm>
          <a:prstGeom prst="rect">
            <a:avLst/>
          </a:prstGeom>
          <a:solidFill>
            <a:schemeClr val="accent1">
              <a:alpha val="5176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1123" name="Google Shape;1123;p108"/>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1124" name="Google Shape;1124;p108"/>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sp>
        <p:nvSpPr>
          <p:cNvPr id="1125" name="Google Shape;1125;p108"/>
          <p:cNvSpPr txBox="1"/>
          <p:nvPr/>
        </p:nvSpPr>
        <p:spPr>
          <a:xfrm>
            <a:off x="919875" y="1405825"/>
            <a:ext cx="1455900" cy="2977200"/>
          </a:xfrm>
          <a:prstGeom prst="rect">
            <a:avLst/>
          </a:prstGeom>
          <a:noFill/>
          <a:ln>
            <a:noFill/>
          </a:ln>
        </p:spPr>
        <p:txBody>
          <a:bodyPr anchorCtr="0" anchor="t" bIns="0" lIns="0" spcFirstLastPara="1" rIns="0" wrap="square" tIns="0">
            <a:noAutofit/>
          </a:bodyPr>
          <a:lstStyle/>
          <a:p>
            <a:pPr indent="0" lvl="0" marL="0" marR="0" rtl="0" algn="ctr">
              <a:lnSpc>
                <a:spcPct val="100000"/>
              </a:lnSpc>
              <a:spcBef>
                <a:spcPts val="0"/>
              </a:spcBef>
              <a:spcAft>
                <a:spcPts val="0"/>
              </a:spcAft>
              <a:buClr>
                <a:srgbClr val="000000"/>
              </a:buClr>
              <a:buSzPts val="13000"/>
              <a:buFont typeface="Arial"/>
              <a:buNone/>
            </a:pPr>
            <a:r>
              <a:rPr b="1" i="0" lang="en" sz="13000" u="none" cap="none" strike="noStrike">
                <a:solidFill>
                  <a:schemeClr val="accent1"/>
                </a:solidFill>
                <a:latin typeface="Poppins"/>
                <a:ea typeface="Poppins"/>
                <a:cs typeface="Poppins"/>
                <a:sym typeface="Poppins"/>
              </a:rPr>
              <a:t>&amp;</a:t>
            </a:r>
            <a:endParaRPr b="1" i="0" sz="3600" u="none" cap="none" strike="noStrike">
              <a:solidFill>
                <a:schemeClr val="accent1"/>
              </a:solidFill>
              <a:latin typeface="Poppins"/>
              <a:ea typeface="Poppins"/>
              <a:cs typeface="Poppins"/>
              <a:sym typeface="Poppins"/>
            </a:endParaRPr>
          </a:p>
          <a:p>
            <a:pPr indent="0" lvl="0" marL="0" marR="0" rtl="0" algn="ctr">
              <a:lnSpc>
                <a:spcPct val="100000"/>
              </a:lnSpc>
              <a:spcBef>
                <a:spcPts val="0"/>
              </a:spcBef>
              <a:spcAft>
                <a:spcPts val="0"/>
              </a:spcAft>
              <a:buClr>
                <a:schemeClr val="dk1"/>
              </a:buClr>
              <a:buSzPts val="1400"/>
              <a:buFont typeface="Poppins Light"/>
              <a:buNone/>
            </a:pPr>
            <a:r>
              <a:t/>
            </a:r>
            <a:endParaRPr b="0" i="0" sz="900" u="none" cap="none" strike="noStrike">
              <a:solidFill>
                <a:schemeClr val="accent1"/>
              </a:solidFill>
              <a:latin typeface="Poppins"/>
              <a:ea typeface="Poppins"/>
              <a:cs typeface="Poppins"/>
              <a:sym typeface="Poppins"/>
            </a:endParaRPr>
          </a:p>
        </p:txBody>
      </p:sp>
      <p:grpSp>
        <p:nvGrpSpPr>
          <p:cNvPr id="1126" name="Google Shape;1126;p108"/>
          <p:cNvGrpSpPr/>
          <p:nvPr/>
        </p:nvGrpSpPr>
        <p:grpSpPr>
          <a:xfrm rot="10800000">
            <a:off x="-197082" y="-419089"/>
            <a:ext cx="3581345" cy="3448073"/>
            <a:chOff x="3281358" y="2167342"/>
            <a:chExt cx="1165044" cy="1131443"/>
          </a:xfrm>
        </p:grpSpPr>
        <p:sp>
          <p:nvSpPr>
            <p:cNvPr id="1127" name="Google Shape;1127;p108"/>
            <p:cNvSpPr/>
            <p:nvPr/>
          </p:nvSpPr>
          <p:spPr>
            <a:xfrm>
              <a:off x="3281358" y="2602650"/>
              <a:ext cx="322651" cy="645944"/>
            </a:xfrm>
            <a:custGeom>
              <a:rect b="b" l="l" r="r" t="t"/>
              <a:pathLst>
                <a:path extrusionOk="0" h="645944" w="322651">
                  <a:moveTo>
                    <a:pt x="321291" y="28792"/>
                  </a:moveTo>
                  <a:cubicBezTo>
                    <a:pt x="325859" y="15202"/>
                    <a:pt x="318185" y="5236"/>
                    <a:pt x="309232" y="1612"/>
                  </a:cubicBezTo>
                  <a:cubicBezTo>
                    <a:pt x="300097" y="-2012"/>
                    <a:pt x="287673" y="-19"/>
                    <a:pt x="281461" y="12665"/>
                  </a:cubicBezTo>
                  <a:lnTo>
                    <a:pt x="5758" y="539401"/>
                  </a:lnTo>
                  <a:cubicBezTo>
                    <a:pt x="-2098" y="558608"/>
                    <a:pt x="-1915" y="579627"/>
                    <a:pt x="6306" y="598652"/>
                  </a:cubicBezTo>
                  <a:cubicBezTo>
                    <a:pt x="14528" y="617678"/>
                    <a:pt x="29693" y="632536"/>
                    <a:pt x="49060" y="640327"/>
                  </a:cubicBezTo>
                  <a:cubicBezTo>
                    <a:pt x="58378" y="644132"/>
                    <a:pt x="68244" y="645944"/>
                    <a:pt x="78110" y="645944"/>
                  </a:cubicBezTo>
                  <a:cubicBezTo>
                    <a:pt x="90351" y="645944"/>
                    <a:pt x="102592" y="643045"/>
                    <a:pt x="113920" y="637247"/>
                  </a:cubicBezTo>
                  <a:cubicBezTo>
                    <a:pt x="134566" y="626738"/>
                    <a:pt x="149365" y="608074"/>
                    <a:pt x="154663" y="585968"/>
                  </a:cubicBezTo>
                  <a:lnTo>
                    <a:pt x="154663" y="585968"/>
                  </a:lnTo>
                  <a:cubicBezTo>
                    <a:pt x="154663" y="585968"/>
                    <a:pt x="321474" y="28610"/>
                    <a:pt x="321474" y="28610"/>
                  </a:cubicBezTo>
                  <a:close/>
                </a:path>
              </a:pathLst>
            </a:custGeom>
            <a:solidFill>
              <a:srgbClr val="FF6342">
                <a:alpha val="35290"/>
              </a:srgb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128" name="Google Shape;1128;p108"/>
            <p:cNvSpPr/>
            <p:nvPr/>
          </p:nvSpPr>
          <p:spPr>
            <a:xfrm>
              <a:off x="3552359" y="2632244"/>
              <a:ext cx="166221" cy="666541"/>
            </a:xfrm>
            <a:custGeom>
              <a:rect b="b" l="l" r="r" t="t"/>
              <a:pathLst>
                <a:path extrusionOk="0" h="666541" w="166221">
                  <a:moveTo>
                    <a:pt x="148037" y="594063"/>
                  </a:moveTo>
                  <a:cubicBezTo>
                    <a:pt x="148037" y="617800"/>
                    <a:pt x="135796" y="640268"/>
                    <a:pt x="114785" y="654039"/>
                  </a:cubicBezTo>
                  <a:cubicBezTo>
                    <a:pt x="102178" y="662374"/>
                    <a:pt x="87745" y="666541"/>
                    <a:pt x="73494" y="666541"/>
                  </a:cubicBezTo>
                  <a:cubicBezTo>
                    <a:pt x="64176" y="666541"/>
                    <a:pt x="55040" y="664729"/>
                    <a:pt x="46270" y="661105"/>
                  </a:cubicBezTo>
                  <a:cubicBezTo>
                    <a:pt x="12470" y="647516"/>
                    <a:pt x="-6532" y="610914"/>
                    <a:pt x="2056" y="575943"/>
                  </a:cubicBezTo>
                  <a:lnTo>
                    <a:pt x="123372" y="18404"/>
                  </a:lnTo>
                  <a:cubicBezTo>
                    <a:pt x="123555" y="16774"/>
                    <a:pt x="124286" y="14780"/>
                    <a:pt x="124834" y="13331"/>
                  </a:cubicBezTo>
                  <a:cubicBezTo>
                    <a:pt x="129767" y="1553"/>
                    <a:pt x="141095" y="-1527"/>
                    <a:pt x="149865" y="647"/>
                  </a:cubicBezTo>
                  <a:cubicBezTo>
                    <a:pt x="158817" y="2821"/>
                    <a:pt x="167222" y="10794"/>
                    <a:pt x="166125" y="23659"/>
                  </a:cubicBezTo>
                  <a:lnTo>
                    <a:pt x="147855" y="594244"/>
                  </a:lnTo>
                  <a:close/>
                </a:path>
              </a:pathLst>
            </a:custGeom>
            <a:solidFill>
              <a:srgbClr val="FF6342">
                <a:alpha val="35290"/>
              </a:srgb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129" name="Google Shape;1129;p108"/>
            <p:cNvSpPr/>
            <p:nvPr/>
          </p:nvSpPr>
          <p:spPr>
            <a:xfrm>
              <a:off x="3794406" y="2631197"/>
              <a:ext cx="166574" cy="621020"/>
            </a:xfrm>
            <a:custGeom>
              <a:rect b="b" l="l" r="r" t="t"/>
              <a:pathLst>
                <a:path extrusionOk="0" h="621020" w="166574">
                  <a:moveTo>
                    <a:pt x="42837" y="17639"/>
                  </a:moveTo>
                  <a:cubicBezTo>
                    <a:pt x="39914" y="3687"/>
                    <a:pt x="28220" y="-1205"/>
                    <a:pt x="18537" y="245"/>
                  </a:cubicBezTo>
                  <a:cubicBezTo>
                    <a:pt x="8854" y="1694"/>
                    <a:pt x="-1013" y="9485"/>
                    <a:pt x="84" y="23800"/>
                  </a:cubicBezTo>
                  <a:lnTo>
                    <a:pt x="26941" y="554160"/>
                  </a:lnTo>
                  <a:cubicBezTo>
                    <a:pt x="27855" y="581520"/>
                    <a:pt x="45029" y="605801"/>
                    <a:pt x="70608" y="615948"/>
                  </a:cubicBezTo>
                  <a:cubicBezTo>
                    <a:pt x="79013" y="619390"/>
                    <a:pt x="87782" y="621021"/>
                    <a:pt x="96552" y="621021"/>
                  </a:cubicBezTo>
                  <a:cubicBezTo>
                    <a:pt x="113361" y="621021"/>
                    <a:pt x="129805" y="614860"/>
                    <a:pt x="143142" y="603083"/>
                  </a:cubicBezTo>
                  <a:cubicBezTo>
                    <a:pt x="163423" y="584963"/>
                    <a:pt x="171279" y="557965"/>
                    <a:pt x="163788" y="532598"/>
                  </a:cubicBezTo>
                  <a:lnTo>
                    <a:pt x="163788" y="532598"/>
                  </a:lnTo>
                  <a:cubicBezTo>
                    <a:pt x="163788" y="532598"/>
                    <a:pt x="42837" y="17639"/>
                    <a:pt x="42837" y="17639"/>
                  </a:cubicBezTo>
                  <a:close/>
                </a:path>
              </a:pathLst>
            </a:custGeom>
            <a:solidFill>
              <a:srgbClr val="FF6342">
                <a:alpha val="35290"/>
              </a:srgb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130" name="Google Shape;1130;p108"/>
            <p:cNvSpPr/>
            <p:nvPr/>
          </p:nvSpPr>
          <p:spPr>
            <a:xfrm>
              <a:off x="3909013" y="2599816"/>
              <a:ext cx="273682" cy="522484"/>
            </a:xfrm>
            <a:custGeom>
              <a:rect b="b" l="l" r="r" t="t"/>
              <a:pathLst>
                <a:path extrusionOk="0" h="522484" w="273682">
                  <a:moveTo>
                    <a:pt x="41143" y="12600"/>
                  </a:moveTo>
                  <a:cubicBezTo>
                    <a:pt x="34748" y="-84"/>
                    <a:pt x="21958" y="-2077"/>
                    <a:pt x="13006" y="1728"/>
                  </a:cubicBezTo>
                  <a:cubicBezTo>
                    <a:pt x="4053" y="5533"/>
                    <a:pt x="-3255" y="16043"/>
                    <a:pt x="1495" y="29451"/>
                  </a:cubicBezTo>
                  <a:lnTo>
                    <a:pt x="139438" y="457436"/>
                  </a:lnTo>
                  <a:cubicBezTo>
                    <a:pt x="147295" y="483347"/>
                    <a:pt x="154237" y="505634"/>
                    <a:pt x="183653" y="517593"/>
                  </a:cubicBezTo>
                  <a:cubicBezTo>
                    <a:pt x="192423" y="521035"/>
                    <a:pt x="200827" y="522485"/>
                    <a:pt x="208684" y="522485"/>
                  </a:cubicBezTo>
                  <a:cubicBezTo>
                    <a:pt x="229878" y="522485"/>
                    <a:pt x="247234" y="511794"/>
                    <a:pt x="257831" y="499292"/>
                  </a:cubicBezTo>
                  <a:cubicBezTo>
                    <a:pt x="276467" y="477548"/>
                    <a:pt x="278843" y="447832"/>
                    <a:pt x="264043" y="423552"/>
                  </a:cubicBezTo>
                  <a:lnTo>
                    <a:pt x="264043" y="423552"/>
                  </a:lnTo>
                  <a:cubicBezTo>
                    <a:pt x="264043" y="423552"/>
                    <a:pt x="41143" y="12600"/>
                    <a:pt x="41143" y="12600"/>
                  </a:cubicBezTo>
                  <a:close/>
                </a:path>
              </a:pathLst>
            </a:custGeom>
            <a:solidFill>
              <a:srgbClr val="FF6342">
                <a:alpha val="35290"/>
              </a:srgb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131" name="Google Shape;1131;p108"/>
            <p:cNvSpPr/>
            <p:nvPr/>
          </p:nvSpPr>
          <p:spPr>
            <a:xfrm>
              <a:off x="4011052" y="2474449"/>
              <a:ext cx="329465" cy="395672"/>
            </a:xfrm>
            <a:custGeom>
              <a:rect b="b" l="l" r="r" t="t"/>
              <a:pathLst>
                <a:path extrusionOk="0" h="395672" w="329465">
                  <a:moveTo>
                    <a:pt x="311091" y="291304"/>
                  </a:moveTo>
                  <a:lnTo>
                    <a:pt x="311091" y="291304"/>
                  </a:lnTo>
                  <a:cubicBezTo>
                    <a:pt x="335391" y="315584"/>
                    <a:pt x="332833" y="347112"/>
                    <a:pt x="319313" y="367768"/>
                  </a:cubicBezTo>
                  <a:cubicBezTo>
                    <a:pt x="309812" y="382083"/>
                    <a:pt x="292273" y="395673"/>
                    <a:pt x="269252" y="395673"/>
                  </a:cubicBezTo>
                  <a:cubicBezTo>
                    <a:pt x="261761" y="395673"/>
                    <a:pt x="253905" y="394223"/>
                    <a:pt x="245500" y="390962"/>
                  </a:cubicBezTo>
                  <a:cubicBezTo>
                    <a:pt x="227960" y="384257"/>
                    <a:pt x="218094" y="370305"/>
                    <a:pt x="210421" y="357259"/>
                  </a:cubicBezTo>
                  <a:lnTo>
                    <a:pt x="3963" y="33825"/>
                  </a:lnTo>
                  <a:cubicBezTo>
                    <a:pt x="-3710" y="22228"/>
                    <a:pt x="857" y="10813"/>
                    <a:pt x="8348" y="4833"/>
                  </a:cubicBezTo>
                  <a:cubicBezTo>
                    <a:pt x="16022" y="-1327"/>
                    <a:pt x="28263" y="-2777"/>
                    <a:pt x="37764" y="7551"/>
                  </a:cubicBezTo>
                  <a:lnTo>
                    <a:pt x="311091" y="291304"/>
                  </a:lnTo>
                  <a:close/>
                </a:path>
              </a:pathLst>
            </a:custGeom>
            <a:solidFill>
              <a:srgbClr val="FF6342">
                <a:alpha val="35290"/>
              </a:srgb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132" name="Google Shape;1132;p108"/>
            <p:cNvSpPr/>
            <p:nvPr/>
          </p:nvSpPr>
          <p:spPr>
            <a:xfrm>
              <a:off x="4094160" y="2390596"/>
              <a:ext cx="332062" cy="267526"/>
            </a:xfrm>
            <a:custGeom>
              <a:rect b="b" l="l" r="r" t="t"/>
              <a:pathLst>
                <a:path extrusionOk="0" h="267526" w="332062">
                  <a:moveTo>
                    <a:pt x="301797" y="160984"/>
                  </a:moveTo>
                  <a:lnTo>
                    <a:pt x="301797" y="160984"/>
                  </a:lnTo>
                  <a:cubicBezTo>
                    <a:pt x="333953" y="179103"/>
                    <a:pt x="337242" y="211900"/>
                    <a:pt x="326645" y="234549"/>
                  </a:cubicBezTo>
                  <a:cubicBezTo>
                    <a:pt x="318240" y="252669"/>
                    <a:pt x="300335" y="267527"/>
                    <a:pt x="276584" y="267527"/>
                  </a:cubicBezTo>
                  <a:cubicBezTo>
                    <a:pt x="269458" y="267527"/>
                    <a:pt x="261967" y="266258"/>
                    <a:pt x="253928" y="263359"/>
                  </a:cubicBezTo>
                  <a:cubicBezTo>
                    <a:pt x="243514" y="259373"/>
                    <a:pt x="236206" y="252306"/>
                    <a:pt x="229080" y="245421"/>
                  </a:cubicBezTo>
                  <a:lnTo>
                    <a:pt x="7275" y="37408"/>
                  </a:lnTo>
                  <a:cubicBezTo>
                    <a:pt x="-2591" y="28167"/>
                    <a:pt x="-1312" y="16389"/>
                    <a:pt x="4535" y="8779"/>
                  </a:cubicBezTo>
                  <a:cubicBezTo>
                    <a:pt x="10199" y="1169"/>
                    <a:pt x="21344" y="-3542"/>
                    <a:pt x="33037" y="3343"/>
                  </a:cubicBezTo>
                  <a:lnTo>
                    <a:pt x="301797" y="160984"/>
                  </a:lnTo>
                  <a:close/>
                </a:path>
              </a:pathLst>
            </a:custGeom>
            <a:solidFill>
              <a:srgbClr val="FF6342">
                <a:alpha val="35290"/>
              </a:srgb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133" name="Google Shape;1133;p108"/>
            <p:cNvSpPr/>
            <p:nvPr/>
          </p:nvSpPr>
          <p:spPr>
            <a:xfrm>
              <a:off x="4152619" y="2288446"/>
              <a:ext cx="293783" cy="161619"/>
            </a:xfrm>
            <a:custGeom>
              <a:rect b="b" l="l" r="r" t="t"/>
              <a:pathLst>
                <a:path extrusionOk="0" h="161619" w="293783">
                  <a:moveTo>
                    <a:pt x="11850" y="40445"/>
                  </a:moveTo>
                  <a:cubicBezTo>
                    <a:pt x="18245" y="44069"/>
                    <a:pt x="214836" y="154779"/>
                    <a:pt x="221230" y="157859"/>
                  </a:cubicBezTo>
                  <a:cubicBezTo>
                    <a:pt x="248088" y="168550"/>
                    <a:pt x="278966" y="155685"/>
                    <a:pt x="289928" y="128868"/>
                  </a:cubicBezTo>
                  <a:cubicBezTo>
                    <a:pt x="295592" y="115097"/>
                    <a:pt x="295044" y="99514"/>
                    <a:pt x="288101" y="85925"/>
                  </a:cubicBezTo>
                  <a:cubicBezTo>
                    <a:pt x="281341" y="72335"/>
                    <a:pt x="269099" y="62551"/>
                    <a:pt x="254666" y="58745"/>
                  </a:cubicBezTo>
                  <a:cubicBezTo>
                    <a:pt x="254666" y="58745"/>
                    <a:pt x="29938" y="1488"/>
                    <a:pt x="27928" y="944"/>
                  </a:cubicBezTo>
                  <a:cubicBezTo>
                    <a:pt x="17148" y="-2317"/>
                    <a:pt x="5821" y="3118"/>
                    <a:pt x="1618" y="13446"/>
                  </a:cubicBezTo>
                  <a:cubicBezTo>
                    <a:pt x="-2584" y="23775"/>
                    <a:pt x="1618" y="35371"/>
                    <a:pt x="11667" y="40445"/>
                  </a:cubicBezTo>
                  <a:close/>
                </a:path>
              </a:pathLst>
            </a:custGeom>
            <a:solidFill>
              <a:srgbClr val="FF6342">
                <a:alpha val="35290"/>
              </a:srgb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134" name="Google Shape;1134;p108"/>
            <p:cNvSpPr/>
            <p:nvPr/>
          </p:nvSpPr>
          <p:spPr>
            <a:xfrm>
              <a:off x="4182739" y="2167342"/>
              <a:ext cx="232427" cy="96317"/>
            </a:xfrm>
            <a:custGeom>
              <a:rect b="b" l="l" r="r" t="t"/>
              <a:pathLst>
                <a:path extrusionOk="0" h="96317" w="232427">
                  <a:moveTo>
                    <a:pt x="1644" y="20578"/>
                  </a:moveTo>
                  <a:cubicBezTo>
                    <a:pt x="-548" y="25832"/>
                    <a:pt x="-548" y="31631"/>
                    <a:pt x="1644" y="36885"/>
                  </a:cubicBezTo>
                  <a:cubicBezTo>
                    <a:pt x="3837" y="42140"/>
                    <a:pt x="8039" y="46126"/>
                    <a:pt x="13337" y="48301"/>
                  </a:cubicBezTo>
                  <a:cubicBezTo>
                    <a:pt x="18271" y="49931"/>
                    <a:pt x="23386" y="51381"/>
                    <a:pt x="28502" y="52831"/>
                  </a:cubicBezTo>
                  <a:cubicBezTo>
                    <a:pt x="31791" y="53736"/>
                    <a:pt x="34897" y="54642"/>
                    <a:pt x="38185" y="55730"/>
                  </a:cubicBezTo>
                  <a:lnTo>
                    <a:pt x="156031" y="90338"/>
                  </a:lnTo>
                  <a:cubicBezTo>
                    <a:pt x="160598" y="91787"/>
                    <a:pt x="165349" y="93056"/>
                    <a:pt x="169916" y="94324"/>
                  </a:cubicBezTo>
                  <a:cubicBezTo>
                    <a:pt x="174667" y="95774"/>
                    <a:pt x="179417" y="96317"/>
                    <a:pt x="183985" y="96317"/>
                  </a:cubicBezTo>
                  <a:cubicBezTo>
                    <a:pt x="203169" y="96317"/>
                    <a:pt x="221074" y="84902"/>
                    <a:pt x="228748" y="66239"/>
                  </a:cubicBezTo>
                  <a:cubicBezTo>
                    <a:pt x="235142" y="51562"/>
                    <a:pt x="233132" y="34530"/>
                    <a:pt x="223266" y="20578"/>
                  </a:cubicBezTo>
                  <a:cubicBezTo>
                    <a:pt x="213400" y="6626"/>
                    <a:pt x="197870" y="-985"/>
                    <a:pt x="181609" y="103"/>
                  </a:cubicBezTo>
                  <a:lnTo>
                    <a:pt x="44763" y="5901"/>
                  </a:lnTo>
                  <a:cubicBezTo>
                    <a:pt x="38003" y="6263"/>
                    <a:pt x="31425" y="6444"/>
                    <a:pt x="24665" y="6807"/>
                  </a:cubicBezTo>
                  <a:cubicBezTo>
                    <a:pt x="16078" y="6444"/>
                    <a:pt x="5847" y="9706"/>
                    <a:pt x="1644" y="20396"/>
                  </a:cubicBezTo>
                  <a:close/>
                </a:path>
              </a:pathLst>
            </a:custGeom>
            <a:solidFill>
              <a:srgbClr val="FF6342">
                <a:alpha val="35290"/>
              </a:srgb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grpSp>
      <p:grpSp>
        <p:nvGrpSpPr>
          <p:cNvPr id="1135" name="Google Shape;1135;p108"/>
          <p:cNvGrpSpPr/>
          <p:nvPr/>
        </p:nvGrpSpPr>
        <p:grpSpPr>
          <a:xfrm>
            <a:off x="5910594" y="3276700"/>
            <a:ext cx="2542010" cy="2165421"/>
            <a:chOff x="3281358" y="2167342"/>
            <a:chExt cx="1165044" cy="1001073"/>
          </a:xfrm>
        </p:grpSpPr>
        <p:sp>
          <p:nvSpPr>
            <p:cNvPr id="1136" name="Google Shape;1136;p108"/>
            <p:cNvSpPr/>
            <p:nvPr/>
          </p:nvSpPr>
          <p:spPr>
            <a:xfrm>
              <a:off x="3281358" y="2472280"/>
              <a:ext cx="322651" cy="645944"/>
            </a:xfrm>
            <a:custGeom>
              <a:rect b="b" l="l" r="r" t="t"/>
              <a:pathLst>
                <a:path extrusionOk="0" h="645944" w="322651">
                  <a:moveTo>
                    <a:pt x="321291" y="28792"/>
                  </a:moveTo>
                  <a:cubicBezTo>
                    <a:pt x="325859" y="15202"/>
                    <a:pt x="318185" y="5236"/>
                    <a:pt x="309232" y="1612"/>
                  </a:cubicBezTo>
                  <a:cubicBezTo>
                    <a:pt x="300097" y="-2012"/>
                    <a:pt x="287673" y="-19"/>
                    <a:pt x="281461" y="12665"/>
                  </a:cubicBezTo>
                  <a:lnTo>
                    <a:pt x="5758" y="539401"/>
                  </a:lnTo>
                  <a:cubicBezTo>
                    <a:pt x="-2098" y="558608"/>
                    <a:pt x="-1915" y="579627"/>
                    <a:pt x="6306" y="598652"/>
                  </a:cubicBezTo>
                  <a:cubicBezTo>
                    <a:pt x="14528" y="617678"/>
                    <a:pt x="29693" y="632536"/>
                    <a:pt x="49060" y="640327"/>
                  </a:cubicBezTo>
                  <a:cubicBezTo>
                    <a:pt x="58378" y="644132"/>
                    <a:pt x="68244" y="645944"/>
                    <a:pt x="78110" y="645944"/>
                  </a:cubicBezTo>
                  <a:cubicBezTo>
                    <a:pt x="90351" y="645944"/>
                    <a:pt x="102592" y="643045"/>
                    <a:pt x="113920" y="637247"/>
                  </a:cubicBezTo>
                  <a:cubicBezTo>
                    <a:pt x="134566" y="626738"/>
                    <a:pt x="149365" y="608074"/>
                    <a:pt x="154663" y="585968"/>
                  </a:cubicBezTo>
                  <a:lnTo>
                    <a:pt x="154663" y="585968"/>
                  </a:lnTo>
                  <a:cubicBezTo>
                    <a:pt x="154663" y="585968"/>
                    <a:pt x="321474" y="28610"/>
                    <a:pt x="321474" y="28610"/>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137" name="Google Shape;1137;p108"/>
            <p:cNvSpPr/>
            <p:nvPr/>
          </p:nvSpPr>
          <p:spPr>
            <a:xfrm>
              <a:off x="3552359" y="2501874"/>
              <a:ext cx="166221" cy="666541"/>
            </a:xfrm>
            <a:custGeom>
              <a:rect b="b" l="l" r="r" t="t"/>
              <a:pathLst>
                <a:path extrusionOk="0" h="666541" w="166221">
                  <a:moveTo>
                    <a:pt x="148037" y="594063"/>
                  </a:moveTo>
                  <a:cubicBezTo>
                    <a:pt x="148037" y="617800"/>
                    <a:pt x="135796" y="640268"/>
                    <a:pt x="114785" y="654039"/>
                  </a:cubicBezTo>
                  <a:cubicBezTo>
                    <a:pt x="102178" y="662374"/>
                    <a:pt x="87745" y="666541"/>
                    <a:pt x="73494" y="666541"/>
                  </a:cubicBezTo>
                  <a:cubicBezTo>
                    <a:pt x="64176" y="666541"/>
                    <a:pt x="55040" y="664729"/>
                    <a:pt x="46270" y="661105"/>
                  </a:cubicBezTo>
                  <a:cubicBezTo>
                    <a:pt x="12470" y="647516"/>
                    <a:pt x="-6532" y="610914"/>
                    <a:pt x="2056" y="575943"/>
                  </a:cubicBezTo>
                  <a:lnTo>
                    <a:pt x="123372" y="18404"/>
                  </a:lnTo>
                  <a:cubicBezTo>
                    <a:pt x="123555" y="16774"/>
                    <a:pt x="124286" y="14780"/>
                    <a:pt x="124834" y="13331"/>
                  </a:cubicBezTo>
                  <a:cubicBezTo>
                    <a:pt x="129767" y="1553"/>
                    <a:pt x="141095" y="-1527"/>
                    <a:pt x="149865" y="647"/>
                  </a:cubicBezTo>
                  <a:cubicBezTo>
                    <a:pt x="158817" y="2821"/>
                    <a:pt x="167222" y="10794"/>
                    <a:pt x="166125" y="23659"/>
                  </a:cubicBezTo>
                  <a:lnTo>
                    <a:pt x="147855" y="594244"/>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138" name="Google Shape;1138;p108"/>
            <p:cNvSpPr/>
            <p:nvPr/>
          </p:nvSpPr>
          <p:spPr>
            <a:xfrm>
              <a:off x="3794406" y="2500827"/>
              <a:ext cx="166574" cy="621020"/>
            </a:xfrm>
            <a:custGeom>
              <a:rect b="b" l="l" r="r" t="t"/>
              <a:pathLst>
                <a:path extrusionOk="0" h="621020" w="166574">
                  <a:moveTo>
                    <a:pt x="42837" y="17639"/>
                  </a:moveTo>
                  <a:cubicBezTo>
                    <a:pt x="39914" y="3687"/>
                    <a:pt x="28220" y="-1205"/>
                    <a:pt x="18537" y="245"/>
                  </a:cubicBezTo>
                  <a:cubicBezTo>
                    <a:pt x="8854" y="1694"/>
                    <a:pt x="-1013" y="9485"/>
                    <a:pt x="84" y="23800"/>
                  </a:cubicBezTo>
                  <a:lnTo>
                    <a:pt x="26941" y="554160"/>
                  </a:lnTo>
                  <a:cubicBezTo>
                    <a:pt x="27855" y="581520"/>
                    <a:pt x="45029" y="605801"/>
                    <a:pt x="70608" y="615948"/>
                  </a:cubicBezTo>
                  <a:cubicBezTo>
                    <a:pt x="79013" y="619390"/>
                    <a:pt x="87782" y="621021"/>
                    <a:pt x="96552" y="621021"/>
                  </a:cubicBezTo>
                  <a:cubicBezTo>
                    <a:pt x="113361" y="621021"/>
                    <a:pt x="129805" y="614860"/>
                    <a:pt x="143142" y="603083"/>
                  </a:cubicBezTo>
                  <a:cubicBezTo>
                    <a:pt x="163423" y="584963"/>
                    <a:pt x="171279" y="557965"/>
                    <a:pt x="163788" y="532598"/>
                  </a:cubicBezTo>
                  <a:lnTo>
                    <a:pt x="163788" y="532598"/>
                  </a:lnTo>
                  <a:cubicBezTo>
                    <a:pt x="163788" y="532598"/>
                    <a:pt x="42837" y="17639"/>
                    <a:pt x="42837" y="17639"/>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139" name="Google Shape;1139;p108"/>
            <p:cNvSpPr/>
            <p:nvPr/>
          </p:nvSpPr>
          <p:spPr>
            <a:xfrm>
              <a:off x="3909013" y="2469446"/>
              <a:ext cx="273682" cy="522484"/>
            </a:xfrm>
            <a:custGeom>
              <a:rect b="b" l="l" r="r" t="t"/>
              <a:pathLst>
                <a:path extrusionOk="0" h="522484" w="273682">
                  <a:moveTo>
                    <a:pt x="41143" y="12600"/>
                  </a:moveTo>
                  <a:cubicBezTo>
                    <a:pt x="34748" y="-84"/>
                    <a:pt x="21958" y="-2077"/>
                    <a:pt x="13006" y="1728"/>
                  </a:cubicBezTo>
                  <a:cubicBezTo>
                    <a:pt x="4053" y="5533"/>
                    <a:pt x="-3255" y="16043"/>
                    <a:pt x="1495" y="29451"/>
                  </a:cubicBezTo>
                  <a:lnTo>
                    <a:pt x="139438" y="457436"/>
                  </a:lnTo>
                  <a:cubicBezTo>
                    <a:pt x="147295" y="483347"/>
                    <a:pt x="154237" y="505634"/>
                    <a:pt x="183653" y="517593"/>
                  </a:cubicBezTo>
                  <a:cubicBezTo>
                    <a:pt x="192423" y="521035"/>
                    <a:pt x="200827" y="522485"/>
                    <a:pt x="208684" y="522485"/>
                  </a:cubicBezTo>
                  <a:cubicBezTo>
                    <a:pt x="229878" y="522485"/>
                    <a:pt x="247234" y="511794"/>
                    <a:pt x="257831" y="499292"/>
                  </a:cubicBezTo>
                  <a:cubicBezTo>
                    <a:pt x="276467" y="477548"/>
                    <a:pt x="278843" y="447832"/>
                    <a:pt x="264043" y="423552"/>
                  </a:cubicBezTo>
                  <a:lnTo>
                    <a:pt x="264043" y="423552"/>
                  </a:lnTo>
                  <a:cubicBezTo>
                    <a:pt x="264043" y="423552"/>
                    <a:pt x="41143" y="12600"/>
                    <a:pt x="41143" y="12600"/>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140" name="Google Shape;1140;p108"/>
            <p:cNvSpPr/>
            <p:nvPr/>
          </p:nvSpPr>
          <p:spPr>
            <a:xfrm>
              <a:off x="4011052" y="2409264"/>
              <a:ext cx="329465" cy="395672"/>
            </a:xfrm>
            <a:custGeom>
              <a:rect b="b" l="l" r="r" t="t"/>
              <a:pathLst>
                <a:path extrusionOk="0" h="395672" w="329465">
                  <a:moveTo>
                    <a:pt x="311091" y="291304"/>
                  </a:moveTo>
                  <a:lnTo>
                    <a:pt x="311091" y="291304"/>
                  </a:lnTo>
                  <a:cubicBezTo>
                    <a:pt x="335391" y="315584"/>
                    <a:pt x="332833" y="347112"/>
                    <a:pt x="319313" y="367768"/>
                  </a:cubicBezTo>
                  <a:cubicBezTo>
                    <a:pt x="309812" y="382083"/>
                    <a:pt x="292273" y="395673"/>
                    <a:pt x="269252" y="395673"/>
                  </a:cubicBezTo>
                  <a:cubicBezTo>
                    <a:pt x="261761" y="395673"/>
                    <a:pt x="253905" y="394223"/>
                    <a:pt x="245500" y="390962"/>
                  </a:cubicBezTo>
                  <a:cubicBezTo>
                    <a:pt x="227960" y="384257"/>
                    <a:pt x="218094" y="370305"/>
                    <a:pt x="210421" y="357259"/>
                  </a:cubicBezTo>
                  <a:lnTo>
                    <a:pt x="3963" y="33825"/>
                  </a:lnTo>
                  <a:cubicBezTo>
                    <a:pt x="-3710" y="22228"/>
                    <a:pt x="857" y="10813"/>
                    <a:pt x="8348" y="4833"/>
                  </a:cubicBezTo>
                  <a:cubicBezTo>
                    <a:pt x="16022" y="-1327"/>
                    <a:pt x="28263" y="-2777"/>
                    <a:pt x="37764" y="7551"/>
                  </a:cubicBezTo>
                  <a:lnTo>
                    <a:pt x="311091" y="291304"/>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141" name="Google Shape;1141;p108"/>
            <p:cNvSpPr/>
            <p:nvPr/>
          </p:nvSpPr>
          <p:spPr>
            <a:xfrm>
              <a:off x="4094160" y="2390596"/>
              <a:ext cx="332062" cy="267526"/>
            </a:xfrm>
            <a:custGeom>
              <a:rect b="b" l="l" r="r" t="t"/>
              <a:pathLst>
                <a:path extrusionOk="0" h="267526" w="332062">
                  <a:moveTo>
                    <a:pt x="301797" y="160984"/>
                  </a:moveTo>
                  <a:lnTo>
                    <a:pt x="301797" y="160984"/>
                  </a:lnTo>
                  <a:cubicBezTo>
                    <a:pt x="333953" y="179103"/>
                    <a:pt x="337242" y="211900"/>
                    <a:pt x="326645" y="234549"/>
                  </a:cubicBezTo>
                  <a:cubicBezTo>
                    <a:pt x="318240" y="252669"/>
                    <a:pt x="300335" y="267527"/>
                    <a:pt x="276584" y="267527"/>
                  </a:cubicBezTo>
                  <a:cubicBezTo>
                    <a:pt x="269458" y="267527"/>
                    <a:pt x="261967" y="266258"/>
                    <a:pt x="253928" y="263359"/>
                  </a:cubicBezTo>
                  <a:cubicBezTo>
                    <a:pt x="243514" y="259373"/>
                    <a:pt x="236206" y="252306"/>
                    <a:pt x="229080" y="245421"/>
                  </a:cubicBezTo>
                  <a:lnTo>
                    <a:pt x="7275" y="37408"/>
                  </a:lnTo>
                  <a:cubicBezTo>
                    <a:pt x="-2591" y="28167"/>
                    <a:pt x="-1312" y="16389"/>
                    <a:pt x="4535" y="8779"/>
                  </a:cubicBezTo>
                  <a:cubicBezTo>
                    <a:pt x="10199" y="1169"/>
                    <a:pt x="21344" y="-3542"/>
                    <a:pt x="33037" y="3343"/>
                  </a:cubicBezTo>
                  <a:lnTo>
                    <a:pt x="301797" y="160984"/>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142" name="Google Shape;1142;p108"/>
            <p:cNvSpPr/>
            <p:nvPr/>
          </p:nvSpPr>
          <p:spPr>
            <a:xfrm>
              <a:off x="4152619" y="2288446"/>
              <a:ext cx="293783" cy="161619"/>
            </a:xfrm>
            <a:custGeom>
              <a:rect b="b" l="l" r="r" t="t"/>
              <a:pathLst>
                <a:path extrusionOk="0" h="161619" w="293783">
                  <a:moveTo>
                    <a:pt x="11850" y="40445"/>
                  </a:moveTo>
                  <a:cubicBezTo>
                    <a:pt x="18245" y="44069"/>
                    <a:pt x="214836" y="154779"/>
                    <a:pt x="221230" y="157859"/>
                  </a:cubicBezTo>
                  <a:cubicBezTo>
                    <a:pt x="248088" y="168550"/>
                    <a:pt x="278966" y="155685"/>
                    <a:pt x="289928" y="128868"/>
                  </a:cubicBezTo>
                  <a:cubicBezTo>
                    <a:pt x="295592" y="115097"/>
                    <a:pt x="295044" y="99514"/>
                    <a:pt x="288101" y="85925"/>
                  </a:cubicBezTo>
                  <a:cubicBezTo>
                    <a:pt x="281341" y="72335"/>
                    <a:pt x="269099" y="62551"/>
                    <a:pt x="254666" y="58745"/>
                  </a:cubicBezTo>
                  <a:cubicBezTo>
                    <a:pt x="254666" y="58745"/>
                    <a:pt x="29938" y="1488"/>
                    <a:pt x="27928" y="944"/>
                  </a:cubicBezTo>
                  <a:cubicBezTo>
                    <a:pt x="17148" y="-2317"/>
                    <a:pt x="5821" y="3118"/>
                    <a:pt x="1618" y="13446"/>
                  </a:cubicBezTo>
                  <a:cubicBezTo>
                    <a:pt x="-2584" y="23775"/>
                    <a:pt x="1618" y="35371"/>
                    <a:pt x="11667" y="40445"/>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143" name="Google Shape;1143;p108"/>
            <p:cNvSpPr/>
            <p:nvPr/>
          </p:nvSpPr>
          <p:spPr>
            <a:xfrm>
              <a:off x="4182739" y="2167342"/>
              <a:ext cx="232427" cy="96317"/>
            </a:xfrm>
            <a:custGeom>
              <a:rect b="b" l="l" r="r" t="t"/>
              <a:pathLst>
                <a:path extrusionOk="0" h="96317" w="232427">
                  <a:moveTo>
                    <a:pt x="1644" y="20578"/>
                  </a:moveTo>
                  <a:cubicBezTo>
                    <a:pt x="-548" y="25832"/>
                    <a:pt x="-548" y="31631"/>
                    <a:pt x="1644" y="36885"/>
                  </a:cubicBezTo>
                  <a:cubicBezTo>
                    <a:pt x="3837" y="42140"/>
                    <a:pt x="8039" y="46126"/>
                    <a:pt x="13337" y="48301"/>
                  </a:cubicBezTo>
                  <a:cubicBezTo>
                    <a:pt x="18271" y="49931"/>
                    <a:pt x="23386" y="51381"/>
                    <a:pt x="28502" y="52831"/>
                  </a:cubicBezTo>
                  <a:cubicBezTo>
                    <a:pt x="31791" y="53736"/>
                    <a:pt x="34897" y="54642"/>
                    <a:pt x="38185" y="55730"/>
                  </a:cubicBezTo>
                  <a:lnTo>
                    <a:pt x="156031" y="90338"/>
                  </a:lnTo>
                  <a:cubicBezTo>
                    <a:pt x="160598" y="91787"/>
                    <a:pt x="165349" y="93056"/>
                    <a:pt x="169916" y="94324"/>
                  </a:cubicBezTo>
                  <a:cubicBezTo>
                    <a:pt x="174667" y="95774"/>
                    <a:pt x="179417" y="96317"/>
                    <a:pt x="183985" y="96317"/>
                  </a:cubicBezTo>
                  <a:cubicBezTo>
                    <a:pt x="203169" y="96317"/>
                    <a:pt x="221074" y="84902"/>
                    <a:pt x="228748" y="66239"/>
                  </a:cubicBezTo>
                  <a:cubicBezTo>
                    <a:pt x="235142" y="51562"/>
                    <a:pt x="233132" y="34530"/>
                    <a:pt x="223266" y="20578"/>
                  </a:cubicBezTo>
                  <a:cubicBezTo>
                    <a:pt x="213400" y="6626"/>
                    <a:pt x="197870" y="-985"/>
                    <a:pt x="181609" y="103"/>
                  </a:cubicBezTo>
                  <a:lnTo>
                    <a:pt x="44763" y="5901"/>
                  </a:lnTo>
                  <a:cubicBezTo>
                    <a:pt x="38003" y="6263"/>
                    <a:pt x="31425" y="6444"/>
                    <a:pt x="24665" y="6807"/>
                  </a:cubicBezTo>
                  <a:cubicBezTo>
                    <a:pt x="16078" y="6444"/>
                    <a:pt x="5847" y="9706"/>
                    <a:pt x="1644" y="20396"/>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grpSp>
      <p:sp>
        <p:nvSpPr>
          <p:cNvPr id="1144" name="Google Shape;1144;p108"/>
          <p:cNvSpPr/>
          <p:nvPr/>
        </p:nvSpPr>
        <p:spPr>
          <a:xfrm rot="-5400000">
            <a:off x="572257" y="706477"/>
            <a:ext cx="3385800" cy="3478200"/>
          </a:xfrm>
          <a:prstGeom prst="roundRect">
            <a:avLst>
              <a:gd fmla="val 16667" name="adj"/>
            </a:avLst>
          </a:prstGeom>
          <a:solidFill>
            <a:schemeClr val="lt1"/>
          </a:solidFill>
          <a:ln cap="flat" cmpd="sng" w="9525">
            <a:solidFill>
              <a:schemeClr val="accent1"/>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145" name="Google Shape;1145;p108"/>
          <p:cNvSpPr txBox="1"/>
          <p:nvPr/>
        </p:nvSpPr>
        <p:spPr>
          <a:xfrm>
            <a:off x="691334" y="917886"/>
            <a:ext cx="3147600" cy="3055200"/>
          </a:xfrm>
          <a:prstGeom prst="rect">
            <a:avLst/>
          </a:prstGeom>
          <a:noFill/>
          <a:ln>
            <a:noFill/>
          </a:ln>
        </p:spPr>
        <p:txBody>
          <a:bodyPr anchorCtr="0" anchor="ctr" bIns="72000" lIns="72000" spcFirstLastPara="1" rIns="108000" wrap="square" tIns="144000">
            <a:noAutofit/>
          </a:bodyPr>
          <a:lstStyle/>
          <a:p>
            <a:pPr indent="0" lvl="0" marL="0" marR="0" rtl="0" algn="l">
              <a:lnSpc>
                <a:spcPct val="100000"/>
              </a:lnSpc>
              <a:spcBef>
                <a:spcPts val="0"/>
              </a:spcBef>
              <a:spcAft>
                <a:spcPts val="0"/>
              </a:spcAft>
              <a:buNone/>
            </a:pPr>
            <a:r>
              <a:rPr b="1" i="0" lang="en" sz="2400" u="none" cap="none" strike="noStrike">
                <a:solidFill>
                  <a:schemeClr val="dk1"/>
                </a:solidFill>
                <a:latin typeface="Poppins"/>
                <a:ea typeface="Poppins"/>
                <a:cs typeface="Poppins"/>
                <a:sym typeface="Poppins"/>
              </a:rPr>
              <a:t>SOLEF® </a:t>
            </a:r>
            <a:br>
              <a:rPr b="1" i="0" lang="en" sz="2400" u="none" cap="none" strike="noStrike">
                <a:solidFill>
                  <a:schemeClr val="dk1"/>
                </a:solidFill>
                <a:latin typeface="Poppins"/>
                <a:ea typeface="Poppins"/>
                <a:cs typeface="Poppins"/>
                <a:sym typeface="Poppins"/>
              </a:rPr>
            </a:br>
            <a:r>
              <a:rPr b="0" i="0" lang="en" sz="2400" u="none" cap="none" strike="noStrike">
                <a:solidFill>
                  <a:schemeClr val="accent1"/>
                </a:solidFill>
                <a:latin typeface="Poppins Light"/>
                <a:ea typeface="Poppins Light"/>
                <a:cs typeface="Poppins Light"/>
                <a:sym typeface="Poppins Light"/>
              </a:rPr>
              <a:t>Syensqo’s </a:t>
            </a:r>
            <a:endParaRPr b="0" i="0" sz="2400" u="none" cap="none" strike="noStrike">
              <a:solidFill>
                <a:schemeClr val="accent1"/>
              </a:solidFill>
              <a:latin typeface="Poppins Light"/>
              <a:ea typeface="Poppins Light"/>
              <a:cs typeface="Poppins Light"/>
              <a:sym typeface="Poppins Light"/>
            </a:endParaRPr>
          </a:p>
          <a:p>
            <a:pPr indent="0" lvl="0" marL="0" marR="0" rtl="0" algn="l">
              <a:lnSpc>
                <a:spcPct val="100000"/>
              </a:lnSpc>
              <a:spcBef>
                <a:spcPts val="0"/>
              </a:spcBef>
              <a:spcAft>
                <a:spcPts val="0"/>
              </a:spcAft>
              <a:buNone/>
            </a:pPr>
            <a:r>
              <a:rPr b="0" i="0" lang="en" sz="2400" u="none" cap="none" strike="noStrike">
                <a:solidFill>
                  <a:schemeClr val="accent1"/>
                </a:solidFill>
                <a:latin typeface="Poppins Light"/>
                <a:ea typeface="Poppins Light"/>
                <a:cs typeface="Poppins Light"/>
                <a:sym typeface="Poppins Light"/>
              </a:rPr>
              <a:t>signature portfolio </a:t>
            </a:r>
            <a:endParaRPr/>
          </a:p>
          <a:p>
            <a:pPr indent="0" lvl="0" marL="0" marR="0" rtl="0" algn="l">
              <a:lnSpc>
                <a:spcPct val="100000"/>
              </a:lnSpc>
              <a:spcBef>
                <a:spcPts val="0"/>
              </a:spcBef>
              <a:spcAft>
                <a:spcPts val="0"/>
              </a:spcAft>
              <a:buNone/>
            </a:pPr>
            <a:r>
              <a:rPr b="0" i="0" lang="en" sz="2400" u="none" cap="none" strike="noStrike">
                <a:solidFill>
                  <a:schemeClr val="accent1"/>
                </a:solidFill>
                <a:latin typeface="Poppins Light"/>
                <a:ea typeface="Poppins Light"/>
                <a:cs typeface="Poppins Light"/>
                <a:sym typeface="Poppins Light"/>
              </a:rPr>
              <a:t>of PVDF grades </a:t>
            </a:r>
            <a:endParaRPr/>
          </a:p>
          <a:p>
            <a:pPr indent="0" lvl="0" marL="0" marR="0" rtl="0" algn="l">
              <a:lnSpc>
                <a:spcPct val="100000"/>
              </a:lnSpc>
              <a:spcBef>
                <a:spcPts val="0"/>
              </a:spcBef>
              <a:spcAft>
                <a:spcPts val="0"/>
              </a:spcAft>
              <a:buNone/>
            </a:pPr>
            <a:r>
              <a:t/>
            </a:r>
            <a:endParaRPr b="1" i="0" sz="2400" u="none" cap="none" strike="noStrike">
              <a:solidFill>
                <a:schemeClr val="accent1"/>
              </a:solidFill>
              <a:latin typeface="Poppins"/>
              <a:ea typeface="Poppins"/>
              <a:cs typeface="Poppins"/>
              <a:sym typeface="Poppins"/>
            </a:endParaRPr>
          </a:p>
          <a:p>
            <a:pPr indent="0" lvl="0" marL="0" marR="0" rtl="0" algn="l">
              <a:lnSpc>
                <a:spcPct val="100000"/>
              </a:lnSpc>
              <a:spcBef>
                <a:spcPts val="0"/>
              </a:spcBef>
              <a:spcAft>
                <a:spcPts val="0"/>
              </a:spcAft>
              <a:buNone/>
            </a:pPr>
            <a:r>
              <a:t/>
            </a:r>
            <a:endParaRPr b="1" i="0" sz="3200" u="none" cap="none" strike="noStrike">
              <a:solidFill>
                <a:schemeClr val="accent1"/>
              </a:solidFill>
              <a:latin typeface="Poppins"/>
              <a:ea typeface="Poppins"/>
              <a:cs typeface="Poppins"/>
              <a:sym typeface="Poppins"/>
            </a:endParaRPr>
          </a:p>
          <a:p>
            <a:pPr indent="0" lvl="0" marL="0" marR="0" rtl="0" algn="l">
              <a:lnSpc>
                <a:spcPct val="100000"/>
              </a:lnSpc>
              <a:spcBef>
                <a:spcPts val="0"/>
              </a:spcBef>
              <a:spcAft>
                <a:spcPts val="0"/>
              </a:spcAft>
              <a:buNone/>
            </a:pPr>
            <a:r>
              <a:t/>
            </a:r>
            <a:endParaRPr b="0" i="0" sz="800" u="none" cap="none" strike="noStrike">
              <a:solidFill>
                <a:schemeClr val="accent1"/>
              </a:solidFill>
              <a:latin typeface="Poppins"/>
              <a:ea typeface="Poppins"/>
              <a:cs typeface="Poppins"/>
              <a:sym typeface="Poppins"/>
            </a:endParaRPr>
          </a:p>
        </p:txBody>
      </p:sp>
      <p:pic>
        <p:nvPicPr>
          <p:cNvPr id="1146" name="Google Shape;1146;p108"/>
          <p:cNvPicPr preferRelativeResize="0"/>
          <p:nvPr/>
        </p:nvPicPr>
        <p:blipFill rotWithShape="1">
          <a:blip r:embed="rId4">
            <a:alphaModFix/>
          </a:blip>
          <a:srcRect b="11866" l="0" r="0" t="11873"/>
          <a:stretch/>
        </p:blipFill>
        <p:spPr>
          <a:xfrm>
            <a:off x="7338413" y="4461950"/>
            <a:ext cx="1628052" cy="539200"/>
          </a:xfrm>
          <a:prstGeom prst="rect">
            <a:avLst/>
          </a:prstGeom>
          <a:noFill/>
          <a:ln>
            <a:noFill/>
          </a:ln>
        </p:spPr>
      </p:pic>
      <p:sp>
        <p:nvSpPr>
          <p:cNvPr id="1147" name="Google Shape;1147;p108"/>
          <p:cNvSpPr/>
          <p:nvPr/>
        </p:nvSpPr>
        <p:spPr>
          <a:xfrm>
            <a:off x="4143375" y="1914525"/>
            <a:ext cx="800100" cy="800100"/>
          </a:xfrm>
          <a:prstGeom prst="roundRect">
            <a:avLst>
              <a:gd fmla="val 16667" name="adj"/>
            </a:avLst>
          </a:prstGeom>
          <a:solidFill>
            <a:schemeClr val="dk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rPr b="1" i="0" lang="en" sz="6600" u="none" cap="none" strike="noStrike">
                <a:solidFill>
                  <a:schemeClr val="lt1"/>
                </a:solidFill>
                <a:latin typeface="Arial"/>
                <a:ea typeface="Arial"/>
                <a:cs typeface="Arial"/>
                <a:sym typeface="Arial"/>
              </a:rPr>
              <a:t>&amp;</a:t>
            </a:r>
            <a:endParaRPr b="1" i="0" sz="400" u="none" cap="none" strike="noStrike">
              <a:solidFill>
                <a:schemeClr val="lt1"/>
              </a:solidFill>
              <a:latin typeface="Arial"/>
              <a:ea typeface="Arial"/>
              <a:cs typeface="Arial"/>
              <a:sym typeface="Arial"/>
            </a:endParaRPr>
          </a:p>
        </p:txBody>
      </p:sp>
      <p:sp>
        <p:nvSpPr>
          <p:cNvPr id="1148" name="Google Shape;1148;p108"/>
          <p:cNvSpPr/>
          <p:nvPr/>
        </p:nvSpPr>
        <p:spPr>
          <a:xfrm rot="-5400000">
            <a:off x="5087107" y="716002"/>
            <a:ext cx="3385800" cy="3478200"/>
          </a:xfrm>
          <a:prstGeom prst="roundRect">
            <a:avLst>
              <a:gd fmla="val 16667" name="adj"/>
            </a:avLst>
          </a:prstGeom>
          <a:noFill/>
          <a:ln cap="flat" cmpd="sng" w="9525">
            <a:solidFill>
              <a:schemeClr val="lt1"/>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149" name="Google Shape;1149;p108"/>
          <p:cNvSpPr txBox="1"/>
          <p:nvPr/>
        </p:nvSpPr>
        <p:spPr>
          <a:xfrm>
            <a:off x="5206184" y="927411"/>
            <a:ext cx="3147600" cy="3055200"/>
          </a:xfrm>
          <a:prstGeom prst="rect">
            <a:avLst/>
          </a:prstGeom>
          <a:noFill/>
          <a:ln>
            <a:noFill/>
          </a:ln>
        </p:spPr>
        <p:txBody>
          <a:bodyPr anchorCtr="0" anchor="ctr" bIns="72000" lIns="72000" spcFirstLastPara="1" rIns="108000" wrap="square" tIns="144000">
            <a:noAutofit/>
          </a:bodyPr>
          <a:lstStyle/>
          <a:p>
            <a:pPr indent="0" lvl="0" marL="0" marR="0" rtl="0" algn="l">
              <a:lnSpc>
                <a:spcPct val="100000"/>
              </a:lnSpc>
              <a:spcBef>
                <a:spcPts val="0"/>
              </a:spcBef>
              <a:spcAft>
                <a:spcPts val="0"/>
              </a:spcAft>
              <a:buNone/>
            </a:pPr>
            <a:r>
              <a:rPr b="1" i="0" lang="en" sz="2400" u="none" cap="none" strike="noStrike">
                <a:solidFill>
                  <a:schemeClr val="lt1"/>
                </a:solidFill>
                <a:latin typeface="Poppins"/>
                <a:ea typeface="Poppins"/>
                <a:cs typeface="Poppins"/>
                <a:sym typeface="Poppins"/>
              </a:rPr>
              <a:t>SOLGAIN</a:t>
            </a:r>
            <a:r>
              <a:rPr b="1" i="0" lang="en" sz="2400" u="none" cap="none" strike="noStrike">
                <a:solidFill>
                  <a:schemeClr val="lt1"/>
                </a:solidFill>
                <a:latin typeface="Arial"/>
                <a:ea typeface="Arial"/>
                <a:cs typeface="Arial"/>
                <a:sym typeface="Arial"/>
              </a:rPr>
              <a:t>™</a:t>
            </a:r>
            <a:r>
              <a:rPr b="1" i="0" lang="en" sz="2400" u="none" cap="none" strike="noStrike">
                <a:solidFill>
                  <a:schemeClr val="lt1"/>
                </a:solidFill>
                <a:latin typeface="Poppins"/>
                <a:ea typeface="Poppins"/>
                <a:cs typeface="Poppins"/>
                <a:sym typeface="Poppins"/>
              </a:rPr>
              <a:t> </a:t>
            </a:r>
            <a:br>
              <a:rPr b="1" i="0" lang="en" sz="2400" u="none" cap="none" strike="noStrike">
                <a:solidFill>
                  <a:schemeClr val="lt1"/>
                </a:solidFill>
                <a:latin typeface="Poppins"/>
                <a:ea typeface="Poppins"/>
                <a:cs typeface="Poppins"/>
                <a:sym typeface="Poppins"/>
              </a:rPr>
            </a:br>
            <a:r>
              <a:rPr b="0" i="0" lang="en" sz="2000" u="none" cap="none" strike="noStrike">
                <a:solidFill>
                  <a:schemeClr val="lt1"/>
                </a:solidFill>
                <a:latin typeface="Poppins Light"/>
                <a:ea typeface="Poppins Light"/>
                <a:cs typeface="Poppins Light"/>
                <a:sym typeface="Poppins Light"/>
              </a:rPr>
              <a:t>a new Solef PVDF Grade and Continuous Process that </a:t>
            </a:r>
            <a:r>
              <a:rPr b="1" i="0" lang="en" sz="3200" u="none" cap="none" strike="noStrike">
                <a:solidFill>
                  <a:schemeClr val="lt1"/>
                </a:solidFill>
                <a:latin typeface="Poppins"/>
                <a:ea typeface="Poppins"/>
                <a:cs typeface="Poppins"/>
                <a:sym typeface="Poppins"/>
              </a:rPr>
              <a:t>unlocks the potential of </a:t>
            </a:r>
            <a:endParaRPr/>
          </a:p>
          <a:p>
            <a:pPr indent="0" lvl="0" marL="0" marR="0" rtl="0" algn="l">
              <a:lnSpc>
                <a:spcPct val="100000"/>
              </a:lnSpc>
              <a:spcBef>
                <a:spcPts val="0"/>
              </a:spcBef>
              <a:spcAft>
                <a:spcPts val="0"/>
              </a:spcAft>
              <a:buNone/>
            </a:pPr>
            <a:r>
              <a:rPr b="1" i="0" lang="en" sz="3200" u="none" cap="none" strike="noStrike">
                <a:solidFill>
                  <a:schemeClr val="lt1"/>
                </a:solidFill>
                <a:latin typeface="Poppins"/>
                <a:ea typeface="Poppins"/>
                <a:cs typeface="Poppins"/>
                <a:sym typeface="Poppins"/>
              </a:rPr>
              <a:t>Dry Cathodes</a:t>
            </a:r>
            <a:endParaRPr b="1" i="0" sz="700" u="none" cap="none" strike="noStrike">
              <a:solidFill>
                <a:schemeClr val="lt1"/>
              </a:solidFill>
              <a:latin typeface="Poppins"/>
              <a:ea typeface="Poppins"/>
              <a:cs typeface="Poppins"/>
              <a:sym typeface="Poppins"/>
            </a:endParaRPr>
          </a:p>
        </p:txBody>
      </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147"/>
                                        </p:tgtEl>
                                        <p:attrNameLst>
                                          <p:attrName>style.visibility</p:attrName>
                                        </p:attrNameLst>
                                      </p:cBhvr>
                                      <p:to>
                                        <p:strVal val="visible"/>
                                      </p:to>
                                    </p:set>
                                    <p:animEffect filter="fade" transition="in">
                                      <p:cBhvr>
                                        <p:cTn dur="500"/>
                                        <p:tgtEl>
                                          <p:spTgt spid="1147"/>
                                        </p:tgtEl>
                                      </p:cBhvr>
                                    </p:animEffect>
                                  </p:childTnLst>
                                </p:cTn>
                              </p:par>
                            </p:childTnLst>
                          </p:cTn>
                        </p:par>
                        <p:par>
                          <p:cTn fill="hold">
                            <p:stCondLst>
                              <p:cond delay="500"/>
                            </p:stCondLst>
                            <p:childTnLst>
                              <p:par>
                                <p:cTn fill="hold" nodeType="afterEffect" presetClass="entr" presetID="10" presetSubtype="0">
                                  <p:stCondLst>
                                    <p:cond delay="0"/>
                                  </p:stCondLst>
                                  <p:childTnLst>
                                    <p:set>
                                      <p:cBhvr>
                                        <p:cTn dur="1" fill="hold">
                                          <p:stCondLst>
                                            <p:cond delay="0"/>
                                          </p:stCondLst>
                                        </p:cTn>
                                        <p:tgtEl>
                                          <p:spTgt spid="1122"/>
                                        </p:tgtEl>
                                        <p:attrNameLst>
                                          <p:attrName>style.visibility</p:attrName>
                                        </p:attrNameLst>
                                      </p:cBhvr>
                                      <p:to>
                                        <p:strVal val="visible"/>
                                      </p:to>
                                    </p:set>
                                    <p:animEffect filter="fade" transition="in">
                                      <p:cBhvr>
                                        <p:cTn dur="500"/>
                                        <p:tgtEl>
                                          <p:spTgt spid="1122"/>
                                        </p:tgtEl>
                                      </p:cBhvr>
                                    </p:animEffect>
                                  </p:childTnLst>
                                </p:cTn>
                              </p:par>
                              <p:par>
                                <p:cTn fill="hold" nodeType="withEffect" presetClass="entr" presetID="10" presetSubtype="0">
                                  <p:stCondLst>
                                    <p:cond delay="0"/>
                                  </p:stCondLst>
                                  <p:childTnLst>
                                    <p:set>
                                      <p:cBhvr>
                                        <p:cTn dur="1" fill="hold">
                                          <p:stCondLst>
                                            <p:cond delay="0"/>
                                          </p:stCondLst>
                                        </p:cTn>
                                        <p:tgtEl>
                                          <p:spTgt spid="1121"/>
                                        </p:tgtEl>
                                        <p:attrNameLst>
                                          <p:attrName>style.visibility</p:attrName>
                                        </p:attrNameLst>
                                      </p:cBhvr>
                                      <p:to>
                                        <p:strVal val="visible"/>
                                      </p:to>
                                    </p:set>
                                    <p:animEffect filter="fade" transition="in">
                                      <p:cBhvr>
                                        <p:cTn dur="500"/>
                                        <p:tgtEl>
                                          <p:spTgt spid="1121"/>
                                        </p:tgtEl>
                                      </p:cBhvr>
                                    </p:animEffect>
                                  </p:childTnLst>
                                </p:cTn>
                              </p:par>
                              <p:par>
                                <p:cTn fill="hold" nodeType="withEffect" presetClass="entr" presetID="10" presetSubtype="0">
                                  <p:stCondLst>
                                    <p:cond delay="0"/>
                                  </p:stCondLst>
                                  <p:childTnLst>
                                    <p:set>
                                      <p:cBhvr>
                                        <p:cTn dur="1" fill="hold">
                                          <p:stCondLst>
                                            <p:cond delay="0"/>
                                          </p:stCondLst>
                                        </p:cTn>
                                        <p:tgtEl>
                                          <p:spTgt spid="1148"/>
                                        </p:tgtEl>
                                        <p:attrNameLst>
                                          <p:attrName>style.visibility</p:attrName>
                                        </p:attrNameLst>
                                      </p:cBhvr>
                                      <p:to>
                                        <p:strVal val="visible"/>
                                      </p:to>
                                    </p:set>
                                    <p:animEffect filter="fade" transition="in">
                                      <p:cBhvr>
                                        <p:cTn dur="500"/>
                                        <p:tgtEl>
                                          <p:spTgt spid="1148"/>
                                        </p:tgtEl>
                                      </p:cBhvr>
                                    </p:animEffect>
                                  </p:childTnLst>
                                </p:cTn>
                              </p:par>
                              <p:par>
                                <p:cTn fill="hold" nodeType="withEffect" presetClass="entr" presetID="10" presetSubtype="0">
                                  <p:stCondLst>
                                    <p:cond delay="0"/>
                                  </p:stCondLst>
                                  <p:childTnLst>
                                    <p:set>
                                      <p:cBhvr>
                                        <p:cTn dur="1" fill="hold">
                                          <p:stCondLst>
                                            <p:cond delay="0"/>
                                          </p:stCondLst>
                                        </p:cTn>
                                        <p:tgtEl>
                                          <p:spTgt spid="1135"/>
                                        </p:tgtEl>
                                        <p:attrNameLst>
                                          <p:attrName>style.visibility</p:attrName>
                                        </p:attrNameLst>
                                      </p:cBhvr>
                                      <p:to>
                                        <p:strVal val="visible"/>
                                      </p:to>
                                    </p:set>
                                    <p:animEffect filter="fade" transition="in">
                                      <p:cBhvr>
                                        <p:cTn dur="500"/>
                                        <p:tgtEl>
                                          <p:spTgt spid="1135"/>
                                        </p:tgtEl>
                                      </p:cBhvr>
                                    </p:animEffect>
                                  </p:childTnLst>
                                </p:cTn>
                              </p:par>
                              <p:par>
                                <p:cTn fill="hold" nodeType="withEffect" presetClass="entr" presetID="10" presetSubtype="0">
                                  <p:stCondLst>
                                    <p:cond delay="0"/>
                                  </p:stCondLst>
                                  <p:childTnLst>
                                    <p:set>
                                      <p:cBhvr>
                                        <p:cTn dur="1" fill="hold">
                                          <p:stCondLst>
                                            <p:cond delay="0"/>
                                          </p:stCondLst>
                                        </p:cTn>
                                        <p:tgtEl>
                                          <p:spTgt spid="1146"/>
                                        </p:tgtEl>
                                        <p:attrNameLst>
                                          <p:attrName>style.visibility</p:attrName>
                                        </p:attrNameLst>
                                      </p:cBhvr>
                                      <p:to>
                                        <p:strVal val="visible"/>
                                      </p:to>
                                    </p:set>
                                    <p:animEffect filter="fade" transition="in">
                                      <p:cBhvr>
                                        <p:cTn dur="500"/>
                                        <p:tgtEl>
                                          <p:spTgt spid="1146"/>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154" name="Shape 1154"/>
        <p:cNvGrpSpPr/>
        <p:nvPr/>
      </p:nvGrpSpPr>
      <p:grpSpPr>
        <a:xfrm>
          <a:off x="0" y="0"/>
          <a:ext cx="0" cy="0"/>
          <a:chOff x="0" y="0"/>
          <a:chExt cx="0" cy="0"/>
        </a:xfrm>
      </p:grpSpPr>
      <p:sp>
        <p:nvSpPr>
          <p:cNvPr id="1155" name="Google Shape;1155;p109"/>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solidFill>
                  <a:schemeClr val="accent1"/>
                </a:solidFill>
              </a:rPr>
              <a:t>Significant benefits </a:t>
            </a:r>
            <a:r>
              <a:rPr lang="en"/>
              <a:t>moving from Wet to Dry Coating of Cathodes </a:t>
            </a:r>
            <a:br>
              <a:rPr lang="en"/>
            </a:br>
            <a:r>
              <a:rPr lang="en">
                <a:solidFill>
                  <a:schemeClr val="accent1"/>
                </a:solidFill>
              </a:rPr>
              <a:t>but still some challenges, </a:t>
            </a:r>
            <a:r>
              <a:rPr lang="en"/>
              <a:t>especially at the cathode</a:t>
            </a:r>
            <a:endParaRPr/>
          </a:p>
        </p:txBody>
      </p:sp>
      <p:sp>
        <p:nvSpPr>
          <p:cNvPr id="1156" name="Google Shape;1156;p109"/>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1157" name="Google Shape;1157;p109"/>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sp>
        <p:nvSpPr>
          <p:cNvPr id="1158" name="Google Shape;1158;p109"/>
          <p:cNvSpPr/>
          <p:nvPr/>
        </p:nvSpPr>
        <p:spPr>
          <a:xfrm>
            <a:off x="5100054" y="1330266"/>
            <a:ext cx="3945900" cy="5232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0" i="0" lang="en" sz="1400" u="none" cap="none" strike="noStrike">
                <a:solidFill>
                  <a:srgbClr val="4B525D"/>
                </a:solidFill>
                <a:latin typeface="Poppins"/>
                <a:ea typeface="Poppins"/>
                <a:cs typeface="Poppins"/>
                <a:sym typeface="Poppins"/>
              </a:rPr>
              <a:t>Dry anode cells are just starting to be produced on a larger scale</a:t>
            </a:r>
            <a:endParaRPr b="0" i="0" sz="1400" u="none" cap="none" strike="noStrike">
              <a:solidFill>
                <a:srgbClr val="000000"/>
              </a:solidFill>
              <a:latin typeface="Poppins"/>
              <a:ea typeface="Poppins"/>
              <a:cs typeface="Poppins"/>
              <a:sym typeface="Poppins"/>
            </a:endParaRPr>
          </a:p>
        </p:txBody>
      </p:sp>
      <p:sp>
        <p:nvSpPr>
          <p:cNvPr id="1159" name="Google Shape;1159;p109"/>
          <p:cNvSpPr/>
          <p:nvPr/>
        </p:nvSpPr>
        <p:spPr>
          <a:xfrm>
            <a:off x="5075340" y="1912388"/>
            <a:ext cx="3589020" cy="888832"/>
          </a:xfrm>
          <a:custGeom>
            <a:rect b="b" l="l" r="r" t="t"/>
            <a:pathLst>
              <a:path extrusionOk="0" h="1356995" w="9144000">
                <a:moveTo>
                  <a:pt x="0" y="0"/>
                </a:moveTo>
                <a:lnTo>
                  <a:pt x="9143981" y="0"/>
                </a:lnTo>
                <a:lnTo>
                  <a:pt x="9143981" y="1356488"/>
                </a:lnTo>
                <a:lnTo>
                  <a:pt x="0" y="1356488"/>
                </a:lnTo>
                <a:lnTo>
                  <a:pt x="0" y="0"/>
                </a:lnTo>
                <a:close/>
              </a:path>
            </a:pathLst>
          </a:custGeom>
          <a:noFill/>
          <a:ln>
            <a:noFill/>
          </a:ln>
        </p:spPr>
        <p:txBody>
          <a:bodyPr anchorCtr="0" anchor="ctr" bIns="0" lIns="108000" spcFirstLastPara="1" rIns="108000" wrap="square" tIns="0">
            <a:noAutofit/>
          </a:bodyPr>
          <a:lstStyle/>
          <a:p>
            <a:pPr indent="0" lvl="0" marL="0" marR="0" rtl="0" algn="l">
              <a:lnSpc>
                <a:spcPct val="100000"/>
              </a:lnSpc>
              <a:spcBef>
                <a:spcPts val="0"/>
              </a:spcBef>
              <a:spcAft>
                <a:spcPts val="0"/>
              </a:spcAft>
              <a:buClr>
                <a:srgbClr val="000000"/>
              </a:buClr>
              <a:buSzPts val="1400"/>
              <a:buFont typeface="Arial"/>
              <a:buNone/>
            </a:pPr>
            <a:r>
              <a:rPr b="0" i="0" lang="en" sz="1400" u="none" cap="none" strike="noStrike">
                <a:solidFill>
                  <a:srgbClr val="4B525D"/>
                </a:solidFill>
                <a:latin typeface="Poppins"/>
                <a:ea typeface="Poppins"/>
                <a:cs typeface="Poppins"/>
                <a:sym typeface="Poppins"/>
              </a:rPr>
              <a:t>There are </a:t>
            </a:r>
            <a:r>
              <a:rPr b="0" i="0" lang="en" sz="1400" u="none" cap="none" strike="noStrike">
                <a:solidFill>
                  <a:srgbClr val="FF6342"/>
                </a:solidFill>
                <a:latin typeface="Poppins"/>
                <a:ea typeface="Poppins"/>
                <a:cs typeface="Poppins"/>
                <a:sym typeface="Poppins"/>
              </a:rPr>
              <a:t>CHALLENGES</a:t>
            </a:r>
            <a:r>
              <a:rPr b="0" i="0" lang="en" sz="1400" u="none" cap="none" strike="noStrike">
                <a:solidFill>
                  <a:srgbClr val="4B525D"/>
                </a:solidFill>
                <a:latin typeface="Poppins"/>
                <a:ea typeface="Poppins"/>
                <a:cs typeface="Poppins"/>
                <a:sym typeface="Poppins"/>
              </a:rPr>
              <a:t> that are being uncovered with the scale-up process and the cathode is lagging</a:t>
            </a:r>
            <a:endParaRPr b="0" i="0" sz="1400" u="none" cap="none" strike="noStrike">
              <a:solidFill>
                <a:srgbClr val="000000"/>
              </a:solidFill>
              <a:latin typeface="Poppins"/>
              <a:ea typeface="Poppins"/>
              <a:cs typeface="Poppins"/>
              <a:sym typeface="Poppins"/>
            </a:endParaRPr>
          </a:p>
        </p:txBody>
      </p:sp>
      <p:grpSp>
        <p:nvGrpSpPr>
          <p:cNvPr id="1160" name="Google Shape;1160;p109"/>
          <p:cNvGrpSpPr/>
          <p:nvPr/>
        </p:nvGrpSpPr>
        <p:grpSpPr>
          <a:xfrm>
            <a:off x="181031" y="870326"/>
            <a:ext cx="4383033" cy="2085100"/>
            <a:chOff x="56" y="775076"/>
            <a:chExt cx="4383033" cy="2085100"/>
          </a:xfrm>
        </p:grpSpPr>
        <p:sp>
          <p:nvSpPr>
            <p:cNvPr id="1161" name="Google Shape;1161;p109"/>
            <p:cNvSpPr/>
            <p:nvPr/>
          </p:nvSpPr>
          <p:spPr>
            <a:xfrm rot="5400000">
              <a:off x="-134494" y="1940642"/>
              <a:ext cx="381300" cy="112200"/>
            </a:xfrm>
            <a:prstGeom prst="triangle">
              <a:avLst>
                <a:gd fmla="val 50000" name="adj"/>
              </a:avLst>
            </a:prstGeom>
            <a:solidFill>
              <a:schemeClr val="dk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grpSp>
          <p:nvGrpSpPr>
            <p:cNvPr id="1162" name="Google Shape;1162;p109"/>
            <p:cNvGrpSpPr/>
            <p:nvPr/>
          </p:nvGrpSpPr>
          <p:grpSpPr>
            <a:xfrm>
              <a:off x="128985" y="775076"/>
              <a:ext cx="4254104" cy="2085100"/>
              <a:chOff x="4568257" y="849217"/>
              <a:chExt cx="4254104" cy="2085100"/>
            </a:xfrm>
          </p:grpSpPr>
          <p:sp>
            <p:nvSpPr>
              <p:cNvPr id="1163" name="Google Shape;1163;p109"/>
              <p:cNvSpPr/>
              <p:nvPr/>
            </p:nvSpPr>
            <p:spPr>
              <a:xfrm>
                <a:off x="4580361" y="1262417"/>
                <a:ext cx="4242000" cy="1671900"/>
              </a:xfrm>
              <a:prstGeom prst="rect">
                <a:avLst/>
              </a:prstGeom>
              <a:noFill/>
              <a:ln cap="flat" cmpd="sng" w="19050">
                <a:solidFill>
                  <a:srgbClr val="FF6600"/>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164" name="Google Shape;1164;p109"/>
              <p:cNvSpPr txBox="1"/>
              <p:nvPr/>
            </p:nvSpPr>
            <p:spPr>
              <a:xfrm>
                <a:off x="4568257" y="849217"/>
                <a:ext cx="4016400" cy="346200"/>
              </a:xfrm>
              <a:prstGeom prst="rect">
                <a:avLst/>
              </a:prstGeom>
              <a:noFill/>
              <a:ln>
                <a:noFill/>
              </a:ln>
            </p:spPr>
            <p:txBody>
              <a:bodyPr anchorCtr="0" anchor="t" bIns="34275" lIns="0" spcFirstLastPara="1" rIns="0" wrap="square" tIns="34275">
                <a:spAutoFit/>
              </a:bodyPr>
              <a:lstStyle/>
              <a:p>
                <a:pPr indent="0" lvl="0" marL="0" marR="0" rtl="0" algn="l">
                  <a:lnSpc>
                    <a:spcPct val="100000"/>
                  </a:lnSpc>
                  <a:spcBef>
                    <a:spcPts val="600"/>
                  </a:spcBef>
                  <a:spcAft>
                    <a:spcPts val="0"/>
                  </a:spcAft>
                  <a:buClr>
                    <a:srgbClr val="000000"/>
                  </a:buClr>
                  <a:buSzPts val="1200"/>
                  <a:buFont typeface="Arial"/>
                  <a:buNone/>
                </a:pPr>
                <a:r>
                  <a:rPr b="0" i="0" lang="en" sz="1800" u="none" cap="none" strike="noStrike">
                    <a:solidFill>
                      <a:srgbClr val="343B46"/>
                    </a:solidFill>
                    <a:latin typeface="Poppins"/>
                    <a:ea typeface="Poppins"/>
                    <a:cs typeface="Poppins"/>
                    <a:sym typeface="Poppins"/>
                  </a:rPr>
                  <a:t>FUTURE  </a:t>
                </a:r>
                <a:r>
                  <a:rPr b="1" i="0" lang="en" sz="1200" u="none" cap="none" strike="noStrike">
                    <a:solidFill>
                      <a:srgbClr val="4B525D"/>
                    </a:solidFill>
                    <a:latin typeface="Poppins Medium"/>
                    <a:ea typeface="Poppins Medium"/>
                    <a:cs typeface="Poppins Medium"/>
                    <a:sym typeface="Poppins Medium"/>
                  </a:rPr>
                  <a:t>DRY CATHODE PROCESSING BENEFITS </a:t>
                </a:r>
                <a:endParaRPr b="1" i="0" sz="1200" u="none" cap="none" strike="noStrike">
                  <a:solidFill>
                    <a:srgbClr val="4B525D"/>
                  </a:solidFill>
                  <a:latin typeface="Poppins Medium"/>
                  <a:ea typeface="Poppins Medium"/>
                  <a:cs typeface="Poppins Medium"/>
                  <a:sym typeface="Poppins Medium"/>
                </a:endParaRPr>
              </a:p>
            </p:txBody>
          </p:sp>
        </p:grpSp>
        <p:grpSp>
          <p:nvGrpSpPr>
            <p:cNvPr id="1165" name="Google Shape;1165;p109"/>
            <p:cNvGrpSpPr/>
            <p:nvPr/>
          </p:nvGrpSpPr>
          <p:grpSpPr>
            <a:xfrm>
              <a:off x="685274" y="1244168"/>
              <a:ext cx="3366203" cy="337642"/>
              <a:chOff x="5124546" y="1318309"/>
              <a:chExt cx="3366203" cy="337642"/>
            </a:xfrm>
          </p:grpSpPr>
          <p:sp>
            <p:nvSpPr>
              <p:cNvPr id="1166" name="Google Shape;1166;p109"/>
              <p:cNvSpPr/>
              <p:nvPr/>
            </p:nvSpPr>
            <p:spPr>
              <a:xfrm>
                <a:off x="5397749" y="1393289"/>
                <a:ext cx="3093000" cy="253800"/>
              </a:xfrm>
              <a:prstGeom prst="rect">
                <a:avLst/>
              </a:prstGeom>
              <a:noFill/>
              <a:ln>
                <a:noFill/>
              </a:ln>
            </p:spPr>
            <p:txBody>
              <a:bodyPr anchorCtr="0" anchor="t" bIns="45700" lIns="91425" spcFirstLastPara="1" rIns="91425" wrap="square" tIns="45700">
                <a:noAutofit/>
              </a:bodyPr>
              <a:lstStyle/>
              <a:p>
                <a:pPr indent="0" lvl="0" marL="12700" marR="5080" rtl="0" algn="l">
                  <a:lnSpc>
                    <a:spcPct val="100000"/>
                  </a:lnSpc>
                  <a:spcBef>
                    <a:spcPts val="0"/>
                  </a:spcBef>
                  <a:spcAft>
                    <a:spcPts val="0"/>
                  </a:spcAft>
                  <a:buClr>
                    <a:srgbClr val="000000"/>
                  </a:buClr>
                  <a:buSzPts val="1050"/>
                  <a:buFont typeface="Arial"/>
                  <a:buNone/>
                </a:pPr>
                <a:r>
                  <a:rPr b="0" i="0" lang="en" sz="1050" u="none" cap="none" strike="noStrike">
                    <a:solidFill>
                      <a:srgbClr val="343B46"/>
                    </a:solidFill>
                    <a:latin typeface="Poppins"/>
                    <a:ea typeface="Poppins"/>
                    <a:cs typeface="Poppins"/>
                    <a:sym typeface="Poppins"/>
                  </a:rPr>
                  <a:t>Eliminates </a:t>
                </a:r>
                <a:r>
                  <a:rPr b="1" i="0" lang="en" sz="1050" u="none" cap="none" strike="noStrike">
                    <a:solidFill>
                      <a:schemeClr val="dk1"/>
                    </a:solidFill>
                    <a:latin typeface="Poppins"/>
                    <a:ea typeface="Poppins"/>
                    <a:cs typeface="Poppins"/>
                    <a:sym typeface="Poppins"/>
                  </a:rPr>
                  <a:t>NMP, Recycling and Drying</a:t>
                </a:r>
                <a:endParaRPr b="1" i="0" sz="1050" u="none" cap="none" strike="noStrike">
                  <a:solidFill>
                    <a:schemeClr val="dk1"/>
                  </a:solidFill>
                  <a:latin typeface="Poppins"/>
                  <a:ea typeface="Poppins"/>
                  <a:cs typeface="Poppins"/>
                  <a:sym typeface="Poppins"/>
                </a:endParaRPr>
              </a:p>
            </p:txBody>
          </p:sp>
          <p:sp>
            <p:nvSpPr>
              <p:cNvPr id="1167" name="Google Shape;1167;p109"/>
              <p:cNvSpPr/>
              <p:nvPr/>
            </p:nvSpPr>
            <p:spPr>
              <a:xfrm>
                <a:off x="5124546" y="1364351"/>
                <a:ext cx="291600" cy="291600"/>
              </a:xfrm>
              <a:prstGeom prst="ellipse">
                <a:avLst/>
              </a:prstGeom>
              <a:solidFill>
                <a:srgbClr val="BDC2C9"/>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800"/>
                  <a:buFont typeface="Arial"/>
                  <a:buNone/>
                </a:pPr>
                <a:r>
                  <a:t/>
                </a:r>
                <a:endParaRPr b="1" i="0" sz="800" u="none" cap="none" strike="noStrike">
                  <a:solidFill>
                    <a:schemeClr val="lt1"/>
                  </a:solidFill>
                  <a:latin typeface="Poppins"/>
                  <a:ea typeface="Poppins"/>
                  <a:cs typeface="Poppins"/>
                  <a:sym typeface="Poppins"/>
                </a:endParaRPr>
              </a:p>
            </p:txBody>
          </p:sp>
          <p:sp>
            <p:nvSpPr>
              <p:cNvPr id="1168" name="Google Shape;1168;p109"/>
              <p:cNvSpPr/>
              <p:nvPr/>
            </p:nvSpPr>
            <p:spPr>
              <a:xfrm>
                <a:off x="5257218" y="1318309"/>
                <a:ext cx="194400" cy="194400"/>
              </a:xfrm>
              <a:prstGeom prst="mathMultiply">
                <a:avLst>
                  <a:gd fmla="val 23520" name="adj1"/>
                </a:avLst>
              </a:prstGeom>
              <a:solidFill>
                <a:schemeClr val="dk1"/>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800"/>
                  <a:buFont typeface="Arial"/>
                  <a:buNone/>
                </a:pPr>
                <a:r>
                  <a:t/>
                </a:r>
                <a:endParaRPr b="1" i="0" sz="800" u="none" cap="none" strike="noStrike">
                  <a:solidFill>
                    <a:schemeClr val="lt1"/>
                  </a:solidFill>
                  <a:latin typeface="Poppins"/>
                  <a:ea typeface="Poppins"/>
                  <a:cs typeface="Poppins"/>
                  <a:sym typeface="Poppins"/>
                </a:endParaRPr>
              </a:p>
            </p:txBody>
          </p:sp>
        </p:grpSp>
        <p:grpSp>
          <p:nvGrpSpPr>
            <p:cNvPr id="1169" name="Google Shape;1169;p109"/>
            <p:cNvGrpSpPr/>
            <p:nvPr/>
          </p:nvGrpSpPr>
          <p:grpSpPr>
            <a:xfrm>
              <a:off x="807716" y="2360012"/>
              <a:ext cx="2875275" cy="417901"/>
              <a:chOff x="5246988" y="2434153"/>
              <a:chExt cx="2875275" cy="417901"/>
            </a:xfrm>
          </p:grpSpPr>
          <p:cxnSp>
            <p:nvCxnSpPr>
              <p:cNvPr id="1170" name="Google Shape;1170;p109"/>
              <p:cNvCxnSpPr/>
              <p:nvPr/>
            </p:nvCxnSpPr>
            <p:spPr>
              <a:xfrm>
                <a:off x="6036871" y="2659433"/>
                <a:ext cx="218100" cy="0"/>
              </a:xfrm>
              <a:prstGeom prst="straightConnector1">
                <a:avLst/>
              </a:prstGeom>
              <a:noFill/>
              <a:ln cap="flat" cmpd="sng" w="19050">
                <a:solidFill>
                  <a:srgbClr val="767676"/>
                </a:solidFill>
                <a:prstDash val="solid"/>
                <a:miter lim="800000"/>
                <a:headEnd len="sm" w="sm" type="none"/>
                <a:tailEnd len="med" w="med" type="triangle"/>
              </a:ln>
            </p:spPr>
          </p:cxnSp>
          <p:cxnSp>
            <p:nvCxnSpPr>
              <p:cNvPr id="1171" name="Google Shape;1171;p109"/>
              <p:cNvCxnSpPr/>
              <p:nvPr/>
            </p:nvCxnSpPr>
            <p:spPr>
              <a:xfrm>
                <a:off x="7073735" y="2659433"/>
                <a:ext cx="218100" cy="0"/>
              </a:xfrm>
              <a:prstGeom prst="straightConnector1">
                <a:avLst/>
              </a:prstGeom>
              <a:noFill/>
              <a:ln cap="flat" cmpd="sng" w="19050">
                <a:solidFill>
                  <a:srgbClr val="767676"/>
                </a:solidFill>
                <a:prstDash val="solid"/>
                <a:miter lim="800000"/>
                <a:headEnd len="sm" w="sm" type="none"/>
                <a:tailEnd len="med" w="med" type="triangle"/>
              </a:ln>
            </p:spPr>
          </p:cxnSp>
          <p:sp>
            <p:nvSpPr>
              <p:cNvPr id="1172" name="Google Shape;1172;p109"/>
              <p:cNvSpPr/>
              <p:nvPr/>
            </p:nvSpPr>
            <p:spPr>
              <a:xfrm>
                <a:off x="5246988" y="2434153"/>
                <a:ext cx="806100" cy="417900"/>
              </a:xfrm>
              <a:prstGeom prst="roundRect">
                <a:avLst>
                  <a:gd fmla="val 16667" name="adj"/>
                </a:avLst>
              </a:prstGeom>
              <a:solidFill>
                <a:schemeClr val="accent2"/>
              </a:solidFill>
              <a:ln>
                <a:noFill/>
              </a:ln>
            </p:spPr>
            <p:txBody>
              <a:bodyPr anchorCtr="0" anchor="ctr" bIns="34275" lIns="0" spcFirstLastPara="1" rIns="0" wrap="square" tIns="34275">
                <a:noAutofit/>
              </a:bodyPr>
              <a:lstStyle/>
              <a:p>
                <a:pPr indent="0" lvl="0" marL="0" marR="0" rtl="0" algn="ctr">
                  <a:lnSpc>
                    <a:spcPct val="100000"/>
                  </a:lnSpc>
                  <a:spcBef>
                    <a:spcPts val="0"/>
                  </a:spcBef>
                  <a:spcAft>
                    <a:spcPts val="0"/>
                  </a:spcAft>
                  <a:buClr>
                    <a:srgbClr val="000000"/>
                  </a:buClr>
                  <a:buSzPts val="800"/>
                  <a:buFont typeface="Arial"/>
                  <a:buNone/>
                </a:pPr>
                <a:r>
                  <a:rPr b="1" i="0" lang="en" sz="900" u="none" cap="none" strike="noStrike">
                    <a:solidFill>
                      <a:schemeClr val="dk1"/>
                    </a:solidFill>
                    <a:latin typeface="Poppins"/>
                    <a:ea typeface="Poppins"/>
                    <a:cs typeface="Poppins"/>
                    <a:sym typeface="Poppins"/>
                  </a:rPr>
                  <a:t>Slurry mixing</a:t>
                </a:r>
                <a:endParaRPr b="1" i="0" sz="900" u="none" cap="none" strike="noStrike">
                  <a:solidFill>
                    <a:schemeClr val="dk1"/>
                  </a:solidFill>
                  <a:latin typeface="Poppins"/>
                  <a:ea typeface="Poppins"/>
                  <a:cs typeface="Poppins"/>
                  <a:sym typeface="Poppins"/>
                </a:endParaRPr>
              </a:p>
            </p:txBody>
          </p:sp>
          <p:sp>
            <p:nvSpPr>
              <p:cNvPr id="1173" name="Google Shape;1173;p109"/>
              <p:cNvSpPr/>
              <p:nvPr/>
            </p:nvSpPr>
            <p:spPr>
              <a:xfrm>
                <a:off x="6271213" y="2434154"/>
                <a:ext cx="806100" cy="417900"/>
              </a:xfrm>
              <a:prstGeom prst="roundRect">
                <a:avLst>
                  <a:gd fmla="val 16667" name="adj"/>
                </a:avLst>
              </a:prstGeom>
              <a:solidFill>
                <a:schemeClr val="accent2"/>
              </a:solidFill>
              <a:ln>
                <a:noFill/>
              </a:ln>
            </p:spPr>
            <p:txBody>
              <a:bodyPr anchorCtr="0" anchor="ctr" bIns="34275" lIns="0" spcFirstLastPara="1" rIns="0" wrap="square" tIns="34275">
                <a:noAutofit/>
              </a:bodyPr>
              <a:lstStyle/>
              <a:p>
                <a:pPr indent="0" lvl="0" marL="0" marR="0" rtl="0" algn="ctr">
                  <a:lnSpc>
                    <a:spcPct val="100000"/>
                  </a:lnSpc>
                  <a:spcBef>
                    <a:spcPts val="0"/>
                  </a:spcBef>
                  <a:spcAft>
                    <a:spcPts val="0"/>
                  </a:spcAft>
                  <a:buClr>
                    <a:srgbClr val="000000"/>
                  </a:buClr>
                  <a:buSzPts val="800"/>
                  <a:buFont typeface="Arial"/>
                  <a:buNone/>
                </a:pPr>
                <a:r>
                  <a:rPr b="1" i="0" lang="en" sz="900" u="none" cap="none" strike="noStrike">
                    <a:solidFill>
                      <a:schemeClr val="dk1"/>
                    </a:solidFill>
                    <a:latin typeface="Poppins"/>
                    <a:ea typeface="Poppins"/>
                    <a:cs typeface="Poppins"/>
                    <a:sym typeface="Poppins"/>
                  </a:rPr>
                  <a:t>Coating on collector</a:t>
                </a:r>
                <a:endParaRPr b="1" i="0" sz="900" u="none" cap="none" strike="noStrike">
                  <a:solidFill>
                    <a:schemeClr val="dk1"/>
                  </a:solidFill>
                  <a:latin typeface="Poppins"/>
                  <a:ea typeface="Poppins"/>
                  <a:cs typeface="Poppins"/>
                  <a:sym typeface="Poppins"/>
                </a:endParaRPr>
              </a:p>
            </p:txBody>
          </p:sp>
          <p:sp>
            <p:nvSpPr>
              <p:cNvPr id="1174" name="Google Shape;1174;p109"/>
              <p:cNvSpPr/>
              <p:nvPr/>
            </p:nvSpPr>
            <p:spPr>
              <a:xfrm>
                <a:off x="7316163" y="2434154"/>
                <a:ext cx="806100" cy="417900"/>
              </a:xfrm>
              <a:prstGeom prst="roundRect">
                <a:avLst>
                  <a:gd fmla="val 16667" name="adj"/>
                </a:avLst>
              </a:prstGeom>
              <a:solidFill>
                <a:schemeClr val="accent2"/>
              </a:solidFill>
              <a:ln>
                <a:noFill/>
              </a:ln>
            </p:spPr>
            <p:txBody>
              <a:bodyPr anchorCtr="0" anchor="ctr" bIns="34275" lIns="0" spcFirstLastPara="1" rIns="0" wrap="square" tIns="34275">
                <a:noAutofit/>
              </a:bodyPr>
              <a:lstStyle/>
              <a:p>
                <a:pPr indent="0" lvl="0" marL="0" marR="0" rtl="0" algn="ctr">
                  <a:lnSpc>
                    <a:spcPct val="100000"/>
                  </a:lnSpc>
                  <a:spcBef>
                    <a:spcPts val="0"/>
                  </a:spcBef>
                  <a:spcAft>
                    <a:spcPts val="0"/>
                  </a:spcAft>
                  <a:buClr>
                    <a:srgbClr val="000000"/>
                  </a:buClr>
                  <a:buSzPts val="800"/>
                  <a:buFont typeface="Arial"/>
                  <a:buNone/>
                </a:pPr>
                <a:r>
                  <a:rPr b="1" i="0" lang="en" sz="900" u="none" cap="none" strike="noStrike">
                    <a:solidFill>
                      <a:schemeClr val="dk1"/>
                    </a:solidFill>
                    <a:latin typeface="Poppins"/>
                    <a:ea typeface="Poppins"/>
                    <a:cs typeface="Poppins"/>
                    <a:sym typeface="Poppins"/>
                  </a:rPr>
                  <a:t>Calendering</a:t>
                </a:r>
                <a:endParaRPr b="1" i="0" sz="900" u="none" cap="none" strike="noStrike">
                  <a:solidFill>
                    <a:schemeClr val="dk1"/>
                  </a:solidFill>
                  <a:latin typeface="Poppins"/>
                  <a:ea typeface="Poppins"/>
                  <a:cs typeface="Poppins"/>
                  <a:sym typeface="Poppins"/>
                </a:endParaRPr>
              </a:p>
            </p:txBody>
          </p:sp>
        </p:grpSp>
        <p:grpSp>
          <p:nvGrpSpPr>
            <p:cNvPr id="1175" name="Google Shape;1175;p109"/>
            <p:cNvGrpSpPr/>
            <p:nvPr/>
          </p:nvGrpSpPr>
          <p:grpSpPr>
            <a:xfrm>
              <a:off x="148226" y="1689345"/>
              <a:ext cx="4229100" cy="555327"/>
              <a:chOff x="4587498" y="1689345"/>
              <a:chExt cx="4229100" cy="555327"/>
            </a:xfrm>
          </p:grpSpPr>
          <p:sp>
            <p:nvSpPr>
              <p:cNvPr id="1176" name="Google Shape;1176;p109"/>
              <p:cNvSpPr/>
              <p:nvPr/>
            </p:nvSpPr>
            <p:spPr>
              <a:xfrm>
                <a:off x="4587498" y="1689345"/>
                <a:ext cx="4229100" cy="555327"/>
              </a:xfrm>
              <a:custGeom>
                <a:rect b="b" l="l" r="r" t="t"/>
                <a:pathLst>
                  <a:path extrusionOk="0" h="702945" w="9144000">
                    <a:moveTo>
                      <a:pt x="9143981" y="702898"/>
                    </a:moveTo>
                    <a:lnTo>
                      <a:pt x="0" y="702898"/>
                    </a:lnTo>
                    <a:lnTo>
                      <a:pt x="0" y="0"/>
                    </a:lnTo>
                    <a:lnTo>
                      <a:pt x="9143981" y="0"/>
                    </a:lnTo>
                    <a:lnTo>
                      <a:pt x="9143981" y="702898"/>
                    </a:lnTo>
                    <a:close/>
                  </a:path>
                </a:pathLst>
              </a:custGeom>
              <a:solidFill>
                <a:schemeClr val="accent1"/>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177" name="Google Shape;1177;p109"/>
              <p:cNvSpPr/>
              <p:nvPr/>
            </p:nvSpPr>
            <p:spPr>
              <a:xfrm>
                <a:off x="5147056" y="1707893"/>
                <a:ext cx="1008900" cy="400200"/>
              </a:xfrm>
              <a:prstGeom prst="rect">
                <a:avLst/>
              </a:prstGeom>
              <a:noFill/>
              <a:ln>
                <a:noFill/>
              </a:ln>
            </p:spPr>
            <p:txBody>
              <a:bodyPr anchorCtr="0" anchor="t" bIns="45700" lIns="91425" spcFirstLastPara="1" rIns="91425" wrap="square" tIns="45700">
                <a:noAutofit/>
              </a:bodyPr>
              <a:lstStyle/>
              <a:p>
                <a:pPr indent="0" lvl="0" marL="12700" marR="5080" rtl="0" algn="l">
                  <a:lnSpc>
                    <a:spcPct val="100000"/>
                  </a:lnSpc>
                  <a:spcBef>
                    <a:spcPts val="0"/>
                  </a:spcBef>
                  <a:spcAft>
                    <a:spcPts val="0"/>
                  </a:spcAft>
                  <a:buClr>
                    <a:srgbClr val="000000"/>
                  </a:buClr>
                  <a:buSzPts val="1000"/>
                  <a:buFont typeface="Arial"/>
                  <a:buNone/>
                </a:pPr>
                <a:r>
                  <a:rPr b="0" i="0" lang="en" sz="1000" u="none" cap="none" strike="noStrike">
                    <a:solidFill>
                      <a:schemeClr val="lt1"/>
                    </a:solidFill>
                    <a:latin typeface="Poppins"/>
                    <a:ea typeface="Poppins"/>
                    <a:cs typeface="Poppins"/>
                    <a:sym typeface="Poppins"/>
                  </a:rPr>
                  <a:t>Reduces Cost</a:t>
                </a:r>
                <a:endParaRPr b="0" i="0" sz="1400" u="none" cap="none" strike="noStrike">
                  <a:solidFill>
                    <a:srgbClr val="000000"/>
                  </a:solidFill>
                  <a:latin typeface="Poppins"/>
                  <a:ea typeface="Poppins"/>
                  <a:cs typeface="Poppins"/>
                  <a:sym typeface="Poppins"/>
                </a:endParaRPr>
              </a:p>
            </p:txBody>
          </p:sp>
          <p:sp>
            <p:nvSpPr>
              <p:cNvPr id="1178" name="Google Shape;1178;p109"/>
              <p:cNvSpPr/>
              <p:nvPr/>
            </p:nvSpPr>
            <p:spPr>
              <a:xfrm>
                <a:off x="6208412" y="1707893"/>
                <a:ext cx="1188300" cy="5232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000"/>
                  <a:buFont typeface="Arial"/>
                  <a:buNone/>
                </a:pPr>
                <a:r>
                  <a:rPr b="0" i="0" lang="en" sz="1000" u="none" cap="none" strike="noStrike">
                    <a:solidFill>
                      <a:schemeClr val="lt1"/>
                    </a:solidFill>
                    <a:latin typeface="Poppins"/>
                    <a:ea typeface="Poppins"/>
                    <a:cs typeface="Poppins"/>
                    <a:sym typeface="Poppins"/>
                  </a:rPr>
                  <a:t>More sustainable </a:t>
                </a:r>
                <a:br>
                  <a:rPr b="0" i="0" lang="en" sz="1000" u="none" cap="none" strike="noStrike">
                    <a:solidFill>
                      <a:schemeClr val="lt1"/>
                    </a:solidFill>
                    <a:latin typeface="Poppins"/>
                    <a:ea typeface="Poppins"/>
                    <a:cs typeface="Poppins"/>
                    <a:sym typeface="Poppins"/>
                  </a:rPr>
                </a:br>
                <a:r>
                  <a:rPr b="0" i="0" lang="en" sz="800" u="none" cap="none" strike="noStrike">
                    <a:solidFill>
                      <a:schemeClr val="lt1"/>
                    </a:solidFill>
                    <a:latin typeface="Poppins"/>
                    <a:ea typeface="Poppins"/>
                    <a:cs typeface="Poppins"/>
                    <a:sym typeface="Poppins"/>
                  </a:rPr>
                  <a:t>(&lt;CO</a:t>
                </a:r>
                <a:r>
                  <a:rPr b="0" baseline="-25000" i="0" lang="en" sz="800" u="none" cap="none" strike="noStrike">
                    <a:solidFill>
                      <a:schemeClr val="lt1"/>
                    </a:solidFill>
                    <a:latin typeface="Poppins"/>
                    <a:ea typeface="Poppins"/>
                    <a:cs typeface="Poppins"/>
                    <a:sym typeface="Poppins"/>
                  </a:rPr>
                  <a:t>2</a:t>
                </a:r>
                <a:r>
                  <a:rPr b="0" i="0" lang="en" sz="800" u="none" cap="none" strike="noStrike">
                    <a:solidFill>
                      <a:schemeClr val="lt1"/>
                    </a:solidFill>
                    <a:latin typeface="Poppins"/>
                    <a:ea typeface="Poppins"/>
                    <a:cs typeface="Poppins"/>
                    <a:sym typeface="Poppins"/>
                  </a:rPr>
                  <a:t> footprint)</a:t>
                </a:r>
                <a:endParaRPr b="0" i="0" sz="1400" u="none" cap="none" strike="noStrike">
                  <a:solidFill>
                    <a:srgbClr val="000000"/>
                  </a:solidFill>
                  <a:latin typeface="Poppins"/>
                  <a:ea typeface="Poppins"/>
                  <a:cs typeface="Poppins"/>
                  <a:sym typeface="Poppins"/>
                </a:endParaRPr>
              </a:p>
            </p:txBody>
          </p:sp>
          <p:sp>
            <p:nvSpPr>
              <p:cNvPr id="1179" name="Google Shape;1179;p109"/>
              <p:cNvSpPr/>
              <p:nvPr/>
            </p:nvSpPr>
            <p:spPr>
              <a:xfrm>
                <a:off x="7607988" y="1707893"/>
                <a:ext cx="1070700" cy="4155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000"/>
                  <a:buFont typeface="Arial"/>
                  <a:buNone/>
                </a:pPr>
                <a:r>
                  <a:rPr b="0" i="0" lang="en" sz="1000" u="none" cap="none" strike="noStrike">
                    <a:solidFill>
                      <a:schemeClr val="lt1"/>
                    </a:solidFill>
                    <a:latin typeface="Poppins"/>
                    <a:ea typeface="Poppins"/>
                    <a:cs typeface="Poppins"/>
                    <a:sym typeface="Poppins"/>
                  </a:rPr>
                  <a:t>Higher cell performance</a:t>
                </a:r>
                <a:endParaRPr b="0" i="0" sz="1400" u="none" cap="none" strike="noStrike">
                  <a:solidFill>
                    <a:srgbClr val="000000"/>
                  </a:solidFill>
                  <a:latin typeface="Poppins"/>
                  <a:ea typeface="Poppins"/>
                  <a:cs typeface="Poppins"/>
                  <a:sym typeface="Poppins"/>
                </a:endParaRPr>
              </a:p>
            </p:txBody>
          </p:sp>
          <p:grpSp>
            <p:nvGrpSpPr>
              <p:cNvPr id="1180" name="Google Shape;1180;p109"/>
              <p:cNvGrpSpPr/>
              <p:nvPr/>
            </p:nvGrpSpPr>
            <p:grpSpPr>
              <a:xfrm>
                <a:off x="4882532" y="1737132"/>
                <a:ext cx="300672" cy="284846"/>
                <a:chOff x="-641378" y="5758981"/>
                <a:chExt cx="281502" cy="314851"/>
              </a:xfrm>
            </p:grpSpPr>
            <p:sp>
              <p:nvSpPr>
                <p:cNvPr id="1181" name="Google Shape;1181;p109"/>
                <p:cNvSpPr/>
                <p:nvPr/>
              </p:nvSpPr>
              <p:spPr>
                <a:xfrm>
                  <a:off x="-641378" y="5826748"/>
                  <a:ext cx="242312" cy="247084"/>
                </a:xfrm>
                <a:custGeom>
                  <a:rect b="b" l="l" r="r" t="t"/>
                  <a:pathLst>
                    <a:path extrusionOk="0" h="547" w="631">
                      <a:moveTo>
                        <a:pt x="155" y="547"/>
                      </a:moveTo>
                      <a:cubicBezTo>
                        <a:pt x="147" y="547"/>
                        <a:pt x="139" y="544"/>
                        <a:pt x="134" y="538"/>
                      </a:cubicBezTo>
                      <a:cubicBezTo>
                        <a:pt x="130" y="532"/>
                        <a:pt x="128" y="525"/>
                        <a:pt x="130" y="517"/>
                      </a:cubicBezTo>
                      <a:cubicBezTo>
                        <a:pt x="146" y="439"/>
                        <a:pt x="146" y="439"/>
                        <a:pt x="146" y="439"/>
                      </a:cubicBezTo>
                      <a:cubicBezTo>
                        <a:pt x="113" y="426"/>
                        <a:pt x="86" y="400"/>
                        <a:pt x="70" y="364"/>
                      </a:cubicBezTo>
                      <a:cubicBezTo>
                        <a:pt x="37" y="364"/>
                        <a:pt x="37" y="364"/>
                        <a:pt x="37" y="364"/>
                      </a:cubicBezTo>
                      <a:cubicBezTo>
                        <a:pt x="27" y="364"/>
                        <a:pt x="0" y="364"/>
                        <a:pt x="0" y="335"/>
                      </a:cubicBezTo>
                      <a:cubicBezTo>
                        <a:pt x="0" y="241"/>
                        <a:pt x="0" y="241"/>
                        <a:pt x="0" y="241"/>
                      </a:cubicBezTo>
                      <a:cubicBezTo>
                        <a:pt x="0" y="217"/>
                        <a:pt x="15" y="202"/>
                        <a:pt x="36" y="202"/>
                      </a:cubicBezTo>
                      <a:cubicBezTo>
                        <a:pt x="59" y="202"/>
                        <a:pt x="59" y="202"/>
                        <a:pt x="59" y="202"/>
                      </a:cubicBezTo>
                      <a:cubicBezTo>
                        <a:pt x="67" y="172"/>
                        <a:pt x="81" y="145"/>
                        <a:pt x="102" y="120"/>
                      </a:cubicBezTo>
                      <a:cubicBezTo>
                        <a:pt x="99" y="93"/>
                        <a:pt x="89" y="76"/>
                        <a:pt x="75" y="54"/>
                      </a:cubicBezTo>
                      <a:cubicBezTo>
                        <a:pt x="70" y="46"/>
                        <a:pt x="65" y="37"/>
                        <a:pt x="59" y="26"/>
                      </a:cubicBezTo>
                      <a:cubicBezTo>
                        <a:pt x="58" y="23"/>
                        <a:pt x="58" y="19"/>
                        <a:pt x="59" y="15"/>
                      </a:cubicBezTo>
                      <a:cubicBezTo>
                        <a:pt x="61" y="12"/>
                        <a:pt x="65" y="9"/>
                        <a:pt x="69" y="9"/>
                      </a:cubicBezTo>
                      <a:cubicBezTo>
                        <a:pt x="147" y="0"/>
                        <a:pt x="194" y="19"/>
                        <a:pt x="220" y="39"/>
                      </a:cubicBezTo>
                      <a:cubicBezTo>
                        <a:pt x="238" y="33"/>
                        <a:pt x="257" y="28"/>
                        <a:pt x="278" y="25"/>
                      </a:cubicBezTo>
                      <a:cubicBezTo>
                        <a:pt x="285" y="23"/>
                        <a:pt x="291" y="28"/>
                        <a:pt x="292" y="34"/>
                      </a:cubicBezTo>
                      <a:cubicBezTo>
                        <a:pt x="293" y="41"/>
                        <a:pt x="288" y="47"/>
                        <a:pt x="282" y="48"/>
                      </a:cubicBezTo>
                      <a:cubicBezTo>
                        <a:pt x="260" y="52"/>
                        <a:pt x="240" y="57"/>
                        <a:pt x="222" y="64"/>
                      </a:cubicBezTo>
                      <a:cubicBezTo>
                        <a:pt x="218" y="66"/>
                        <a:pt x="214" y="65"/>
                        <a:pt x="210" y="62"/>
                      </a:cubicBezTo>
                      <a:cubicBezTo>
                        <a:pt x="190" y="45"/>
                        <a:pt x="154" y="27"/>
                        <a:pt x="90" y="31"/>
                      </a:cubicBezTo>
                      <a:cubicBezTo>
                        <a:pt x="92" y="35"/>
                        <a:pt x="94" y="38"/>
                        <a:pt x="96" y="42"/>
                      </a:cubicBezTo>
                      <a:cubicBezTo>
                        <a:pt x="110" y="65"/>
                        <a:pt x="124" y="87"/>
                        <a:pt x="127" y="123"/>
                      </a:cubicBezTo>
                      <a:cubicBezTo>
                        <a:pt x="127" y="126"/>
                        <a:pt x="126" y="129"/>
                        <a:pt x="124" y="132"/>
                      </a:cubicBezTo>
                      <a:cubicBezTo>
                        <a:pt x="101" y="157"/>
                        <a:pt x="86" y="186"/>
                        <a:pt x="80" y="216"/>
                      </a:cubicBezTo>
                      <a:cubicBezTo>
                        <a:pt x="78" y="222"/>
                        <a:pt x="74" y="226"/>
                        <a:pt x="68" y="226"/>
                      </a:cubicBezTo>
                      <a:cubicBezTo>
                        <a:pt x="36" y="226"/>
                        <a:pt x="36" y="226"/>
                        <a:pt x="36" y="226"/>
                      </a:cubicBezTo>
                      <a:cubicBezTo>
                        <a:pt x="33" y="226"/>
                        <a:pt x="24" y="226"/>
                        <a:pt x="24" y="241"/>
                      </a:cubicBezTo>
                      <a:cubicBezTo>
                        <a:pt x="24" y="335"/>
                        <a:pt x="24" y="335"/>
                        <a:pt x="24" y="335"/>
                      </a:cubicBezTo>
                      <a:cubicBezTo>
                        <a:pt x="24" y="338"/>
                        <a:pt x="24" y="339"/>
                        <a:pt x="24" y="339"/>
                      </a:cubicBezTo>
                      <a:cubicBezTo>
                        <a:pt x="26" y="340"/>
                        <a:pt x="34" y="340"/>
                        <a:pt x="37" y="340"/>
                      </a:cubicBezTo>
                      <a:cubicBezTo>
                        <a:pt x="78" y="340"/>
                        <a:pt x="78" y="340"/>
                        <a:pt x="78" y="340"/>
                      </a:cubicBezTo>
                      <a:cubicBezTo>
                        <a:pt x="83" y="340"/>
                        <a:pt x="87" y="343"/>
                        <a:pt x="89" y="348"/>
                      </a:cubicBezTo>
                      <a:cubicBezTo>
                        <a:pt x="104" y="384"/>
                        <a:pt x="130" y="410"/>
                        <a:pt x="164" y="420"/>
                      </a:cubicBezTo>
                      <a:cubicBezTo>
                        <a:pt x="170" y="422"/>
                        <a:pt x="173" y="428"/>
                        <a:pt x="172" y="434"/>
                      </a:cubicBezTo>
                      <a:cubicBezTo>
                        <a:pt x="153" y="522"/>
                        <a:pt x="153" y="522"/>
                        <a:pt x="153" y="522"/>
                      </a:cubicBezTo>
                      <a:cubicBezTo>
                        <a:pt x="153" y="523"/>
                        <a:pt x="154" y="523"/>
                        <a:pt x="155" y="523"/>
                      </a:cubicBezTo>
                      <a:cubicBezTo>
                        <a:pt x="239" y="523"/>
                        <a:pt x="239" y="523"/>
                        <a:pt x="239" y="523"/>
                      </a:cubicBezTo>
                      <a:cubicBezTo>
                        <a:pt x="243" y="523"/>
                        <a:pt x="247" y="519"/>
                        <a:pt x="247" y="517"/>
                      </a:cubicBezTo>
                      <a:cubicBezTo>
                        <a:pt x="257" y="468"/>
                        <a:pt x="257" y="468"/>
                        <a:pt x="257" y="468"/>
                      </a:cubicBezTo>
                      <a:cubicBezTo>
                        <a:pt x="259" y="461"/>
                        <a:pt x="265" y="457"/>
                        <a:pt x="272" y="458"/>
                      </a:cubicBezTo>
                      <a:cubicBezTo>
                        <a:pt x="290" y="462"/>
                        <a:pt x="318" y="465"/>
                        <a:pt x="341" y="465"/>
                      </a:cubicBezTo>
                      <a:cubicBezTo>
                        <a:pt x="364" y="465"/>
                        <a:pt x="392" y="462"/>
                        <a:pt x="411" y="458"/>
                      </a:cubicBezTo>
                      <a:cubicBezTo>
                        <a:pt x="417" y="457"/>
                        <a:pt x="423" y="461"/>
                        <a:pt x="425" y="468"/>
                      </a:cubicBezTo>
                      <a:cubicBezTo>
                        <a:pt x="435" y="517"/>
                        <a:pt x="435" y="517"/>
                        <a:pt x="435" y="517"/>
                      </a:cubicBezTo>
                      <a:cubicBezTo>
                        <a:pt x="436" y="519"/>
                        <a:pt x="439" y="523"/>
                        <a:pt x="443" y="523"/>
                      </a:cubicBezTo>
                      <a:cubicBezTo>
                        <a:pt x="527" y="523"/>
                        <a:pt x="527" y="523"/>
                        <a:pt x="527" y="523"/>
                      </a:cubicBezTo>
                      <a:cubicBezTo>
                        <a:pt x="528" y="523"/>
                        <a:pt x="529" y="523"/>
                        <a:pt x="529" y="523"/>
                      </a:cubicBezTo>
                      <a:cubicBezTo>
                        <a:pt x="529" y="523"/>
                        <a:pt x="529" y="522"/>
                        <a:pt x="529" y="522"/>
                      </a:cubicBezTo>
                      <a:cubicBezTo>
                        <a:pt x="510" y="427"/>
                        <a:pt x="510" y="427"/>
                        <a:pt x="510" y="427"/>
                      </a:cubicBezTo>
                      <a:cubicBezTo>
                        <a:pt x="509" y="422"/>
                        <a:pt x="511" y="418"/>
                        <a:pt x="515" y="415"/>
                      </a:cubicBezTo>
                      <a:cubicBezTo>
                        <a:pt x="573" y="375"/>
                        <a:pt x="607" y="316"/>
                        <a:pt x="607" y="254"/>
                      </a:cubicBezTo>
                      <a:cubicBezTo>
                        <a:pt x="607" y="198"/>
                        <a:pt x="580" y="146"/>
                        <a:pt x="532" y="106"/>
                      </a:cubicBezTo>
                      <a:cubicBezTo>
                        <a:pt x="527" y="102"/>
                        <a:pt x="526" y="94"/>
                        <a:pt x="530" y="89"/>
                      </a:cubicBezTo>
                      <a:cubicBezTo>
                        <a:pt x="534" y="84"/>
                        <a:pt x="542" y="83"/>
                        <a:pt x="547" y="87"/>
                      </a:cubicBezTo>
                      <a:cubicBezTo>
                        <a:pt x="601" y="132"/>
                        <a:pt x="631" y="191"/>
                        <a:pt x="631" y="254"/>
                      </a:cubicBezTo>
                      <a:cubicBezTo>
                        <a:pt x="631" y="322"/>
                        <a:pt x="596" y="385"/>
                        <a:pt x="535" y="430"/>
                      </a:cubicBezTo>
                      <a:cubicBezTo>
                        <a:pt x="553" y="517"/>
                        <a:pt x="553" y="517"/>
                        <a:pt x="553" y="517"/>
                      </a:cubicBezTo>
                      <a:cubicBezTo>
                        <a:pt x="554" y="525"/>
                        <a:pt x="552" y="532"/>
                        <a:pt x="548" y="538"/>
                      </a:cubicBezTo>
                      <a:cubicBezTo>
                        <a:pt x="543" y="544"/>
                        <a:pt x="535" y="547"/>
                        <a:pt x="526" y="547"/>
                      </a:cubicBezTo>
                      <a:cubicBezTo>
                        <a:pt x="443" y="547"/>
                        <a:pt x="443" y="547"/>
                        <a:pt x="443" y="547"/>
                      </a:cubicBezTo>
                      <a:cubicBezTo>
                        <a:pt x="429" y="547"/>
                        <a:pt x="415" y="536"/>
                        <a:pt x="412" y="522"/>
                      </a:cubicBezTo>
                      <a:cubicBezTo>
                        <a:pt x="404" y="484"/>
                        <a:pt x="404" y="484"/>
                        <a:pt x="404" y="484"/>
                      </a:cubicBezTo>
                      <a:cubicBezTo>
                        <a:pt x="385" y="487"/>
                        <a:pt x="361" y="489"/>
                        <a:pt x="341" y="489"/>
                      </a:cubicBezTo>
                      <a:cubicBezTo>
                        <a:pt x="321" y="489"/>
                        <a:pt x="297" y="487"/>
                        <a:pt x="279" y="484"/>
                      </a:cubicBezTo>
                      <a:cubicBezTo>
                        <a:pt x="271" y="522"/>
                        <a:pt x="271" y="522"/>
                        <a:pt x="271" y="522"/>
                      </a:cubicBezTo>
                      <a:cubicBezTo>
                        <a:pt x="268" y="536"/>
                        <a:pt x="254" y="547"/>
                        <a:pt x="239" y="547"/>
                      </a:cubicBezTo>
                      <a:cubicBezTo>
                        <a:pt x="156" y="547"/>
                        <a:pt x="156" y="547"/>
                        <a:pt x="156" y="547"/>
                      </a:cubicBezTo>
                      <a:cubicBezTo>
                        <a:pt x="155" y="547"/>
                        <a:pt x="155" y="547"/>
                        <a:pt x="155" y="547"/>
                      </a:cubicBezTo>
                      <a:close/>
                    </a:path>
                  </a:pathLst>
                </a:custGeom>
                <a:solidFill>
                  <a:schemeClr val="lt1"/>
                </a:solidFill>
                <a:ln>
                  <a:noFill/>
                </a:ln>
              </p:spPr>
              <p:txBody>
                <a:bodyPr anchorCtr="0" anchor="t" bIns="41125" lIns="82275" spcFirstLastPara="1" rIns="82275" wrap="square" tIns="41125">
                  <a:noAutofit/>
                </a:bodyPr>
                <a:lstStyle/>
                <a:p>
                  <a:pPr indent="0" lvl="0" marL="0" marR="0" rtl="0" algn="l">
                    <a:lnSpc>
                      <a:spcPct val="100000"/>
                    </a:lnSpc>
                    <a:spcBef>
                      <a:spcPts val="0"/>
                    </a:spcBef>
                    <a:spcAft>
                      <a:spcPts val="0"/>
                    </a:spcAft>
                    <a:buClr>
                      <a:srgbClr val="000000"/>
                    </a:buClr>
                    <a:buSzPts val="800"/>
                    <a:buFont typeface="Arial"/>
                    <a:buNone/>
                  </a:pPr>
                  <a:r>
                    <a:t/>
                  </a:r>
                  <a:endParaRPr b="0" i="0" sz="800" u="none" cap="none" strike="noStrike">
                    <a:solidFill>
                      <a:srgbClr val="FFFFFF"/>
                    </a:solidFill>
                    <a:latin typeface="Poppins"/>
                    <a:ea typeface="Poppins"/>
                    <a:cs typeface="Poppins"/>
                    <a:sym typeface="Poppins"/>
                  </a:endParaRPr>
                </a:p>
              </p:txBody>
            </p:sp>
            <p:sp>
              <p:nvSpPr>
                <p:cNvPr id="1182" name="Google Shape;1182;p109"/>
                <p:cNvSpPr/>
                <p:nvPr/>
              </p:nvSpPr>
              <p:spPr>
                <a:xfrm>
                  <a:off x="-404391" y="5915948"/>
                  <a:ext cx="44515" cy="25717"/>
                </a:xfrm>
                <a:custGeom>
                  <a:rect b="b" l="l" r="r" t="t"/>
                  <a:pathLst>
                    <a:path extrusionOk="0" h="57" w="116">
                      <a:moveTo>
                        <a:pt x="54" y="57"/>
                      </a:moveTo>
                      <a:cubicBezTo>
                        <a:pt x="39" y="57"/>
                        <a:pt x="23" y="51"/>
                        <a:pt x="6" y="39"/>
                      </a:cubicBezTo>
                      <a:cubicBezTo>
                        <a:pt x="1" y="35"/>
                        <a:pt x="0" y="27"/>
                        <a:pt x="4" y="22"/>
                      </a:cubicBezTo>
                      <a:cubicBezTo>
                        <a:pt x="8" y="17"/>
                        <a:pt x="15" y="15"/>
                        <a:pt x="20" y="19"/>
                      </a:cubicBezTo>
                      <a:cubicBezTo>
                        <a:pt x="36" y="31"/>
                        <a:pt x="50" y="35"/>
                        <a:pt x="62" y="32"/>
                      </a:cubicBezTo>
                      <a:cubicBezTo>
                        <a:pt x="80" y="28"/>
                        <a:pt x="91" y="10"/>
                        <a:pt x="92" y="8"/>
                      </a:cubicBezTo>
                      <a:cubicBezTo>
                        <a:pt x="95" y="2"/>
                        <a:pt x="103" y="0"/>
                        <a:pt x="108" y="3"/>
                      </a:cubicBezTo>
                      <a:cubicBezTo>
                        <a:pt x="114" y="6"/>
                        <a:pt x="116" y="14"/>
                        <a:pt x="113" y="20"/>
                      </a:cubicBezTo>
                      <a:cubicBezTo>
                        <a:pt x="109" y="26"/>
                        <a:pt x="94" y="50"/>
                        <a:pt x="67" y="56"/>
                      </a:cubicBezTo>
                      <a:cubicBezTo>
                        <a:pt x="63" y="56"/>
                        <a:pt x="59" y="57"/>
                        <a:pt x="54" y="57"/>
                      </a:cubicBezTo>
                      <a:close/>
                    </a:path>
                  </a:pathLst>
                </a:custGeom>
                <a:solidFill>
                  <a:schemeClr val="lt1"/>
                </a:solidFill>
                <a:ln>
                  <a:noFill/>
                </a:ln>
              </p:spPr>
              <p:txBody>
                <a:bodyPr anchorCtr="0" anchor="t" bIns="41125" lIns="82275" spcFirstLastPara="1" rIns="82275" wrap="square" tIns="41125">
                  <a:noAutofit/>
                </a:bodyPr>
                <a:lstStyle/>
                <a:p>
                  <a:pPr indent="0" lvl="0" marL="0" marR="0" rtl="0" algn="l">
                    <a:lnSpc>
                      <a:spcPct val="100000"/>
                    </a:lnSpc>
                    <a:spcBef>
                      <a:spcPts val="0"/>
                    </a:spcBef>
                    <a:spcAft>
                      <a:spcPts val="0"/>
                    </a:spcAft>
                    <a:buClr>
                      <a:srgbClr val="000000"/>
                    </a:buClr>
                    <a:buSzPts val="800"/>
                    <a:buFont typeface="Arial"/>
                    <a:buNone/>
                  </a:pPr>
                  <a:r>
                    <a:t/>
                  </a:r>
                  <a:endParaRPr b="0" i="0" sz="800" u="none" cap="none" strike="noStrike">
                    <a:solidFill>
                      <a:srgbClr val="FFFFFF"/>
                    </a:solidFill>
                    <a:latin typeface="Poppins"/>
                    <a:ea typeface="Poppins"/>
                    <a:cs typeface="Poppins"/>
                    <a:sym typeface="Poppins"/>
                  </a:endParaRPr>
                </a:p>
              </p:txBody>
            </p:sp>
            <p:sp>
              <p:nvSpPr>
                <p:cNvPr id="1183" name="Google Shape;1183;p109"/>
                <p:cNvSpPr/>
                <p:nvPr/>
              </p:nvSpPr>
              <p:spPr>
                <a:xfrm>
                  <a:off x="-601944" y="5908094"/>
                  <a:ext cx="16816" cy="21337"/>
                </a:xfrm>
                <a:custGeom>
                  <a:rect b="b" l="l" r="r" t="t"/>
                  <a:pathLst>
                    <a:path extrusionOk="0" h="47" w="44">
                      <a:moveTo>
                        <a:pt x="13" y="47"/>
                      </a:moveTo>
                      <a:cubicBezTo>
                        <a:pt x="12" y="47"/>
                        <a:pt x="10" y="47"/>
                        <a:pt x="8" y="46"/>
                      </a:cubicBezTo>
                      <a:cubicBezTo>
                        <a:pt x="2" y="42"/>
                        <a:pt x="0" y="35"/>
                        <a:pt x="3" y="29"/>
                      </a:cubicBezTo>
                      <a:cubicBezTo>
                        <a:pt x="8" y="21"/>
                        <a:pt x="14" y="13"/>
                        <a:pt x="22" y="4"/>
                      </a:cubicBezTo>
                      <a:cubicBezTo>
                        <a:pt x="27" y="0"/>
                        <a:pt x="34" y="0"/>
                        <a:pt x="39" y="4"/>
                      </a:cubicBezTo>
                      <a:cubicBezTo>
                        <a:pt x="44" y="9"/>
                        <a:pt x="44" y="17"/>
                        <a:pt x="39" y="21"/>
                      </a:cubicBezTo>
                      <a:cubicBezTo>
                        <a:pt x="32" y="28"/>
                        <a:pt x="28" y="34"/>
                        <a:pt x="24" y="41"/>
                      </a:cubicBezTo>
                      <a:cubicBezTo>
                        <a:pt x="22" y="45"/>
                        <a:pt x="18" y="47"/>
                        <a:pt x="13" y="47"/>
                      </a:cubicBezTo>
                      <a:close/>
                    </a:path>
                  </a:pathLst>
                </a:custGeom>
                <a:solidFill>
                  <a:srgbClr val="EDEDED"/>
                </a:solidFill>
                <a:ln>
                  <a:noFill/>
                </a:ln>
              </p:spPr>
              <p:txBody>
                <a:bodyPr anchorCtr="0" anchor="t" bIns="41125" lIns="82275" spcFirstLastPara="1" rIns="82275" wrap="square" tIns="41125">
                  <a:noAutofit/>
                </a:bodyPr>
                <a:lstStyle/>
                <a:p>
                  <a:pPr indent="0" lvl="0" marL="0" marR="0" rtl="0" algn="l">
                    <a:lnSpc>
                      <a:spcPct val="100000"/>
                    </a:lnSpc>
                    <a:spcBef>
                      <a:spcPts val="0"/>
                    </a:spcBef>
                    <a:spcAft>
                      <a:spcPts val="0"/>
                    </a:spcAft>
                    <a:buClr>
                      <a:srgbClr val="000000"/>
                    </a:buClr>
                    <a:buSzPts val="800"/>
                    <a:buFont typeface="Arial"/>
                    <a:buNone/>
                  </a:pPr>
                  <a:r>
                    <a:t/>
                  </a:r>
                  <a:endParaRPr b="0" i="0" sz="800" u="none" cap="none" strike="noStrike">
                    <a:solidFill>
                      <a:srgbClr val="FFFFFF"/>
                    </a:solidFill>
                    <a:latin typeface="Poppins"/>
                    <a:ea typeface="Poppins"/>
                    <a:cs typeface="Poppins"/>
                    <a:sym typeface="Poppins"/>
                  </a:endParaRPr>
                </a:p>
              </p:txBody>
            </p:sp>
            <p:grpSp>
              <p:nvGrpSpPr>
                <p:cNvPr id="1184" name="Google Shape;1184;p109"/>
                <p:cNvGrpSpPr/>
                <p:nvPr/>
              </p:nvGrpSpPr>
              <p:grpSpPr>
                <a:xfrm>
                  <a:off x="-557181" y="5758981"/>
                  <a:ext cx="155713" cy="182933"/>
                  <a:chOff x="-74576" y="2353472"/>
                  <a:chExt cx="116700" cy="137100"/>
                </a:xfrm>
              </p:grpSpPr>
              <p:sp>
                <p:nvSpPr>
                  <p:cNvPr id="1185" name="Google Shape;1185;p109"/>
                  <p:cNvSpPr/>
                  <p:nvPr/>
                </p:nvSpPr>
                <p:spPr>
                  <a:xfrm>
                    <a:off x="-74576" y="2353472"/>
                    <a:ext cx="116700" cy="137100"/>
                  </a:xfrm>
                  <a:prstGeom prst="ellipse">
                    <a:avLst/>
                  </a:prstGeom>
                  <a:solidFill>
                    <a:schemeClr val="lt1"/>
                  </a:solidFill>
                  <a:ln>
                    <a:noFill/>
                  </a:ln>
                </p:spPr>
                <p:txBody>
                  <a:bodyPr anchorCtr="0" anchor="t" bIns="41125" lIns="82275" spcFirstLastPara="1" rIns="82275" wrap="square" tIns="41125">
                    <a:noAutofit/>
                  </a:bodyPr>
                  <a:lstStyle/>
                  <a:p>
                    <a:pPr indent="0" lvl="0" marL="0" marR="0" rtl="0" algn="l">
                      <a:lnSpc>
                        <a:spcPct val="100000"/>
                      </a:lnSpc>
                      <a:spcBef>
                        <a:spcPts val="0"/>
                      </a:spcBef>
                      <a:spcAft>
                        <a:spcPts val="0"/>
                      </a:spcAft>
                      <a:buClr>
                        <a:srgbClr val="000000"/>
                      </a:buClr>
                      <a:buSzPts val="800"/>
                      <a:buFont typeface="Arial"/>
                      <a:buNone/>
                    </a:pPr>
                    <a:r>
                      <a:t/>
                    </a:r>
                    <a:endParaRPr b="0" i="0" sz="800" u="none" cap="none" strike="noStrike">
                      <a:solidFill>
                        <a:srgbClr val="FFFFFF"/>
                      </a:solidFill>
                      <a:latin typeface="Poppins"/>
                      <a:ea typeface="Poppins"/>
                      <a:cs typeface="Poppins"/>
                      <a:sym typeface="Poppins"/>
                    </a:endParaRPr>
                  </a:p>
                </p:txBody>
              </p:sp>
              <p:sp>
                <p:nvSpPr>
                  <p:cNvPr id="1186" name="Google Shape;1186;p109"/>
                  <p:cNvSpPr/>
                  <p:nvPr/>
                </p:nvSpPr>
                <p:spPr>
                  <a:xfrm>
                    <a:off x="-48688" y="2369357"/>
                    <a:ext cx="65392" cy="110683"/>
                  </a:xfrm>
                  <a:custGeom>
                    <a:rect b="b" l="l" r="r" t="t"/>
                    <a:pathLst>
                      <a:path extrusionOk="0" h="245" w="170">
                        <a:moveTo>
                          <a:pt x="164" y="62"/>
                        </a:moveTo>
                        <a:cubicBezTo>
                          <a:pt x="113" y="70"/>
                          <a:pt x="113" y="70"/>
                          <a:pt x="113" y="70"/>
                        </a:cubicBezTo>
                        <a:cubicBezTo>
                          <a:pt x="110" y="64"/>
                          <a:pt x="108" y="59"/>
                          <a:pt x="106" y="57"/>
                        </a:cubicBezTo>
                        <a:cubicBezTo>
                          <a:pt x="104" y="54"/>
                          <a:pt x="100" y="52"/>
                          <a:pt x="96" y="49"/>
                        </a:cubicBezTo>
                        <a:cubicBezTo>
                          <a:pt x="96" y="89"/>
                          <a:pt x="96" y="89"/>
                          <a:pt x="96" y="89"/>
                        </a:cubicBezTo>
                        <a:cubicBezTo>
                          <a:pt x="123" y="96"/>
                          <a:pt x="142" y="104"/>
                          <a:pt x="151" y="112"/>
                        </a:cubicBezTo>
                        <a:cubicBezTo>
                          <a:pt x="163" y="123"/>
                          <a:pt x="170" y="137"/>
                          <a:pt x="170" y="154"/>
                        </a:cubicBezTo>
                        <a:cubicBezTo>
                          <a:pt x="170" y="164"/>
                          <a:pt x="167" y="173"/>
                          <a:pt x="163" y="181"/>
                        </a:cubicBezTo>
                        <a:cubicBezTo>
                          <a:pt x="158" y="190"/>
                          <a:pt x="153" y="197"/>
                          <a:pt x="146" y="202"/>
                        </a:cubicBezTo>
                        <a:cubicBezTo>
                          <a:pt x="139" y="208"/>
                          <a:pt x="132" y="212"/>
                          <a:pt x="124" y="214"/>
                        </a:cubicBezTo>
                        <a:cubicBezTo>
                          <a:pt x="116" y="217"/>
                          <a:pt x="107" y="218"/>
                          <a:pt x="96" y="219"/>
                        </a:cubicBezTo>
                        <a:cubicBezTo>
                          <a:pt x="96" y="245"/>
                          <a:pt x="96" y="245"/>
                          <a:pt x="96" y="245"/>
                        </a:cubicBezTo>
                        <a:cubicBezTo>
                          <a:pt x="76" y="245"/>
                          <a:pt x="76" y="245"/>
                          <a:pt x="76" y="245"/>
                        </a:cubicBezTo>
                        <a:cubicBezTo>
                          <a:pt x="76" y="219"/>
                          <a:pt x="76" y="219"/>
                          <a:pt x="76" y="219"/>
                        </a:cubicBezTo>
                        <a:cubicBezTo>
                          <a:pt x="62" y="218"/>
                          <a:pt x="51" y="215"/>
                          <a:pt x="43" y="212"/>
                        </a:cubicBezTo>
                        <a:cubicBezTo>
                          <a:pt x="35" y="209"/>
                          <a:pt x="28" y="205"/>
                          <a:pt x="21" y="199"/>
                        </a:cubicBezTo>
                        <a:cubicBezTo>
                          <a:pt x="15" y="194"/>
                          <a:pt x="11" y="188"/>
                          <a:pt x="7" y="181"/>
                        </a:cubicBezTo>
                        <a:cubicBezTo>
                          <a:pt x="4" y="175"/>
                          <a:pt x="2" y="167"/>
                          <a:pt x="0" y="158"/>
                        </a:cubicBezTo>
                        <a:cubicBezTo>
                          <a:pt x="55" y="151"/>
                          <a:pt x="55" y="151"/>
                          <a:pt x="55" y="151"/>
                        </a:cubicBezTo>
                        <a:cubicBezTo>
                          <a:pt x="57" y="161"/>
                          <a:pt x="59" y="167"/>
                          <a:pt x="62" y="171"/>
                        </a:cubicBezTo>
                        <a:cubicBezTo>
                          <a:pt x="65" y="175"/>
                          <a:pt x="69" y="179"/>
                          <a:pt x="76" y="182"/>
                        </a:cubicBezTo>
                        <a:cubicBezTo>
                          <a:pt x="76" y="133"/>
                          <a:pt x="76" y="133"/>
                          <a:pt x="76" y="133"/>
                        </a:cubicBezTo>
                        <a:cubicBezTo>
                          <a:pt x="57" y="128"/>
                          <a:pt x="44" y="124"/>
                          <a:pt x="36" y="120"/>
                        </a:cubicBezTo>
                        <a:cubicBezTo>
                          <a:pt x="29" y="116"/>
                          <a:pt x="22" y="110"/>
                          <a:pt x="16" y="102"/>
                        </a:cubicBezTo>
                        <a:cubicBezTo>
                          <a:pt x="11" y="94"/>
                          <a:pt x="8" y="84"/>
                          <a:pt x="8" y="72"/>
                        </a:cubicBezTo>
                        <a:cubicBezTo>
                          <a:pt x="8" y="56"/>
                          <a:pt x="14" y="42"/>
                          <a:pt x="25" y="31"/>
                        </a:cubicBezTo>
                        <a:cubicBezTo>
                          <a:pt x="36" y="20"/>
                          <a:pt x="53" y="14"/>
                          <a:pt x="76" y="13"/>
                        </a:cubicBezTo>
                        <a:cubicBezTo>
                          <a:pt x="76" y="0"/>
                          <a:pt x="76" y="0"/>
                          <a:pt x="76" y="0"/>
                        </a:cubicBezTo>
                        <a:cubicBezTo>
                          <a:pt x="96" y="0"/>
                          <a:pt x="96" y="0"/>
                          <a:pt x="96" y="0"/>
                        </a:cubicBezTo>
                        <a:cubicBezTo>
                          <a:pt x="96" y="13"/>
                          <a:pt x="96" y="13"/>
                          <a:pt x="96" y="13"/>
                        </a:cubicBezTo>
                        <a:cubicBezTo>
                          <a:pt x="116" y="14"/>
                          <a:pt x="132" y="19"/>
                          <a:pt x="142" y="28"/>
                        </a:cubicBezTo>
                        <a:cubicBezTo>
                          <a:pt x="153" y="36"/>
                          <a:pt x="160" y="48"/>
                          <a:pt x="164" y="62"/>
                        </a:cubicBezTo>
                        <a:close/>
                        <a:moveTo>
                          <a:pt x="76" y="48"/>
                        </a:moveTo>
                        <a:cubicBezTo>
                          <a:pt x="70" y="50"/>
                          <a:pt x="66" y="53"/>
                          <a:pt x="63" y="56"/>
                        </a:cubicBezTo>
                        <a:cubicBezTo>
                          <a:pt x="61" y="58"/>
                          <a:pt x="60" y="62"/>
                          <a:pt x="60" y="66"/>
                        </a:cubicBezTo>
                        <a:cubicBezTo>
                          <a:pt x="60" y="70"/>
                          <a:pt x="61" y="73"/>
                          <a:pt x="64" y="76"/>
                        </a:cubicBezTo>
                        <a:cubicBezTo>
                          <a:pt x="66" y="79"/>
                          <a:pt x="70" y="82"/>
                          <a:pt x="76" y="84"/>
                        </a:cubicBezTo>
                        <a:lnTo>
                          <a:pt x="76" y="48"/>
                        </a:lnTo>
                        <a:close/>
                        <a:moveTo>
                          <a:pt x="96" y="183"/>
                        </a:moveTo>
                        <a:cubicBezTo>
                          <a:pt x="103" y="181"/>
                          <a:pt x="109" y="178"/>
                          <a:pt x="113" y="174"/>
                        </a:cubicBezTo>
                        <a:cubicBezTo>
                          <a:pt x="116" y="171"/>
                          <a:pt x="118" y="166"/>
                          <a:pt x="118" y="161"/>
                        </a:cubicBezTo>
                        <a:cubicBezTo>
                          <a:pt x="118" y="157"/>
                          <a:pt x="116" y="153"/>
                          <a:pt x="113" y="149"/>
                        </a:cubicBezTo>
                        <a:cubicBezTo>
                          <a:pt x="110" y="146"/>
                          <a:pt x="104" y="142"/>
                          <a:pt x="96" y="139"/>
                        </a:cubicBezTo>
                        <a:lnTo>
                          <a:pt x="96" y="183"/>
                        </a:lnTo>
                        <a:close/>
                      </a:path>
                    </a:pathLst>
                  </a:custGeom>
                  <a:solidFill>
                    <a:schemeClr val="accent1"/>
                  </a:solidFill>
                  <a:ln>
                    <a:noFill/>
                  </a:ln>
                </p:spPr>
                <p:txBody>
                  <a:bodyPr anchorCtr="0" anchor="t" bIns="41125" lIns="82275" spcFirstLastPara="1" rIns="82275" wrap="square" tIns="41125">
                    <a:noAutofit/>
                  </a:bodyPr>
                  <a:lstStyle/>
                  <a:p>
                    <a:pPr indent="0" lvl="0" marL="0" marR="0" rtl="0" algn="l">
                      <a:lnSpc>
                        <a:spcPct val="100000"/>
                      </a:lnSpc>
                      <a:spcBef>
                        <a:spcPts val="0"/>
                      </a:spcBef>
                      <a:spcAft>
                        <a:spcPts val="0"/>
                      </a:spcAft>
                      <a:buClr>
                        <a:srgbClr val="000000"/>
                      </a:buClr>
                      <a:buSzPts val="800"/>
                      <a:buFont typeface="Arial"/>
                      <a:buNone/>
                    </a:pPr>
                    <a:r>
                      <a:t/>
                    </a:r>
                    <a:endParaRPr b="0" i="0" sz="800" u="none" cap="none" strike="noStrike">
                      <a:solidFill>
                        <a:srgbClr val="FFFFFF"/>
                      </a:solidFill>
                      <a:latin typeface="Poppins"/>
                      <a:ea typeface="Poppins"/>
                      <a:cs typeface="Poppins"/>
                      <a:sym typeface="Poppins"/>
                    </a:endParaRPr>
                  </a:p>
                </p:txBody>
              </p:sp>
            </p:grpSp>
          </p:grpSp>
          <p:grpSp>
            <p:nvGrpSpPr>
              <p:cNvPr id="1187" name="Google Shape;1187;p109"/>
              <p:cNvGrpSpPr/>
              <p:nvPr/>
            </p:nvGrpSpPr>
            <p:grpSpPr>
              <a:xfrm>
                <a:off x="7365401" y="1764212"/>
                <a:ext cx="263051" cy="262440"/>
                <a:chOff x="7479420" y="2926008"/>
                <a:chExt cx="275100" cy="324000"/>
              </a:xfrm>
            </p:grpSpPr>
            <p:grpSp>
              <p:nvGrpSpPr>
                <p:cNvPr id="1188" name="Google Shape;1188;p109"/>
                <p:cNvGrpSpPr/>
                <p:nvPr/>
              </p:nvGrpSpPr>
              <p:grpSpPr>
                <a:xfrm>
                  <a:off x="7520507" y="2961741"/>
                  <a:ext cx="227479" cy="141370"/>
                  <a:chOff x="13532653" y="6108431"/>
                  <a:chExt cx="1224324" cy="760870"/>
                </a:xfrm>
              </p:grpSpPr>
              <p:sp>
                <p:nvSpPr>
                  <p:cNvPr id="1189" name="Google Shape;1189;p109"/>
                  <p:cNvSpPr/>
                  <p:nvPr/>
                </p:nvSpPr>
                <p:spPr>
                  <a:xfrm rot="4443276">
                    <a:off x="14282856" y="6306968"/>
                    <a:ext cx="180183" cy="747054"/>
                  </a:xfrm>
                  <a:custGeom>
                    <a:rect b="b" l="l" r="r" t="t"/>
                    <a:pathLst>
                      <a:path extrusionOk="0" h="878971" w="180000">
                        <a:moveTo>
                          <a:pt x="90000" y="0"/>
                        </a:moveTo>
                        <a:lnTo>
                          <a:pt x="180000" y="788971"/>
                        </a:lnTo>
                        <a:cubicBezTo>
                          <a:pt x="180000" y="838677"/>
                          <a:pt x="139706" y="878971"/>
                          <a:pt x="90000" y="878971"/>
                        </a:cubicBezTo>
                        <a:cubicBezTo>
                          <a:pt x="40294" y="878971"/>
                          <a:pt x="0" y="838677"/>
                          <a:pt x="0" y="788971"/>
                        </a:cubicBezTo>
                        <a:close/>
                      </a:path>
                    </a:pathLst>
                  </a:custGeom>
                  <a:solidFill>
                    <a:schemeClr val="lt1"/>
                  </a:solidFill>
                  <a:ln>
                    <a:noFill/>
                  </a:ln>
                </p:spPr>
                <p:txBody>
                  <a:bodyPr anchorCtr="0" anchor="ctr" bIns="27000" lIns="54000" spcFirstLastPara="1" rIns="54000" wrap="square" tIns="27000">
                    <a:noAutofit/>
                  </a:bodyPr>
                  <a:lstStyle/>
                  <a:p>
                    <a:pPr indent="0" lvl="0" marL="0" marR="0" rtl="0" algn="ctr">
                      <a:lnSpc>
                        <a:spcPct val="100000"/>
                      </a:lnSpc>
                      <a:spcBef>
                        <a:spcPts val="0"/>
                      </a:spcBef>
                      <a:spcAft>
                        <a:spcPts val="0"/>
                      </a:spcAft>
                      <a:buClr>
                        <a:srgbClr val="000000"/>
                      </a:buClr>
                      <a:buSzPts val="800"/>
                      <a:buFont typeface="Arial"/>
                      <a:buNone/>
                    </a:pPr>
                    <a:r>
                      <a:t/>
                    </a:r>
                    <a:endParaRPr b="1" i="0" sz="800" u="none" cap="none" strike="noStrike">
                      <a:solidFill>
                        <a:srgbClr val="FFFFFF"/>
                      </a:solidFill>
                      <a:latin typeface="Poppins"/>
                      <a:ea typeface="Poppins"/>
                      <a:cs typeface="Poppins"/>
                      <a:sym typeface="Poppins"/>
                    </a:endParaRPr>
                  </a:p>
                </p:txBody>
              </p:sp>
              <p:sp>
                <p:nvSpPr>
                  <p:cNvPr id="1190" name="Google Shape;1190;p109"/>
                  <p:cNvSpPr/>
                  <p:nvPr/>
                </p:nvSpPr>
                <p:spPr>
                  <a:xfrm>
                    <a:off x="13532653" y="6108431"/>
                    <a:ext cx="1029115" cy="469760"/>
                  </a:xfrm>
                  <a:custGeom>
                    <a:rect b="b" l="l" r="r" t="t"/>
                    <a:pathLst>
                      <a:path extrusionOk="0" h="469760" w="1210724">
                        <a:moveTo>
                          <a:pt x="626995" y="0"/>
                        </a:moveTo>
                        <a:cubicBezTo>
                          <a:pt x="853949" y="0"/>
                          <a:pt x="1054045" y="114989"/>
                          <a:pt x="1172202" y="289884"/>
                        </a:cubicBezTo>
                        <a:lnTo>
                          <a:pt x="1210724" y="360855"/>
                        </a:lnTo>
                        <a:lnTo>
                          <a:pt x="1042239" y="419059"/>
                        </a:lnTo>
                        <a:lnTo>
                          <a:pt x="1006956" y="376296"/>
                        </a:lnTo>
                        <a:cubicBezTo>
                          <a:pt x="887972" y="257313"/>
                          <a:pt x="723598" y="183720"/>
                          <a:pt x="542035" y="183720"/>
                        </a:cubicBezTo>
                        <a:cubicBezTo>
                          <a:pt x="360472" y="183720"/>
                          <a:pt x="196098" y="257313"/>
                          <a:pt x="77114" y="376296"/>
                        </a:cubicBezTo>
                        <a:lnTo>
                          <a:pt x="0" y="469760"/>
                        </a:lnTo>
                        <a:lnTo>
                          <a:pt x="21167" y="401569"/>
                        </a:lnTo>
                        <a:cubicBezTo>
                          <a:pt x="120981" y="165584"/>
                          <a:pt x="354651" y="0"/>
                          <a:pt x="626995" y="0"/>
                        </a:cubicBezTo>
                        <a:close/>
                      </a:path>
                    </a:pathLst>
                  </a:custGeom>
                  <a:solidFill>
                    <a:schemeClr val="lt1"/>
                  </a:solidFill>
                  <a:ln>
                    <a:noFill/>
                  </a:ln>
                </p:spPr>
                <p:txBody>
                  <a:bodyPr anchorCtr="0" anchor="ctr" bIns="27000" lIns="54000" spcFirstLastPara="1" rIns="54000" wrap="square" tIns="27000">
                    <a:noAutofit/>
                  </a:bodyPr>
                  <a:lstStyle/>
                  <a:p>
                    <a:pPr indent="0" lvl="0" marL="0" marR="0" rtl="0" algn="ctr">
                      <a:lnSpc>
                        <a:spcPct val="100000"/>
                      </a:lnSpc>
                      <a:spcBef>
                        <a:spcPts val="0"/>
                      </a:spcBef>
                      <a:spcAft>
                        <a:spcPts val="0"/>
                      </a:spcAft>
                      <a:buClr>
                        <a:srgbClr val="000000"/>
                      </a:buClr>
                      <a:buSzPts val="800"/>
                      <a:buFont typeface="Arial"/>
                      <a:buNone/>
                    </a:pPr>
                    <a:r>
                      <a:t/>
                    </a:r>
                    <a:endParaRPr b="1" i="0" sz="800" u="none" cap="none" strike="noStrike">
                      <a:solidFill>
                        <a:srgbClr val="FFFFFF"/>
                      </a:solidFill>
                      <a:latin typeface="Poppins"/>
                      <a:ea typeface="Poppins"/>
                      <a:cs typeface="Poppins"/>
                      <a:sym typeface="Poppins"/>
                    </a:endParaRPr>
                  </a:p>
                </p:txBody>
              </p:sp>
            </p:grpSp>
            <p:sp>
              <p:nvSpPr>
                <p:cNvPr id="1191" name="Google Shape;1191;p109"/>
                <p:cNvSpPr/>
                <p:nvPr/>
              </p:nvSpPr>
              <p:spPr>
                <a:xfrm>
                  <a:off x="7479420" y="2926008"/>
                  <a:ext cx="275100" cy="324000"/>
                </a:xfrm>
                <a:prstGeom prst="donut">
                  <a:avLst>
                    <a:gd fmla="val 4337" name="adj"/>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800"/>
                    <a:buFont typeface="Arial"/>
                    <a:buNone/>
                  </a:pPr>
                  <a:r>
                    <a:t/>
                  </a:r>
                  <a:endParaRPr b="0" i="0" sz="800" u="none" cap="none" strike="noStrike">
                    <a:solidFill>
                      <a:srgbClr val="FFFFFF"/>
                    </a:solidFill>
                    <a:latin typeface="Poppins"/>
                    <a:ea typeface="Poppins"/>
                    <a:cs typeface="Poppins"/>
                    <a:sym typeface="Poppins"/>
                  </a:endParaRPr>
                </a:p>
              </p:txBody>
            </p:sp>
          </p:grpSp>
          <p:grpSp>
            <p:nvGrpSpPr>
              <p:cNvPr id="1192" name="Google Shape;1192;p109"/>
              <p:cNvGrpSpPr/>
              <p:nvPr/>
            </p:nvGrpSpPr>
            <p:grpSpPr>
              <a:xfrm>
                <a:off x="5873050" y="1702083"/>
                <a:ext cx="410708" cy="399894"/>
                <a:chOff x="4459772" y="3501741"/>
                <a:chExt cx="566259" cy="551350"/>
              </a:xfrm>
            </p:grpSpPr>
            <p:sp>
              <p:nvSpPr>
                <p:cNvPr id="1193" name="Google Shape;1193;p109"/>
                <p:cNvSpPr/>
                <p:nvPr/>
              </p:nvSpPr>
              <p:spPr>
                <a:xfrm rot="2700000">
                  <a:off x="4525110" y="3597890"/>
                  <a:ext cx="420674" cy="359053"/>
                </a:xfrm>
                <a:custGeom>
                  <a:rect b="b" l="l" r="r" t="t"/>
                  <a:pathLst>
                    <a:path extrusionOk="0" h="275218" w="363867">
                      <a:moveTo>
                        <a:pt x="8067" y="57545"/>
                      </a:moveTo>
                      <a:cubicBezTo>
                        <a:pt x="13051" y="52561"/>
                        <a:pt x="19937" y="49478"/>
                        <a:pt x="27542" y="49478"/>
                      </a:cubicBezTo>
                      <a:lnTo>
                        <a:pt x="200841" y="49478"/>
                      </a:lnTo>
                      <a:lnTo>
                        <a:pt x="200841" y="10528"/>
                      </a:lnTo>
                      <a:cubicBezTo>
                        <a:pt x="214879" y="-3510"/>
                        <a:pt x="237638" y="-3510"/>
                        <a:pt x="251675" y="10528"/>
                      </a:cubicBezTo>
                      <a:lnTo>
                        <a:pt x="353340" y="112192"/>
                      </a:lnTo>
                      <a:cubicBezTo>
                        <a:pt x="367377" y="126230"/>
                        <a:pt x="367377" y="148988"/>
                        <a:pt x="353340" y="163026"/>
                      </a:cubicBezTo>
                      <a:lnTo>
                        <a:pt x="251675" y="264690"/>
                      </a:lnTo>
                      <a:cubicBezTo>
                        <a:pt x="237638" y="278728"/>
                        <a:pt x="214879" y="278728"/>
                        <a:pt x="200841" y="264690"/>
                      </a:cubicBezTo>
                      <a:lnTo>
                        <a:pt x="200841" y="214724"/>
                      </a:lnTo>
                      <a:lnTo>
                        <a:pt x="27542" y="214724"/>
                      </a:lnTo>
                      <a:cubicBezTo>
                        <a:pt x="12331" y="214724"/>
                        <a:pt x="0" y="202393"/>
                        <a:pt x="0" y="187182"/>
                      </a:cubicBezTo>
                      <a:lnTo>
                        <a:pt x="0" y="77020"/>
                      </a:lnTo>
                      <a:cubicBezTo>
                        <a:pt x="0" y="69415"/>
                        <a:pt x="3083" y="62529"/>
                        <a:pt x="8067" y="57545"/>
                      </a:cubicBezTo>
                      <a:close/>
                    </a:path>
                  </a:pathLst>
                </a:custGeom>
                <a:solidFill>
                  <a:schemeClr val="accent1"/>
                </a:solidFill>
                <a:ln cap="flat" cmpd="sng" w="12700">
                  <a:solidFill>
                    <a:schemeClr val="lt1"/>
                  </a:solidFill>
                  <a:prstDash val="solid"/>
                  <a:miter lim="800000"/>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000"/>
                    <a:buFont typeface="Arial"/>
                    <a:buNone/>
                  </a:pPr>
                  <a:r>
                    <a:t/>
                  </a:r>
                  <a:endParaRPr b="0" i="0" sz="1000" u="none" cap="none" strike="noStrike">
                    <a:solidFill>
                      <a:srgbClr val="FFFFFF"/>
                    </a:solidFill>
                    <a:latin typeface="Poppins"/>
                    <a:ea typeface="Poppins"/>
                    <a:cs typeface="Poppins"/>
                    <a:sym typeface="Poppins"/>
                  </a:endParaRPr>
                </a:p>
              </p:txBody>
            </p:sp>
            <p:sp>
              <p:nvSpPr>
                <p:cNvPr id="1194" name="Google Shape;1194;p109"/>
                <p:cNvSpPr/>
                <p:nvPr/>
              </p:nvSpPr>
              <p:spPr>
                <a:xfrm>
                  <a:off x="4477331" y="3623771"/>
                  <a:ext cx="548700" cy="2463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700"/>
                    <a:buFont typeface="Arial"/>
                    <a:buNone/>
                  </a:pPr>
                  <a:r>
                    <a:rPr b="1" i="0" lang="en" sz="700" u="none" cap="none" strike="noStrike">
                      <a:solidFill>
                        <a:srgbClr val="FFFFFF"/>
                      </a:solidFill>
                      <a:latin typeface="Poppins"/>
                      <a:ea typeface="Poppins"/>
                      <a:cs typeface="Poppins"/>
                      <a:sym typeface="Poppins"/>
                    </a:rPr>
                    <a:t>CO</a:t>
                  </a:r>
                  <a:r>
                    <a:rPr b="1" baseline="-25000" i="0" lang="en" sz="700" u="none" cap="none" strike="noStrike">
                      <a:solidFill>
                        <a:srgbClr val="FFFFFF"/>
                      </a:solidFill>
                      <a:latin typeface="Poppins"/>
                      <a:ea typeface="Poppins"/>
                      <a:cs typeface="Poppins"/>
                      <a:sym typeface="Poppins"/>
                    </a:rPr>
                    <a:t>2</a:t>
                  </a:r>
                  <a:endParaRPr b="1" baseline="-25000" i="0" sz="700" u="none" cap="none" strike="noStrike">
                    <a:solidFill>
                      <a:srgbClr val="FFFFFF"/>
                    </a:solidFill>
                    <a:latin typeface="Poppins"/>
                    <a:ea typeface="Poppins"/>
                    <a:cs typeface="Poppins"/>
                    <a:sym typeface="Poppins"/>
                  </a:endParaRPr>
                </a:p>
              </p:txBody>
            </p:sp>
          </p:grpSp>
        </p:grpSp>
      </p:grpSp>
      <p:grpSp>
        <p:nvGrpSpPr>
          <p:cNvPr id="1195" name="Google Shape;1195;p109"/>
          <p:cNvGrpSpPr/>
          <p:nvPr/>
        </p:nvGrpSpPr>
        <p:grpSpPr>
          <a:xfrm rot="5400000">
            <a:off x="4814711" y="1347057"/>
            <a:ext cx="261114" cy="261207"/>
            <a:chOff x="310976" y="3354120"/>
            <a:chExt cx="232370" cy="232370"/>
          </a:xfrm>
        </p:grpSpPr>
        <p:sp>
          <p:nvSpPr>
            <p:cNvPr id="1196" name="Google Shape;1196;p109"/>
            <p:cNvSpPr/>
            <p:nvPr/>
          </p:nvSpPr>
          <p:spPr>
            <a:xfrm>
              <a:off x="407797" y="3354120"/>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197" name="Google Shape;1197;p109"/>
            <p:cNvSpPr/>
            <p:nvPr/>
          </p:nvSpPr>
          <p:spPr>
            <a:xfrm>
              <a:off x="407797"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198" name="Google Shape;1198;p109"/>
            <p:cNvSpPr/>
            <p:nvPr/>
          </p:nvSpPr>
          <p:spPr>
            <a:xfrm>
              <a:off x="463123"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199" name="Google Shape;1199;p109"/>
            <p:cNvSpPr/>
            <p:nvPr/>
          </p:nvSpPr>
          <p:spPr>
            <a:xfrm>
              <a:off x="352470"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200" name="Google Shape;1200;p109"/>
            <p:cNvSpPr/>
            <p:nvPr/>
          </p:nvSpPr>
          <p:spPr>
            <a:xfrm>
              <a:off x="407797"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201" name="Google Shape;1201;p109"/>
            <p:cNvSpPr/>
            <p:nvPr/>
          </p:nvSpPr>
          <p:spPr>
            <a:xfrm>
              <a:off x="504618"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202" name="Google Shape;1202;p109"/>
            <p:cNvSpPr/>
            <p:nvPr/>
          </p:nvSpPr>
          <p:spPr>
            <a:xfrm>
              <a:off x="310976"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203" name="Google Shape;1203;p109"/>
            <p:cNvSpPr/>
            <p:nvPr/>
          </p:nvSpPr>
          <p:spPr>
            <a:xfrm>
              <a:off x="407797" y="3501743"/>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204" name="Google Shape;1204;p109"/>
            <p:cNvSpPr/>
            <p:nvPr/>
          </p:nvSpPr>
          <p:spPr>
            <a:xfrm>
              <a:off x="407797" y="3548218"/>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grpSp>
      <p:grpSp>
        <p:nvGrpSpPr>
          <p:cNvPr id="1205" name="Google Shape;1205;p109"/>
          <p:cNvGrpSpPr/>
          <p:nvPr/>
        </p:nvGrpSpPr>
        <p:grpSpPr>
          <a:xfrm rot="5400000">
            <a:off x="4814711" y="2008364"/>
            <a:ext cx="261114" cy="261207"/>
            <a:chOff x="310976" y="3354120"/>
            <a:chExt cx="232370" cy="232370"/>
          </a:xfrm>
        </p:grpSpPr>
        <p:sp>
          <p:nvSpPr>
            <p:cNvPr id="1206" name="Google Shape;1206;p109"/>
            <p:cNvSpPr/>
            <p:nvPr/>
          </p:nvSpPr>
          <p:spPr>
            <a:xfrm>
              <a:off x="407797" y="3354120"/>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207" name="Google Shape;1207;p109"/>
            <p:cNvSpPr/>
            <p:nvPr/>
          </p:nvSpPr>
          <p:spPr>
            <a:xfrm>
              <a:off x="407797"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208" name="Google Shape;1208;p109"/>
            <p:cNvSpPr/>
            <p:nvPr/>
          </p:nvSpPr>
          <p:spPr>
            <a:xfrm>
              <a:off x="463123"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209" name="Google Shape;1209;p109"/>
            <p:cNvSpPr/>
            <p:nvPr/>
          </p:nvSpPr>
          <p:spPr>
            <a:xfrm>
              <a:off x="352470"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210" name="Google Shape;1210;p109"/>
            <p:cNvSpPr/>
            <p:nvPr/>
          </p:nvSpPr>
          <p:spPr>
            <a:xfrm>
              <a:off x="407797"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211" name="Google Shape;1211;p109"/>
            <p:cNvSpPr/>
            <p:nvPr/>
          </p:nvSpPr>
          <p:spPr>
            <a:xfrm>
              <a:off x="504618"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212" name="Google Shape;1212;p109"/>
            <p:cNvSpPr/>
            <p:nvPr/>
          </p:nvSpPr>
          <p:spPr>
            <a:xfrm>
              <a:off x="310976"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213" name="Google Shape;1213;p109"/>
            <p:cNvSpPr/>
            <p:nvPr/>
          </p:nvSpPr>
          <p:spPr>
            <a:xfrm>
              <a:off x="407797" y="3501743"/>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214" name="Google Shape;1214;p109"/>
            <p:cNvSpPr/>
            <p:nvPr/>
          </p:nvSpPr>
          <p:spPr>
            <a:xfrm>
              <a:off x="407797" y="3548218"/>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dk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grpSp>
      <p:grpSp>
        <p:nvGrpSpPr>
          <p:cNvPr id="1215" name="Google Shape;1215;p109"/>
          <p:cNvGrpSpPr/>
          <p:nvPr/>
        </p:nvGrpSpPr>
        <p:grpSpPr>
          <a:xfrm>
            <a:off x="0" y="3142828"/>
            <a:ext cx="9144000" cy="1129217"/>
            <a:chOff x="0" y="3142828"/>
            <a:chExt cx="9144000" cy="1129217"/>
          </a:xfrm>
        </p:grpSpPr>
        <p:sp>
          <p:nvSpPr>
            <p:cNvPr id="1216" name="Google Shape;1216;p109"/>
            <p:cNvSpPr/>
            <p:nvPr/>
          </p:nvSpPr>
          <p:spPr>
            <a:xfrm>
              <a:off x="0" y="3142828"/>
              <a:ext cx="9144000" cy="1129217"/>
            </a:xfrm>
            <a:custGeom>
              <a:rect b="b" l="l" r="r" t="t"/>
              <a:pathLst>
                <a:path extrusionOk="0" h="1461770" w="9144000">
                  <a:moveTo>
                    <a:pt x="9143981" y="1461597"/>
                  </a:moveTo>
                  <a:lnTo>
                    <a:pt x="0" y="1461597"/>
                  </a:lnTo>
                  <a:lnTo>
                    <a:pt x="0" y="0"/>
                  </a:lnTo>
                  <a:lnTo>
                    <a:pt x="9143981" y="0"/>
                  </a:lnTo>
                  <a:lnTo>
                    <a:pt x="9143981" y="1461597"/>
                  </a:lnTo>
                  <a:close/>
                </a:path>
              </a:pathLst>
            </a:custGeom>
            <a:solidFill>
              <a:srgbClr val="484E58"/>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217" name="Google Shape;1217;p109"/>
            <p:cNvSpPr txBox="1"/>
            <p:nvPr/>
          </p:nvSpPr>
          <p:spPr>
            <a:xfrm>
              <a:off x="3173333" y="3248239"/>
              <a:ext cx="933300" cy="8004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Medium"/>
                  <a:ea typeface="Poppins Medium"/>
                  <a:cs typeface="Poppins Medium"/>
                  <a:sym typeface="Poppins Medium"/>
                </a:rPr>
                <a:t>High Scrap </a:t>
              </a:r>
              <a:endParaRPr b="0" i="0" sz="1400" u="none" cap="none" strike="noStrike">
                <a:solidFill>
                  <a:srgbClr val="000000"/>
                </a:solidFill>
                <a:latin typeface="Arial"/>
                <a:ea typeface="Arial"/>
                <a:cs typeface="Arial"/>
                <a:sym typeface="Arial"/>
              </a:endParaRPr>
            </a:p>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Medium"/>
                  <a:ea typeface="Poppins Medium"/>
                  <a:cs typeface="Poppins Medium"/>
                  <a:sym typeface="Poppins Medium"/>
                </a:rPr>
                <a:t>Rates </a:t>
              </a:r>
              <a:endParaRPr b="0" i="0" sz="1400" u="none" cap="none" strike="noStrike">
                <a:solidFill>
                  <a:srgbClr val="000000"/>
                </a:solidFill>
                <a:latin typeface="Arial"/>
                <a:ea typeface="Arial"/>
                <a:cs typeface="Arial"/>
                <a:sym typeface="Arial"/>
              </a:endParaRPr>
            </a:p>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a:ea typeface="Poppins"/>
                  <a:cs typeface="Poppins"/>
                  <a:sym typeface="Poppins"/>
                </a:rPr>
                <a:t>(width uniformity)</a:t>
              </a:r>
              <a:endParaRPr b="0" i="0" sz="1400" u="none" cap="none" strike="noStrike">
                <a:solidFill>
                  <a:srgbClr val="000000"/>
                </a:solidFill>
                <a:latin typeface="Arial"/>
                <a:ea typeface="Arial"/>
                <a:cs typeface="Arial"/>
                <a:sym typeface="Arial"/>
              </a:endParaRPr>
            </a:p>
          </p:txBody>
        </p:sp>
        <p:sp>
          <p:nvSpPr>
            <p:cNvPr id="1218" name="Google Shape;1218;p109"/>
            <p:cNvSpPr txBox="1"/>
            <p:nvPr/>
          </p:nvSpPr>
          <p:spPr>
            <a:xfrm>
              <a:off x="213452" y="3246325"/>
              <a:ext cx="3158400" cy="9852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1400"/>
                <a:buFont typeface="Arial"/>
                <a:buNone/>
              </a:pPr>
              <a:r>
                <a:rPr b="1" i="0" lang="en" sz="1400" u="none" cap="none" strike="noStrike">
                  <a:solidFill>
                    <a:schemeClr val="accent1"/>
                  </a:solidFill>
                  <a:latin typeface="Poppins"/>
                  <a:ea typeface="Poppins"/>
                  <a:cs typeface="Poppins"/>
                  <a:sym typeface="Poppins"/>
                </a:rPr>
                <a:t>CORE CHALLENGE </a:t>
              </a:r>
              <a:r>
                <a:rPr b="0" i="0" lang="en" sz="1400" u="none" cap="none" strike="noStrike">
                  <a:solidFill>
                    <a:schemeClr val="lt1"/>
                  </a:solidFill>
                  <a:latin typeface="Poppins"/>
                  <a:ea typeface="Poppins"/>
                  <a:cs typeface="Poppins"/>
                  <a:sym typeface="Poppins"/>
                </a:rPr>
                <a:t>for PTFE in Cathode Dry Coating is…</a:t>
              </a:r>
              <a:endParaRPr b="0" i="0" sz="14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2400"/>
                <a:buFont typeface="Arial"/>
                <a:buNone/>
              </a:pPr>
              <a:r>
                <a:rPr b="1" i="0" lang="en" sz="2400" u="none" cap="none" strike="noStrike">
                  <a:solidFill>
                    <a:schemeClr val="accent1"/>
                  </a:solidFill>
                  <a:latin typeface="Poppins Medium"/>
                  <a:ea typeface="Poppins Medium"/>
                  <a:cs typeface="Poppins Medium"/>
                  <a:sym typeface="Poppins Medium"/>
                </a:rPr>
                <a:t>FIBRILLATION</a:t>
              </a:r>
              <a:endParaRPr b="0" i="0" sz="1400" u="none" cap="none" strike="noStrike">
                <a:solidFill>
                  <a:srgbClr val="000000"/>
                </a:solidFill>
                <a:latin typeface="Arial"/>
                <a:ea typeface="Arial"/>
                <a:cs typeface="Arial"/>
                <a:sym typeface="Arial"/>
              </a:endParaRPr>
            </a:p>
          </p:txBody>
        </p:sp>
        <p:grpSp>
          <p:nvGrpSpPr>
            <p:cNvPr id="1219" name="Google Shape;1219;p109"/>
            <p:cNvGrpSpPr/>
            <p:nvPr/>
          </p:nvGrpSpPr>
          <p:grpSpPr>
            <a:xfrm>
              <a:off x="2820765" y="3548473"/>
              <a:ext cx="227106" cy="174449"/>
              <a:chOff x="2609512" y="4177115"/>
              <a:chExt cx="304636" cy="234003"/>
            </a:xfrm>
          </p:grpSpPr>
          <p:pic>
            <p:nvPicPr>
              <p:cNvPr id="1220" name="Google Shape;1220;p109"/>
              <p:cNvPicPr preferRelativeResize="0"/>
              <p:nvPr/>
            </p:nvPicPr>
            <p:blipFill rotWithShape="1">
              <a:blip r:embed="rId3">
                <a:alphaModFix/>
              </a:blip>
              <a:srcRect b="0" l="0" r="0" t="0"/>
              <a:stretch/>
            </p:blipFill>
            <p:spPr>
              <a:xfrm>
                <a:off x="2774016" y="4177115"/>
                <a:ext cx="140132" cy="234003"/>
              </a:xfrm>
              <a:prstGeom prst="rect">
                <a:avLst/>
              </a:prstGeom>
              <a:noFill/>
              <a:ln>
                <a:noFill/>
              </a:ln>
            </p:spPr>
          </p:pic>
          <p:sp>
            <p:nvSpPr>
              <p:cNvPr id="1221" name="Google Shape;1221;p109"/>
              <p:cNvSpPr/>
              <p:nvPr/>
            </p:nvSpPr>
            <p:spPr>
              <a:xfrm>
                <a:off x="2609512" y="4279667"/>
                <a:ext cx="285114" cy="28575"/>
              </a:xfrm>
              <a:custGeom>
                <a:rect b="b" l="l" r="r" t="t"/>
                <a:pathLst>
                  <a:path extrusionOk="0" h="28575" w="285114">
                    <a:moveTo>
                      <a:pt x="285112" y="27957"/>
                    </a:moveTo>
                    <a:lnTo>
                      <a:pt x="0" y="26880"/>
                    </a:lnTo>
                    <a:lnTo>
                      <a:pt x="0" y="0"/>
                    </a:lnTo>
                    <a:lnTo>
                      <a:pt x="285112" y="1074"/>
                    </a:lnTo>
                    <a:lnTo>
                      <a:pt x="285112" y="27957"/>
                    </a:lnTo>
                    <a:close/>
                  </a:path>
                </a:pathLst>
              </a:custGeom>
              <a:solidFill>
                <a:srgbClr val="FFFFFF"/>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cxnSp>
          <p:nvCxnSpPr>
            <p:cNvPr id="1222" name="Google Shape;1222;p109"/>
            <p:cNvCxnSpPr/>
            <p:nvPr/>
          </p:nvCxnSpPr>
          <p:spPr>
            <a:xfrm>
              <a:off x="3155043" y="3237653"/>
              <a:ext cx="0" cy="948300"/>
            </a:xfrm>
            <a:prstGeom prst="straightConnector1">
              <a:avLst/>
            </a:prstGeom>
            <a:noFill/>
            <a:ln cap="rnd" cmpd="sng" w="28575">
              <a:solidFill>
                <a:schemeClr val="lt2"/>
              </a:solidFill>
              <a:prstDash val="dot"/>
              <a:round/>
              <a:headEnd len="sm" w="sm" type="none"/>
              <a:tailEnd len="sm" w="sm" type="none"/>
            </a:ln>
          </p:spPr>
        </p:cxnSp>
        <p:cxnSp>
          <p:nvCxnSpPr>
            <p:cNvPr id="1223" name="Google Shape;1223;p109"/>
            <p:cNvCxnSpPr/>
            <p:nvPr/>
          </p:nvCxnSpPr>
          <p:spPr>
            <a:xfrm>
              <a:off x="4104215" y="3237653"/>
              <a:ext cx="0" cy="948300"/>
            </a:xfrm>
            <a:prstGeom prst="straightConnector1">
              <a:avLst/>
            </a:prstGeom>
            <a:noFill/>
            <a:ln cap="rnd" cmpd="sng" w="28575">
              <a:solidFill>
                <a:schemeClr val="lt2"/>
              </a:solidFill>
              <a:prstDash val="dot"/>
              <a:round/>
              <a:headEnd len="sm" w="sm" type="none"/>
              <a:tailEnd len="sm" w="sm" type="none"/>
            </a:ln>
          </p:spPr>
        </p:cxnSp>
        <p:sp>
          <p:nvSpPr>
            <p:cNvPr id="1224" name="Google Shape;1224;p109"/>
            <p:cNvSpPr txBox="1"/>
            <p:nvPr/>
          </p:nvSpPr>
          <p:spPr>
            <a:xfrm>
              <a:off x="4120391" y="3248239"/>
              <a:ext cx="917100" cy="9543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Medium"/>
                  <a:ea typeface="Poppins Medium"/>
                  <a:cs typeface="Poppins Medium"/>
                  <a:sym typeface="Poppins Medium"/>
                </a:rPr>
                <a:t>Line Speed/ </a:t>
              </a:r>
              <a:endParaRPr b="0" i="0" sz="1400" u="none" cap="none" strike="noStrike">
                <a:solidFill>
                  <a:srgbClr val="000000"/>
                </a:solidFill>
                <a:latin typeface="Arial"/>
                <a:ea typeface="Arial"/>
                <a:cs typeface="Arial"/>
                <a:sym typeface="Arial"/>
              </a:endParaRPr>
            </a:p>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Medium"/>
                  <a:ea typeface="Poppins Medium"/>
                  <a:cs typeface="Poppins Medium"/>
                  <a:sym typeface="Poppins Medium"/>
                </a:rPr>
                <a:t>Ramp Challenge </a:t>
              </a:r>
              <a:br>
                <a:rPr b="0" i="0" lang="en" sz="1000" u="none" cap="none" strike="noStrike">
                  <a:solidFill>
                    <a:srgbClr val="FFFFFF"/>
                  </a:solidFill>
                  <a:latin typeface="Poppins Medium"/>
                  <a:ea typeface="Poppins Medium"/>
                  <a:cs typeface="Poppins Medium"/>
                  <a:sym typeface="Poppins Medium"/>
                </a:rPr>
              </a:br>
              <a:r>
                <a:rPr b="0" i="0" lang="en" sz="1000" u="none" cap="none" strike="noStrike">
                  <a:solidFill>
                    <a:srgbClr val="FFFFFF"/>
                  </a:solidFill>
                  <a:latin typeface="Poppins"/>
                  <a:ea typeface="Poppins"/>
                  <a:cs typeface="Poppins"/>
                  <a:sym typeface="Poppins"/>
                </a:rPr>
                <a:t>(&gt; for NMC)</a:t>
              </a:r>
              <a:endParaRPr b="0" i="0" sz="1400" u="none" cap="none" strike="noStrike">
                <a:solidFill>
                  <a:srgbClr val="000000"/>
                </a:solidFill>
                <a:latin typeface="Arial"/>
                <a:ea typeface="Arial"/>
                <a:cs typeface="Arial"/>
                <a:sym typeface="Arial"/>
              </a:endParaRPr>
            </a:p>
          </p:txBody>
        </p:sp>
        <p:cxnSp>
          <p:nvCxnSpPr>
            <p:cNvPr id="1225" name="Google Shape;1225;p109"/>
            <p:cNvCxnSpPr/>
            <p:nvPr/>
          </p:nvCxnSpPr>
          <p:spPr>
            <a:xfrm>
              <a:off x="5053387" y="3237653"/>
              <a:ext cx="0" cy="948300"/>
            </a:xfrm>
            <a:prstGeom prst="straightConnector1">
              <a:avLst/>
            </a:prstGeom>
            <a:noFill/>
            <a:ln cap="rnd" cmpd="sng" w="28575">
              <a:solidFill>
                <a:schemeClr val="lt2"/>
              </a:solidFill>
              <a:prstDash val="dot"/>
              <a:round/>
              <a:headEnd len="sm" w="sm" type="none"/>
              <a:tailEnd len="sm" w="sm" type="none"/>
            </a:ln>
          </p:spPr>
        </p:cxnSp>
        <p:sp>
          <p:nvSpPr>
            <p:cNvPr id="1226" name="Google Shape;1226;p109"/>
            <p:cNvSpPr txBox="1"/>
            <p:nvPr/>
          </p:nvSpPr>
          <p:spPr>
            <a:xfrm>
              <a:off x="5067447" y="3248239"/>
              <a:ext cx="933300" cy="8004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Medium"/>
                  <a:ea typeface="Poppins Medium"/>
                  <a:cs typeface="Poppins Medium"/>
                  <a:sym typeface="Poppins Medium"/>
                </a:rPr>
                <a:t>Quality </a:t>
              </a:r>
              <a:endParaRPr b="0" i="0" sz="1400" u="none" cap="none" strike="noStrike">
                <a:solidFill>
                  <a:srgbClr val="000000"/>
                </a:solidFill>
                <a:latin typeface="Arial"/>
                <a:ea typeface="Arial"/>
                <a:cs typeface="Arial"/>
                <a:sym typeface="Arial"/>
              </a:endParaRPr>
            </a:p>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Medium"/>
                  <a:ea typeface="Poppins Medium"/>
                  <a:cs typeface="Poppins Medium"/>
                  <a:sym typeface="Poppins Medium"/>
                </a:rPr>
                <a:t>Challenge</a:t>
              </a:r>
              <a:endParaRPr b="0" i="0" sz="1400" u="none" cap="none" strike="noStrike">
                <a:solidFill>
                  <a:srgbClr val="000000"/>
                </a:solidFill>
                <a:latin typeface="Arial"/>
                <a:ea typeface="Arial"/>
                <a:cs typeface="Arial"/>
                <a:sym typeface="Arial"/>
              </a:endParaRPr>
            </a:p>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a:ea typeface="Poppins"/>
                  <a:cs typeface="Poppins"/>
                  <a:sym typeface="Poppins"/>
                </a:rPr>
                <a:t>(Batch-Batch)</a:t>
              </a:r>
              <a:endParaRPr b="0" i="0" sz="1400" u="none" cap="none" strike="noStrike">
                <a:solidFill>
                  <a:srgbClr val="000000"/>
                </a:solidFill>
                <a:latin typeface="Arial"/>
                <a:ea typeface="Arial"/>
                <a:cs typeface="Arial"/>
                <a:sym typeface="Arial"/>
              </a:endParaRPr>
            </a:p>
          </p:txBody>
        </p:sp>
        <p:cxnSp>
          <p:nvCxnSpPr>
            <p:cNvPr id="1227" name="Google Shape;1227;p109"/>
            <p:cNvCxnSpPr/>
            <p:nvPr/>
          </p:nvCxnSpPr>
          <p:spPr>
            <a:xfrm>
              <a:off x="6002559" y="3237653"/>
              <a:ext cx="0" cy="948300"/>
            </a:xfrm>
            <a:prstGeom prst="straightConnector1">
              <a:avLst/>
            </a:prstGeom>
            <a:noFill/>
            <a:ln cap="rnd" cmpd="sng" w="28575">
              <a:solidFill>
                <a:schemeClr val="lt2"/>
              </a:solidFill>
              <a:prstDash val="dot"/>
              <a:round/>
              <a:headEnd len="sm" w="sm" type="none"/>
              <a:tailEnd len="sm" w="sm" type="none"/>
            </a:ln>
          </p:spPr>
        </p:cxnSp>
        <p:sp>
          <p:nvSpPr>
            <p:cNvPr id="1228" name="Google Shape;1228;p109"/>
            <p:cNvSpPr txBox="1"/>
            <p:nvPr/>
          </p:nvSpPr>
          <p:spPr>
            <a:xfrm>
              <a:off x="5981846" y="3248239"/>
              <a:ext cx="1003200" cy="6465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Medium"/>
                  <a:ea typeface="Poppins Medium"/>
                  <a:cs typeface="Poppins Medium"/>
                  <a:sym typeface="Poppins Medium"/>
                </a:rPr>
                <a:t>Uneven </a:t>
              </a:r>
              <a:endParaRPr b="0" i="0" sz="1400" u="none" cap="none" strike="noStrike">
                <a:solidFill>
                  <a:srgbClr val="000000"/>
                </a:solidFill>
                <a:latin typeface="Arial"/>
                <a:ea typeface="Arial"/>
                <a:cs typeface="Arial"/>
                <a:sym typeface="Arial"/>
              </a:endParaRPr>
            </a:p>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Medium"/>
                  <a:ea typeface="Poppins Medium"/>
                  <a:cs typeface="Poppins Medium"/>
                  <a:sym typeface="Poppins Medium"/>
                </a:rPr>
                <a:t>Binder </a:t>
              </a:r>
              <a:endParaRPr b="0" i="0" sz="1400" u="none" cap="none" strike="noStrike">
                <a:solidFill>
                  <a:srgbClr val="000000"/>
                </a:solidFill>
                <a:latin typeface="Arial"/>
                <a:ea typeface="Arial"/>
                <a:cs typeface="Arial"/>
                <a:sym typeface="Arial"/>
              </a:endParaRPr>
            </a:p>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Medium"/>
                  <a:ea typeface="Poppins Medium"/>
                  <a:cs typeface="Poppins Medium"/>
                  <a:sym typeface="Poppins Medium"/>
                </a:rPr>
                <a:t>Dispersion</a:t>
              </a:r>
              <a:endParaRPr b="0" i="0" sz="1400" u="none" cap="none" strike="noStrike">
                <a:solidFill>
                  <a:srgbClr val="000000"/>
                </a:solidFill>
                <a:latin typeface="Arial"/>
                <a:ea typeface="Arial"/>
                <a:cs typeface="Arial"/>
                <a:sym typeface="Arial"/>
              </a:endParaRPr>
            </a:p>
          </p:txBody>
        </p:sp>
        <p:cxnSp>
          <p:nvCxnSpPr>
            <p:cNvPr id="1229" name="Google Shape;1229;p109"/>
            <p:cNvCxnSpPr/>
            <p:nvPr/>
          </p:nvCxnSpPr>
          <p:spPr>
            <a:xfrm>
              <a:off x="6951731" y="3237653"/>
              <a:ext cx="0" cy="948300"/>
            </a:xfrm>
            <a:prstGeom prst="straightConnector1">
              <a:avLst/>
            </a:prstGeom>
            <a:noFill/>
            <a:ln cap="rnd" cmpd="sng" w="28575">
              <a:solidFill>
                <a:schemeClr val="lt2"/>
              </a:solidFill>
              <a:prstDash val="dot"/>
              <a:round/>
              <a:headEnd len="sm" w="sm" type="none"/>
              <a:tailEnd len="sm" w="sm" type="none"/>
            </a:ln>
          </p:spPr>
        </p:cxnSp>
        <p:sp>
          <p:nvSpPr>
            <p:cNvPr id="1230" name="Google Shape;1230;p109"/>
            <p:cNvSpPr txBox="1"/>
            <p:nvPr/>
          </p:nvSpPr>
          <p:spPr>
            <a:xfrm>
              <a:off x="6920740" y="3248239"/>
              <a:ext cx="1003200" cy="6465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Medium"/>
                  <a:ea typeface="Poppins Medium"/>
                  <a:cs typeface="Poppins Medium"/>
                  <a:sym typeface="Poppins Medium"/>
                </a:rPr>
                <a:t>High </a:t>
              </a:r>
              <a:endParaRPr b="0" i="0" sz="1400" u="none" cap="none" strike="noStrike">
                <a:solidFill>
                  <a:srgbClr val="000000"/>
                </a:solidFill>
                <a:latin typeface="Arial"/>
                <a:ea typeface="Arial"/>
                <a:cs typeface="Arial"/>
                <a:sym typeface="Arial"/>
              </a:endParaRPr>
            </a:p>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Medium"/>
                  <a:ea typeface="Poppins Medium"/>
                  <a:cs typeface="Poppins Medium"/>
                  <a:sym typeface="Poppins Medium"/>
                </a:rPr>
                <a:t>Capital </a:t>
              </a:r>
              <a:endParaRPr b="0" i="0" sz="1400" u="none" cap="none" strike="noStrike">
                <a:solidFill>
                  <a:srgbClr val="000000"/>
                </a:solidFill>
                <a:latin typeface="Arial"/>
                <a:ea typeface="Arial"/>
                <a:cs typeface="Arial"/>
                <a:sym typeface="Arial"/>
              </a:endParaRPr>
            </a:p>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Medium"/>
                  <a:ea typeface="Poppins Medium"/>
                  <a:cs typeface="Poppins Medium"/>
                  <a:sym typeface="Poppins Medium"/>
                </a:rPr>
                <a:t>Costs</a:t>
              </a:r>
              <a:endParaRPr b="0" i="0" sz="1400" u="none" cap="none" strike="noStrike">
                <a:solidFill>
                  <a:srgbClr val="000000"/>
                </a:solidFill>
                <a:latin typeface="Arial"/>
                <a:ea typeface="Arial"/>
                <a:cs typeface="Arial"/>
                <a:sym typeface="Arial"/>
              </a:endParaRPr>
            </a:p>
          </p:txBody>
        </p:sp>
        <p:cxnSp>
          <p:nvCxnSpPr>
            <p:cNvPr id="1231" name="Google Shape;1231;p109"/>
            <p:cNvCxnSpPr/>
            <p:nvPr/>
          </p:nvCxnSpPr>
          <p:spPr>
            <a:xfrm>
              <a:off x="8850074" y="3237653"/>
              <a:ext cx="0" cy="948300"/>
            </a:xfrm>
            <a:prstGeom prst="straightConnector1">
              <a:avLst/>
            </a:prstGeom>
            <a:noFill/>
            <a:ln cap="rnd" cmpd="sng" w="28575">
              <a:solidFill>
                <a:schemeClr val="lt2"/>
              </a:solidFill>
              <a:prstDash val="dot"/>
              <a:round/>
              <a:headEnd len="sm" w="sm" type="none"/>
              <a:tailEnd len="sm" w="sm" type="none"/>
            </a:ln>
          </p:spPr>
        </p:cxnSp>
        <p:cxnSp>
          <p:nvCxnSpPr>
            <p:cNvPr id="1232" name="Google Shape;1232;p109"/>
            <p:cNvCxnSpPr/>
            <p:nvPr/>
          </p:nvCxnSpPr>
          <p:spPr>
            <a:xfrm>
              <a:off x="7900903" y="3237653"/>
              <a:ext cx="0" cy="948300"/>
            </a:xfrm>
            <a:prstGeom prst="straightConnector1">
              <a:avLst/>
            </a:prstGeom>
            <a:noFill/>
            <a:ln cap="rnd" cmpd="sng" w="28575">
              <a:solidFill>
                <a:schemeClr val="lt2"/>
              </a:solidFill>
              <a:prstDash val="dot"/>
              <a:round/>
              <a:headEnd len="sm" w="sm" type="none"/>
              <a:tailEnd len="sm" w="sm" type="none"/>
            </a:ln>
          </p:spPr>
        </p:cxnSp>
        <p:sp>
          <p:nvSpPr>
            <p:cNvPr id="1233" name="Google Shape;1233;p109"/>
            <p:cNvSpPr txBox="1"/>
            <p:nvPr/>
          </p:nvSpPr>
          <p:spPr>
            <a:xfrm>
              <a:off x="7831557" y="3248239"/>
              <a:ext cx="1075800" cy="8004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Medium"/>
                  <a:ea typeface="Poppins Medium"/>
                  <a:cs typeface="Poppins Medium"/>
                  <a:sym typeface="Poppins Medium"/>
                </a:rPr>
                <a:t>High </a:t>
              </a:r>
              <a:endParaRPr b="0" i="0" sz="1400" u="none" cap="none" strike="noStrike">
                <a:solidFill>
                  <a:srgbClr val="000000"/>
                </a:solidFill>
                <a:latin typeface="Arial"/>
                <a:ea typeface="Arial"/>
                <a:cs typeface="Arial"/>
                <a:sym typeface="Arial"/>
              </a:endParaRPr>
            </a:p>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Medium"/>
                  <a:ea typeface="Poppins Medium"/>
                  <a:cs typeface="Poppins Medium"/>
                  <a:sym typeface="Poppins Medium"/>
                </a:rPr>
                <a:t>Maintenance</a:t>
              </a:r>
              <a:endParaRPr b="0" i="0" sz="1400" u="none" cap="none" strike="noStrike">
                <a:solidFill>
                  <a:srgbClr val="000000"/>
                </a:solidFill>
                <a:latin typeface="Arial"/>
                <a:ea typeface="Arial"/>
                <a:cs typeface="Arial"/>
                <a:sym typeface="Arial"/>
              </a:endParaRPr>
            </a:p>
            <a:p>
              <a:pPr indent="0" lvl="0" marL="0" marR="0" rtl="0" algn="ctr">
                <a:lnSpc>
                  <a:spcPct val="100000"/>
                </a:lnSpc>
                <a:spcBef>
                  <a:spcPts val="0"/>
                </a:spcBef>
                <a:spcAft>
                  <a:spcPts val="0"/>
                </a:spcAft>
                <a:buClr>
                  <a:srgbClr val="000000"/>
                </a:buClr>
                <a:buSzPts val="1000"/>
                <a:buFont typeface="Arial"/>
                <a:buNone/>
              </a:pPr>
              <a:r>
                <a:rPr b="0" i="0" lang="en" sz="1000" u="none" cap="none" strike="noStrike">
                  <a:solidFill>
                    <a:srgbClr val="FFFFFF"/>
                  </a:solidFill>
                  <a:latin typeface="Poppins"/>
                  <a:ea typeface="Poppins"/>
                  <a:cs typeface="Poppins"/>
                  <a:sym typeface="Poppins"/>
                </a:rPr>
                <a:t>(abrasion, wear)</a:t>
              </a:r>
              <a:endParaRPr b="0" i="0" sz="1400" u="none" cap="none" strike="noStrike">
                <a:solidFill>
                  <a:srgbClr val="000000"/>
                </a:solidFill>
                <a:latin typeface="Arial"/>
                <a:ea typeface="Arial"/>
                <a:cs typeface="Arial"/>
                <a:sym typeface="Arial"/>
              </a:endParaRPr>
            </a:p>
          </p:txBody>
        </p:sp>
      </p:gr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160"/>
                                        </p:tgtEl>
                                        <p:attrNameLst>
                                          <p:attrName>style.visibility</p:attrName>
                                        </p:attrNameLst>
                                      </p:cBhvr>
                                      <p:to>
                                        <p:strVal val="visible"/>
                                      </p:to>
                                    </p:set>
                                    <p:animEffect filter="fade" transition="in">
                                      <p:cBhvr>
                                        <p:cTn dur="500"/>
                                        <p:tgtEl>
                                          <p:spTgt spid="1160"/>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195"/>
                                        </p:tgtEl>
                                        <p:attrNameLst>
                                          <p:attrName>style.visibility</p:attrName>
                                        </p:attrNameLst>
                                      </p:cBhvr>
                                      <p:to>
                                        <p:strVal val="visible"/>
                                      </p:to>
                                    </p:set>
                                    <p:animEffect filter="fade" transition="in">
                                      <p:cBhvr>
                                        <p:cTn dur="500"/>
                                        <p:tgtEl>
                                          <p:spTgt spid="1195"/>
                                        </p:tgtEl>
                                      </p:cBhvr>
                                    </p:animEffect>
                                  </p:childTnLst>
                                </p:cTn>
                              </p:par>
                            </p:childTnLst>
                          </p:cTn>
                        </p:par>
                        <p:par>
                          <p:cTn fill="hold">
                            <p:stCondLst>
                              <p:cond delay="500"/>
                            </p:stCondLst>
                            <p:childTnLst>
                              <p:par>
                                <p:cTn fill="hold" nodeType="afterEffect" presetClass="entr" presetID="10" presetSubtype="0">
                                  <p:stCondLst>
                                    <p:cond delay="0"/>
                                  </p:stCondLst>
                                  <p:childTnLst>
                                    <p:set>
                                      <p:cBhvr>
                                        <p:cTn dur="1" fill="hold">
                                          <p:stCondLst>
                                            <p:cond delay="0"/>
                                          </p:stCondLst>
                                        </p:cTn>
                                        <p:tgtEl>
                                          <p:spTgt spid="1158"/>
                                        </p:tgtEl>
                                        <p:attrNameLst>
                                          <p:attrName>style.visibility</p:attrName>
                                        </p:attrNameLst>
                                      </p:cBhvr>
                                      <p:to>
                                        <p:strVal val="visible"/>
                                      </p:to>
                                    </p:set>
                                    <p:animEffect filter="fade" transition="in">
                                      <p:cBhvr>
                                        <p:cTn dur="500"/>
                                        <p:tgtEl>
                                          <p:spTgt spid="1158"/>
                                        </p:tgtEl>
                                      </p:cBhvr>
                                    </p:animEffect>
                                  </p:childTnLst>
                                </p:cTn>
                              </p:par>
                            </p:childTnLst>
                          </p:cTn>
                        </p:par>
                        <p:par>
                          <p:cTn fill="hold">
                            <p:stCondLst>
                              <p:cond delay="1000"/>
                            </p:stCondLst>
                            <p:childTnLst>
                              <p:par>
                                <p:cTn fill="hold" nodeType="afterEffect" presetClass="entr" presetID="10" presetSubtype="0">
                                  <p:stCondLst>
                                    <p:cond delay="0"/>
                                  </p:stCondLst>
                                  <p:childTnLst>
                                    <p:set>
                                      <p:cBhvr>
                                        <p:cTn dur="1" fill="hold">
                                          <p:stCondLst>
                                            <p:cond delay="0"/>
                                          </p:stCondLst>
                                        </p:cTn>
                                        <p:tgtEl>
                                          <p:spTgt spid="1205"/>
                                        </p:tgtEl>
                                        <p:attrNameLst>
                                          <p:attrName>style.visibility</p:attrName>
                                        </p:attrNameLst>
                                      </p:cBhvr>
                                      <p:to>
                                        <p:strVal val="visible"/>
                                      </p:to>
                                    </p:set>
                                    <p:animEffect filter="fade" transition="in">
                                      <p:cBhvr>
                                        <p:cTn dur="500"/>
                                        <p:tgtEl>
                                          <p:spTgt spid="1205"/>
                                        </p:tgtEl>
                                      </p:cBhvr>
                                    </p:animEffect>
                                  </p:childTnLst>
                                </p:cTn>
                              </p:par>
                            </p:childTnLst>
                          </p:cTn>
                        </p:par>
                        <p:par>
                          <p:cTn fill="hold">
                            <p:stCondLst>
                              <p:cond delay="1500"/>
                            </p:stCondLst>
                            <p:childTnLst>
                              <p:par>
                                <p:cTn fill="hold" nodeType="afterEffect" presetClass="entr" presetID="10" presetSubtype="0">
                                  <p:stCondLst>
                                    <p:cond delay="0"/>
                                  </p:stCondLst>
                                  <p:childTnLst>
                                    <p:set>
                                      <p:cBhvr>
                                        <p:cTn dur="1" fill="hold">
                                          <p:stCondLst>
                                            <p:cond delay="0"/>
                                          </p:stCondLst>
                                        </p:cTn>
                                        <p:tgtEl>
                                          <p:spTgt spid="1159"/>
                                        </p:tgtEl>
                                        <p:attrNameLst>
                                          <p:attrName>style.visibility</p:attrName>
                                        </p:attrNameLst>
                                      </p:cBhvr>
                                      <p:to>
                                        <p:strVal val="visible"/>
                                      </p:to>
                                    </p:set>
                                    <p:animEffect filter="fade" transition="in">
                                      <p:cBhvr>
                                        <p:cTn dur="500"/>
                                        <p:tgtEl>
                                          <p:spTgt spid="1159"/>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215"/>
                                        </p:tgtEl>
                                        <p:attrNameLst>
                                          <p:attrName>style.visibility</p:attrName>
                                        </p:attrNameLst>
                                      </p:cBhvr>
                                      <p:to>
                                        <p:strVal val="visible"/>
                                      </p:to>
                                    </p:set>
                                    <p:animEffect filter="fade" transition="in">
                                      <p:cBhvr>
                                        <p:cTn dur="500"/>
                                        <p:tgtEl>
                                          <p:spTgt spid="1215"/>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38" name="Shape 1238"/>
        <p:cNvGrpSpPr/>
        <p:nvPr/>
      </p:nvGrpSpPr>
      <p:grpSpPr>
        <a:xfrm>
          <a:off x="0" y="0"/>
          <a:ext cx="0" cy="0"/>
          <a:chOff x="0" y="0"/>
          <a:chExt cx="0" cy="0"/>
        </a:xfrm>
      </p:grpSpPr>
      <p:grpSp>
        <p:nvGrpSpPr>
          <p:cNvPr id="1239" name="Google Shape;1239;p110"/>
          <p:cNvGrpSpPr/>
          <p:nvPr/>
        </p:nvGrpSpPr>
        <p:grpSpPr>
          <a:xfrm>
            <a:off x="5586744" y="2978225"/>
            <a:ext cx="2542010" cy="2165421"/>
            <a:chOff x="3281358" y="2167342"/>
            <a:chExt cx="1165044" cy="1001073"/>
          </a:xfrm>
        </p:grpSpPr>
        <p:sp>
          <p:nvSpPr>
            <p:cNvPr id="1240" name="Google Shape;1240;p110"/>
            <p:cNvSpPr/>
            <p:nvPr/>
          </p:nvSpPr>
          <p:spPr>
            <a:xfrm>
              <a:off x="3281358" y="2472280"/>
              <a:ext cx="322651" cy="645944"/>
            </a:xfrm>
            <a:custGeom>
              <a:rect b="b" l="l" r="r" t="t"/>
              <a:pathLst>
                <a:path extrusionOk="0" h="645944" w="322651">
                  <a:moveTo>
                    <a:pt x="321291" y="28792"/>
                  </a:moveTo>
                  <a:cubicBezTo>
                    <a:pt x="325859" y="15202"/>
                    <a:pt x="318185" y="5236"/>
                    <a:pt x="309232" y="1612"/>
                  </a:cubicBezTo>
                  <a:cubicBezTo>
                    <a:pt x="300097" y="-2012"/>
                    <a:pt x="287673" y="-19"/>
                    <a:pt x="281461" y="12665"/>
                  </a:cubicBezTo>
                  <a:lnTo>
                    <a:pt x="5758" y="539401"/>
                  </a:lnTo>
                  <a:cubicBezTo>
                    <a:pt x="-2098" y="558608"/>
                    <a:pt x="-1915" y="579627"/>
                    <a:pt x="6306" y="598652"/>
                  </a:cubicBezTo>
                  <a:cubicBezTo>
                    <a:pt x="14528" y="617678"/>
                    <a:pt x="29693" y="632536"/>
                    <a:pt x="49060" y="640327"/>
                  </a:cubicBezTo>
                  <a:cubicBezTo>
                    <a:pt x="58378" y="644132"/>
                    <a:pt x="68244" y="645944"/>
                    <a:pt x="78110" y="645944"/>
                  </a:cubicBezTo>
                  <a:cubicBezTo>
                    <a:pt x="90351" y="645944"/>
                    <a:pt x="102592" y="643045"/>
                    <a:pt x="113920" y="637247"/>
                  </a:cubicBezTo>
                  <a:cubicBezTo>
                    <a:pt x="134566" y="626738"/>
                    <a:pt x="149365" y="608074"/>
                    <a:pt x="154663" y="585968"/>
                  </a:cubicBezTo>
                  <a:lnTo>
                    <a:pt x="154663" y="585968"/>
                  </a:lnTo>
                  <a:cubicBezTo>
                    <a:pt x="154663" y="585968"/>
                    <a:pt x="321474" y="28610"/>
                    <a:pt x="321474" y="28610"/>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241" name="Google Shape;1241;p110"/>
            <p:cNvSpPr/>
            <p:nvPr/>
          </p:nvSpPr>
          <p:spPr>
            <a:xfrm>
              <a:off x="3552359" y="2501874"/>
              <a:ext cx="166221" cy="666541"/>
            </a:xfrm>
            <a:custGeom>
              <a:rect b="b" l="l" r="r" t="t"/>
              <a:pathLst>
                <a:path extrusionOk="0" h="666541" w="166221">
                  <a:moveTo>
                    <a:pt x="148037" y="594063"/>
                  </a:moveTo>
                  <a:cubicBezTo>
                    <a:pt x="148037" y="617800"/>
                    <a:pt x="135796" y="640268"/>
                    <a:pt x="114785" y="654039"/>
                  </a:cubicBezTo>
                  <a:cubicBezTo>
                    <a:pt x="102178" y="662374"/>
                    <a:pt x="87745" y="666541"/>
                    <a:pt x="73494" y="666541"/>
                  </a:cubicBezTo>
                  <a:cubicBezTo>
                    <a:pt x="64176" y="666541"/>
                    <a:pt x="55040" y="664729"/>
                    <a:pt x="46270" y="661105"/>
                  </a:cubicBezTo>
                  <a:cubicBezTo>
                    <a:pt x="12470" y="647516"/>
                    <a:pt x="-6532" y="610914"/>
                    <a:pt x="2056" y="575943"/>
                  </a:cubicBezTo>
                  <a:lnTo>
                    <a:pt x="123372" y="18404"/>
                  </a:lnTo>
                  <a:cubicBezTo>
                    <a:pt x="123555" y="16774"/>
                    <a:pt x="124286" y="14780"/>
                    <a:pt x="124834" y="13331"/>
                  </a:cubicBezTo>
                  <a:cubicBezTo>
                    <a:pt x="129767" y="1553"/>
                    <a:pt x="141095" y="-1527"/>
                    <a:pt x="149865" y="647"/>
                  </a:cubicBezTo>
                  <a:cubicBezTo>
                    <a:pt x="158817" y="2821"/>
                    <a:pt x="167222" y="10794"/>
                    <a:pt x="166125" y="23659"/>
                  </a:cubicBezTo>
                  <a:lnTo>
                    <a:pt x="147855" y="594244"/>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242" name="Google Shape;1242;p110"/>
            <p:cNvSpPr/>
            <p:nvPr/>
          </p:nvSpPr>
          <p:spPr>
            <a:xfrm>
              <a:off x="3794406" y="2500827"/>
              <a:ext cx="166574" cy="621020"/>
            </a:xfrm>
            <a:custGeom>
              <a:rect b="b" l="l" r="r" t="t"/>
              <a:pathLst>
                <a:path extrusionOk="0" h="621020" w="166574">
                  <a:moveTo>
                    <a:pt x="42837" y="17639"/>
                  </a:moveTo>
                  <a:cubicBezTo>
                    <a:pt x="39914" y="3687"/>
                    <a:pt x="28220" y="-1205"/>
                    <a:pt x="18537" y="245"/>
                  </a:cubicBezTo>
                  <a:cubicBezTo>
                    <a:pt x="8854" y="1694"/>
                    <a:pt x="-1013" y="9485"/>
                    <a:pt x="84" y="23800"/>
                  </a:cubicBezTo>
                  <a:lnTo>
                    <a:pt x="26941" y="554160"/>
                  </a:lnTo>
                  <a:cubicBezTo>
                    <a:pt x="27855" y="581520"/>
                    <a:pt x="45029" y="605801"/>
                    <a:pt x="70608" y="615948"/>
                  </a:cubicBezTo>
                  <a:cubicBezTo>
                    <a:pt x="79013" y="619390"/>
                    <a:pt x="87782" y="621021"/>
                    <a:pt x="96552" y="621021"/>
                  </a:cubicBezTo>
                  <a:cubicBezTo>
                    <a:pt x="113361" y="621021"/>
                    <a:pt x="129805" y="614860"/>
                    <a:pt x="143142" y="603083"/>
                  </a:cubicBezTo>
                  <a:cubicBezTo>
                    <a:pt x="163423" y="584963"/>
                    <a:pt x="171279" y="557965"/>
                    <a:pt x="163788" y="532598"/>
                  </a:cubicBezTo>
                  <a:lnTo>
                    <a:pt x="163788" y="532598"/>
                  </a:lnTo>
                  <a:cubicBezTo>
                    <a:pt x="163788" y="532598"/>
                    <a:pt x="42837" y="17639"/>
                    <a:pt x="42837" y="17639"/>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243" name="Google Shape;1243;p110"/>
            <p:cNvSpPr/>
            <p:nvPr/>
          </p:nvSpPr>
          <p:spPr>
            <a:xfrm>
              <a:off x="3909013" y="2469446"/>
              <a:ext cx="273682" cy="522484"/>
            </a:xfrm>
            <a:custGeom>
              <a:rect b="b" l="l" r="r" t="t"/>
              <a:pathLst>
                <a:path extrusionOk="0" h="522484" w="273682">
                  <a:moveTo>
                    <a:pt x="41143" y="12600"/>
                  </a:moveTo>
                  <a:cubicBezTo>
                    <a:pt x="34748" y="-84"/>
                    <a:pt x="21958" y="-2077"/>
                    <a:pt x="13006" y="1728"/>
                  </a:cubicBezTo>
                  <a:cubicBezTo>
                    <a:pt x="4053" y="5533"/>
                    <a:pt x="-3255" y="16043"/>
                    <a:pt x="1495" y="29451"/>
                  </a:cubicBezTo>
                  <a:lnTo>
                    <a:pt x="139438" y="457436"/>
                  </a:lnTo>
                  <a:cubicBezTo>
                    <a:pt x="147295" y="483347"/>
                    <a:pt x="154237" y="505634"/>
                    <a:pt x="183653" y="517593"/>
                  </a:cubicBezTo>
                  <a:cubicBezTo>
                    <a:pt x="192423" y="521035"/>
                    <a:pt x="200827" y="522485"/>
                    <a:pt x="208684" y="522485"/>
                  </a:cubicBezTo>
                  <a:cubicBezTo>
                    <a:pt x="229878" y="522485"/>
                    <a:pt x="247234" y="511794"/>
                    <a:pt x="257831" y="499292"/>
                  </a:cubicBezTo>
                  <a:cubicBezTo>
                    <a:pt x="276467" y="477548"/>
                    <a:pt x="278843" y="447832"/>
                    <a:pt x="264043" y="423552"/>
                  </a:cubicBezTo>
                  <a:lnTo>
                    <a:pt x="264043" y="423552"/>
                  </a:lnTo>
                  <a:cubicBezTo>
                    <a:pt x="264043" y="423552"/>
                    <a:pt x="41143" y="12600"/>
                    <a:pt x="41143" y="12600"/>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244" name="Google Shape;1244;p110"/>
            <p:cNvSpPr/>
            <p:nvPr/>
          </p:nvSpPr>
          <p:spPr>
            <a:xfrm>
              <a:off x="4011052" y="2409264"/>
              <a:ext cx="329465" cy="395672"/>
            </a:xfrm>
            <a:custGeom>
              <a:rect b="b" l="l" r="r" t="t"/>
              <a:pathLst>
                <a:path extrusionOk="0" h="395672" w="329465">
                  <a:moveTo>
                    <a:pt x="311091" y="291304"/>
                  </a:moveTo>
                  <a:lnTo>
                    <a:pt x="311091" y="291304"/>
                  </a:lnTo>
                  <a:cubicBezTo>
                    <a:pt x="335391" y="315584"/>
                    <a:pt x="332833" y="347112"/>
                    <a:pt x="319313" y="367768"/>
                  </a:cubicBezTo>
                  <a:cubicBezTo>
                    <a:pt x="309812" y="382083"/>
                    <a:pt x="292273" y="395673"/>
                    <a:pt x="269252" y="395673"/>
                  </a:cubicBezTo>
                  <a:cubicBezTo>
                    <a:pt x="261761" y="395673"/>
                    <a:pt x="253905" y="394223"/>
                    <a:pt x="245500" y="390962"/>
                  </a:cubicBezTo>
                  <a:cubicBezTo>
                    <a:pt x="227960" y="384257"/>
                    <a:pt x="218094" y="370305"/>
                    <a:pt x="210421" y="357259"/>
                  </a:cubicBezTo>
                  <a:lnTo>
                    <a:pt x="3963" y="33825"/>
                  </a:lnTo>
                  <a:cubicBezTo>
                    <a:pt x="-3710" y="22228"/>
                    <a:pt x="857" y="10813"/>
                    <a:pt x="8348" y="4833"/>
                  </a:cubicBezTo>
                  <a:cubicBezTo>
                    <a:pt x="16022" y="-1327"/>
                    <a:pt x="28263" y="-2777"/>
                    <a:pt x="37764" y="7551"/>
                  </a:cubicBezTo>
                  <a:lnTo>
                    <a:pt x="311091" y="291304"/>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245" name="Google Shape;1245;p110"/>
            <p:cNvSpPr/>
            <p:nvPr/>
          </p:nvSpPr>
          <p:spPr>
            <a:xfrm>
              <a:off x="4094160" y="2390596"/>
              <a:ext cx="332062" cy="267526"/>
            </a:xfrm>
            <a:custGeom>
              <a:rect b="b" l="l" r="r" t="t"/>
              <a:pathLst>
                <a:path extrusionOk="0" h="267526" w="332062">
                  <a:moveTo>
                    <a:pt x="301797" y="160984"/>
                  </a:moveTo>
                  <a:lnTo>
                    <a:pt x="301797" y="160984"/>
                  </a:lnTo>
                  <a:cubicBezTo>
                    <a:pt x="333953" y="179103"/>
                    <a:pt x="337242" y="211900"/>
                    <a:pt x="326645" y="234549"/>
                  </a:cubicBezTo>
                  <a:cubicBezTo>
                    <a:pt x="318240" y="252669"/>
                    <a:pt x="300335" y="267527"/>
                    <a:pt x="276584" y="267527"/>
                  </a:cubicBezTo>
                  <a:cubicBezTo>
                    <a:pt x="269458" y="267527"/>
                    <a:pt x="261967" y="266258"/>
                    <a:pt x="253928" y="263359"/>
                  </a:cubicBezTo>
                  <a:cubicBezTo>
                    <a:pt x="243514" y="259373"/>
                    <a:pt x="236206" y="252306"/>
                    <a:pt x="229080" y="245421"/>
                  </a:cubicBezTo>
                  <a:lnTo>
                    <a:pt x="7275" y="37408"/>
                  </a:lnTo>
                  <a:cubicBezTo>
                    <a:pt x="-2591" y="28167"/>
                    <a:pt x="-1312" y="16389"/>
                    <a:pt x="4535" y="8779"/>
                  </a:cubicBezTo>
                  <a:cubicBezTo>
                    <a:pt x="10199" y="1169"/>
                    <a:pt x="21344" y="-3542"/>
                    <a:pt x="33037" y="3343"/>
                  </a:cubicBezTo>
                  <a:lnTo>
                    <a:pt x="301797" y="160984"/>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246" name="Google Shape;1246;p110"/>
            <p:cNvSpPr/>
            <p:nvPr/>
          </p:nvSpPr>
          <p:spPr>
            <a:xfrm>
              <a:off x="4152619" y="2288446"/>
              <a:ext cx="293783" cy="161619"/>
            </a:xfrm>
            <a:custGeom>
              <a:rect b="b" l="l" r="r" t="t"/>
              <a:pathLst>
                <a:path extrusionOk="0" h="161619" w="293783">
                  <a:moveTo>
                    <a:pt x="11850" y="40445"/>
                  </a:moveTo>
                  <a:cubicBezTo>
                    <a:pt x="18245" y="44069"/>
                    <a:pt x="214836" y="154779"/>
                    <a:pt x="221230" y="157859"/>
                  </a:cubicBezTo>
                  <a:cubicBezTo>
                    <a:pt x="248088" y="168550"/>
                    <a:pt x="278966" y="155685"/>
                    <a:pt x="289928" y="128868"/>
                  </a:cubicBezTo>
                  <a:cubicBezTo>
                    <a:pt x="295592" y="115097"/>
                    <a:pt x="295044" y="99514"/>
                    <a:pt x="288101" y="85925"/>
                  </a:cubicBezTo>
                  <a:cubicBezTo>
                    <a:pt x="281341" y="72335"/>
                    <a:pt x="269099" y="62551"/>
                    <a:pt x="254666" y="58745"/>
                  </a:cubicBezTo>
                  <a:cubicBezTo>
                    <a:pt x="254666" y="58745"/>
                    <a:pt x="29938" y="1488"/>
                    <a:pt x="27928" y="944"/>
                  </a:cubicBezTo>
                  <a:cubicBezTo>
                    <a:pt x="17148" y="-2317"/>
                    <a:pt x="5821" y="3118"/>
                    <a:pt x="1618" y="13446"/>
                  </a:cubicBezTo>
                  <a:cubicBezTo>
                    <a:pt x="-2584" y="23775"/>
                    <a:pt x="1618" y="35371"/>
                    <a:pt x="11667" y="40445"/>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1247" name="Google Shape;1247;p110"/>
            <p:cNvSpPr/>
            <p:nvPr/>
          </p:nvSpPr>
          <p:spPr>
            <a:xfrm>
              <a:off x="4182739" y="2167342"/>
              <a:ext cx="232427" cy="96317"/>
            </a:xfrm>
            <a:custGeom>
              <a:rect b="b" l="l" r="r" t="t"/>
              <a:pathLst>
                <a:path extrusionOk="0" h="96317" w="232427">
                  <a:moveTo>
                    <a:pt x="1644" y="20578"/>
                  </a:moveTo>
                  <a:cubicBezTo>
                    <a:pt x="-548" y="25832"/>
                    <a:pt x="-548" y="31631"/>
                    <a:pt x="1644" y="36885"/>
                  </a:cubicBezTo>
                  <a:cubicBezTo>
                    <a:pt x="3837" y="42140"/>
                    <a:pt x="8039" y="46126"/>
                    <a:pt x="13337" y="48301"/>
                  </a:cubicBezTo>
                  <a:cubicBezTo>
                    <a:pt x="18271" y="49931"/>
                    <a:pt x="23386" y="51381"/>
                    <a:pt x="28502" y="52831"/>
                  </a:cubicBezTo>
                  <a:cubicBezTo>
                    <a:pt x="31791" y="53736"/>
                    <a:pt x="34897" y="54642"/>
                    <a:pt x="38185" y="55730"/>
                  </a:cubicBezTo>
                  <a:lnTo>
                    <a:pt x="156031" y="90338"/>
                  </a:lnTo>
                  <a:cubicBezTo>
                    <a:pt x="160598" y="91787"/>
                    <a:pt x="165349" y="93056"/>
                    <a:pt x="169916" y="94324"/>
                  </a:cubicBezTo>
                  <a:cubicBezTo>
                    <a:pt x="174667" y="95774"/>
                    <a:pt x="179417" y="96317"/>
                    <a:pt x="183985" y="96317"/>
                  </a:cubicBezTo>
                  <a:cubicBezTo>
                    <a:pt x="203169" y="96317"/>
                    <a:pt x="221074" y="84902"/>
                    <a:pt x="228748" y="66239"/>
                  </a:cubicBezTo>
                  <a:cubicBezTo>
                    <a:pt x="235142" y="51562"/>
                    <a:pt x="233132" y="34530"/>
                    <a:pt x="223266" y="20578"/>
                  </a:cubicBezTo>
                  <a:cubicBezTo>
                    <a:pt x="213400" y="6626"/>
                    <a:pt x="197870" y="-985"/>
                    <a:pt x="181609" y="103"/>
                  </a:cubicBezTo>
                  <a:lnTo>
                    <a:pt x="44763" y="5901"/>
                  </a:lnTo>
                  <a:cubicBezTo>
                    <a:pt x="38003" y="6263"/>
                    <a:pt x="31425" y="6444"/>
                    <a:pt x="24665" y="6807"/>
                  </a:cubicBezTo>
                  <a:cubicBezTo>
                    <a:pt x="16078" y="6444"/>
                    <a:pt x="5847" y="9706"/>
                    <a:pt x="1644" y="20396"/>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grpSp>
      <p:sp>
        <p:nvSpPr>
          <p:cNvPr id="1248" name="Google Shape;1248;p110"/>
          <p:cNvSpPr/>
          <p:nvPr/>
        </p:nvSpPr>
        <p:spPr>
          <a:xfrm>
            <a:off x="0" y="2472326"/>
            <a:ext cx="9144000" cy="863100"/>
          </a:xfrm>
          <a:prstGeom prst="rect">
            <a:avLst/>
          </a:prstGeom>
          <a:solidFill>
            <a:schemeClr val="accent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1249" name="Google Shape;1249;p110"/>
          <p:cNvSpPr/>
          <p:nvPr/>
        </p:nvSpPr>
        <p:spPr>
          <a:xfrm>
            <a:off x="4390825" y="2752459"/>
            <a:ext cx="281400" cy="319800"/>
          </a:xfrm>
          <a:prstGeom prst="chevron">
            <a:avLst>
              <a:gd fmla="val 50000" name="adj"/>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1250" name="Google Shape;1250;p110"/>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b="1" lang="en" sz="1800"/>
              <a:t>SOLGAIN</a:t>
            </a:r>
            <a:r>
              <a:rPr b="1" baseline="30000" lang="en" sz="1200"/>
              <a:t>TM</a:t>
            </a:r>
            <a:r>
              <a:rPr lang="en"/>
              <a:t> </a:t>
            </a:r>
            <a:r>
              <a:rPr lang="en">
                <a:solidFill>
                  <a:schemeClr val="accent1"/>
                </a:solidFill>
              </a:rPr>
              <a:t>a new grade of PVDF </a:t>
            </a:r>
            <a:r>
              <a:rPr lang="en"/>
              <a:t>and a new process technology</a:t>
            </a:r>
            <a:br>
              <a:rPr lang="en"/>
            </a:br>
            <a:r>
              <a:rPr lang="en"/>
              <a:t>unlocking Dry Cathodes </a:t>
            </a:r>
            <a:endParaRPr/>
          </a:p>
        </p:txBody>
      </p:sp>
      <p:sp>
        <p:nvSpPr>
          <p:cNvPr id="1251" name="Google Shape;1251;p110"/>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grpSp>
        <p:nvGrpSpPr>
          <p:cNvPr id="1252" name="Google Shape;1252;p110"/>
          <p:cNvGrpSpPr/>
          <p:nvPr/>
        </p:nvGrpSpPr>
        <p:grpSpPr>
          <a:xfrm>
            <a:off x="1080065" y="1372899"/>
            <a:ext cx="3213381" cy="3203223"/>
            <a:chOff x="3226978" y="1124963"/>
            <a:chExt cx="2590392" cy="3585831"/>
          </a:xfrm>
        </p:grpSpPr>
        <p:pic>
          <p:nvPicPr>
            <p:cNvPr id="1253" name="Google Shape;1253;p110"/>
            <p:cNvPicPr preferRelativeResize="0"/>
            <p:nvPr/>
          </p:nvPicPr>
          <p:blipFill rotWithShape="1">
            <a:blip r:embed="rId3">
              <a:alphaModFix/>
            </a:blip>
            <a:srcRect b="0" l="0" r="0" t="0"/>
            <a:stretch/>
          </p:blipFill>
          <p:spPr>
            <a:xfrm>
              <a:off x="3467658" y="4502584"/>
              <a:ext cx="2073763" cy="208210"/>
            </a:xfrm>
            <a:prstGeom prst="rect">
              <a:avLst/>
            </a:prstGeom>
            <a:noFill/>
            <a:ln>
              <a:noFill/>
            </a:ln>
          </p:spPr>
        </p:pic>
        <p:sp>
          <p:nvSpPr>
            <p:cNvPr id="1254" name="Google Shape;1254;p110"/>
            <p:cNvSpPr/>
            <p:nvPr/>
          </p:nvSpPr>
          <p:spPr>
            <a:xfrm>
              <a:off x="3244065" y="1484472"/>
              <a:ext cx="2543302" cy="3013767"/>
            </a:xfrm>
            <a:custGeom>
              <a:rect b="b" l="l" r="r" t="t"/>
              <a:pathLst>
                <a:path extrusionOk="0" h="1430020" w="1727200">
                  <a:moveTo>
                    <a:pt x="0" y="0"/>
                  </a:moveTo>
                  <a:lnTo>
                    <a:pt x="1726793" y="0"/>
                  </a:lnTo>
                  <a:lnTo>
                    <a:pt x="1726793" y="1429494"/>
                  </a:lnTo>
                  <a:lnTo>
                    <a:pt x="0" y="1429494"/>
                  </a:lnTo>
                  <a:lnTo>
                    <a:pt x="0" y="0"/>
                  </a:lnTo>
                  <a:close/>
                </a:path>
              </a:pathLst>
            </a:custGeom>
            <a:solidFill>
              <a:schemeClr val="lt1"/>
            </a:solidFill>
            <a:ln cap="flat" cmpd="sng" w="12675">
              <a:solidFill>
                <a:srgbClr val="C2C6CF"/>
              </a:solidFill>
              <a:prstDash val="solid"/>
              <a:round/>
              <a:headEnd len="sm" w="sm" type="none"/>
              <a:tailEnd len="sm" w="sm" type="none"/>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1255" name="Google Shape;1255;p110"/>
            <p:cNvSpPr/>
            <p:nvPr/>
          </p:nvSpPr>
          <p:spPr>
            <a:xfrm>
              <a:off x="3543070" y="1604272"/>
              <a:ext cx="2274300" cy="25698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100"/>
                <a:buFont typeface="Arial"/>
                <a:buNone/>
              </a:pPr>
              <a:r>
                <a:rPr b="1" i="0" lang="en" sz="1100" u="none" cap="none" strike="noStrike">
                  <a:solidFill>
                    <a:schemeClr val="dk1"/>
                  </a:solidFill>
                  <a:latin typeface="Poppins"/>
                  <a:ea typeface="Poppins"/>
                  <a:cs typeface="Poppins"/>
                  <a:sym typeface="Poppins"/>
                </a:rPr>
                <a:t>Leverage 30 years of PVDF expertise Foundation</a:t>
              </a:r>
              <a:endParaRPr b="1" i="0" sz="1100" u="none" cap="none" strike="noStrike">
                <a:solidFill>
                  <a:schemeClr val="dk1"/>
                </a:solidFill>
                <a:latin typeface="Poppins"/>
                <a:ea typeface="Poppins"/>
                <a:cs typeface="Poppins"/>
                <a:sym typeface="Poppins"/>
              </a:endParaRPr>
            </a:p>
            <a:p>
              <a:pPr indent="0" lvl="0" marL="0" marR="0" rtl="0" algn="l">
                <a:lnSpc>
                  <a:spcPct val="100000"/>
                </a:lnSpc>
                <a:spcBef>
                  <a:spcPts val="1800"/>
                </a:spcBef>
                <a:spcAft>
                  <a:spcPts val="0"/>
                </a:spcAft>
                <a:buClr>
                  <a:srgbClr val="000000"/>
                </a:buClr>
                <a:buSzPts val="1100"/>
                <a:buFont typeface="Arial"/>
                <a:buNone/>
              </a:pPr>
              <a:r>
                <a:rPr b="1" i="0" lang="en" sz="1100" u="none" cap="none" strike="noStrike">
                  <a:solidFill>
                    <a:schemeClr val="dk1"/>
                  </a:solidFill>
                  <a:latin typeface="Poppins"/>
                  <a:ea typeface="Poppins"/>
                  <a:cs typeface="Poppins"/>
                  <a:sym typeface="Poppins"/>
                </a:rPr>
                <a:t>Focus on key drivers</a:t>
              </a:r>
              <a:endParaRPr b="0" i="0" sz="1400" u="none" cap="none" strike="noStrike">
                <a:solidFill>
                  <a:schemeClr val="dk1"/>
                </a:solidFill>
                <a:latin typeface="Poppins"/>
                <a:ea typeface="Poppins"/>
                <a:cs typeface="Poppins"/>
                <a:sym typeface="Poppins"/>
              </a:endParaRPr>
            </a:p>
            <a:p>
              <a:pPr indent="-88900" lvl="0" marL="88900" marR="0" rtl="0" algn="l">
                <a:lnSpc>
                  <a:spcPct val="100000"/>
                </a:lnSpc>
                <a:spcBef>
                  <a:spcPts val="300"/>
                </a:spcBef>
                <a:spcAft>
                  <a:spcPts val="0"/>
                </a:spcAft>
                <a:buClr>
                  <a:srgbClr val="000000"/>
                </a:buClr>
                <a:buSzPts val="1000"/>
                <a:buFont typeface="Arial"/>
                <a:buChar char="•"/>
              </a:pPr>
              <a:r>
                <a:rPr b="0" i="0" lang="en" sz="1000" u="none" cap="none" strike="noStrike">
                  <a:solidFill>
                    <a:schemeClr val="dk1"/>
                  </a:solidFill>
                  <a:latin typeface="Poppins"/>
                  <a:ea typeface="Poppins"/>
                  <a:cs typeface="Poppins"/>
                  <a:sym typeface="Poppins"/>
                </a:rPr>
                <a:t>Enabling Dry Process</a:t>
              </a:r>
              <a:endParaRPr b="0" i="0" sz="1000" u="none" cap="none" strike="noStrike">
                <a:solidFill>
                  <a:schemeClr val="dk1"/>
                </a:solidFill>
                <a:latin typeface="Poppins"/>
                <a:ea typeface="Poppins"/>
                <a:cs typeface="Poppins"/>
                <a:sym typeface="Poppins"/>
              </a:endParaRPr>
            </a:p>
            <a:p>
              <a:pPr indent="-88900" lvl="0" marL="88900" marR="0" rtl="0" algn="l">
                <a:lnSpc>
                  <a:spcPct val="100000"/>
                </a:lnSpc>
                <a:spcBef>
                  <a:spcPts val="300"/>
                </a:spcBef>
                <a:spcAft>
                  <a:spcPts val="0"/>
                </a:spcAft>
                <a:buClr>
                  <a:srgbClr val="000000"/>
                </a:buClr>
                <a:buSzPts val="1000"/>
                <a:buFont typeface="Arial"/>
                <a:buChar char="•"/>
              </a:pPr>
              <a:r>
                <a:rPr b="0" i="0" lang="en" sz="1000" u="none" cap="none" strike="noStrike">
                  <a:solidFill>
                    <a:schemeClr val="dk1"/>
                  </a:solidFill>
                  <a:latin typeface="Poppins"/>
                  <a:ea typeface="Poppins"/>
                  <a:cs typeface="Poppins"/>
                  <a:sym typeface="Poppins"/>
                </a:rPr>
                <a:t>Cell Performance </a:t>
              </a:r>
              <a:endParaRPr b="0" i="0" sz="1400" u="none" cap="none" strike="noStrike">
                <a:solidFill>
                  <a:schemeClr val="dk1"/>
                </a:solidFill>
                <a:latin typeface="Poppins"/>
                <a:ea typeface="Poppins"/>
                <a:cs typeface="Poppins"/>
                <a:sym typeface="Poppins"/>
              </a:endParaRPr>
            </a:p>
            <a:p>
              <a:pPr indent="-88900" lvl="0" marL="88900" marR="0" rtl="0" algn="l">
                <a:lnSpc>
                  <a:spcPct val="100000"/>
                </a:lnSpc>
                <a:spcBef>
                  <a:spcPts val="300"/>
                </a:spcBef>
                <a:spcAft>
                  <a:spcPts val="0"/>
                </a:spcAft>
                <a:buClr>
                  <a:srgbClr val="000000"/>
                </a:buClr>
                <a:buSzPts val="1000"/>
                <a:buFont typeface="Arial"/>
                <a:buChar char="•"/>
              </a:pPr>
              <a:r>
                <a:rPr b="0" i="0" lang="en" sz="1000" u="none" cap="none" strike="noStrike">
                  <a:solidFill>
                    <a:schemeClr val="dk1"/>
                  </a:solidFill>
                  <a:latin typeface="Poppins"/>
                  <a:ea typeface="Poppins"/>
                  <a:cs typeface="Poppins"/>
                  <a:sym typeface="Poppins"/>
                </a:rPr>
                <a:t>Cost &amp; quality </a:t>
              </a:r>
              <a:endParaRPr b="0" i="0" sz="1400" u="none" cap="none" strike="noStrike">
                <a:solidFill>
                  <a:schemeClr val="dk1"/>
                </a:solidFill>
                <a:latin typeface="Poppins"/>
                <a:ea typeface="Poppins"/>
                <a:cs typeface="Poppins"/>
                <a:sym typeface="Poppins"/>
              </a:endParaRPr>
            </a:p>
            <a:p>
              <a:pPr indent="-88900" lvl="0" marL="88900" marR="0" rtl="0" algn="l">
                <a:lnSpc>
                  <a:spcPct val="100000"/>
                </a:lnSpc>
                <a:spcBef>
                  <a:spcPts val="300"/>
                </a:spcBef>
                <a:spcAft>
                  <a:spcPts val="0"/>
                </a:spcAft>
                <a:buClr>
                  <a:srgbClr val="000000"/>
                </a:buClr>
                <a:buSzPts val="1000"/>
                <a:buFont typeface="Arial"/>
                <a:buChar char="•"/>
              </a:pPr>
              <a:r>
                <a:rPr b="0" i="0" lang="en" sz="1000" u="none" cap="none" strike="noStrike">
                  <a:solidFill>
                    <a:schemeClr val="dk1"/>
                  </a:solidFill>
                  <a:latin typeface="Poppins"/>
                  <a:ea typeface="Poppins"/>
                  <a:cs typeface="Poppins"/>
                  <a:sym typeface="Poppins"/>
                </a:rPr>
                <a:t>Industrial availability</a:t>
              </a:r>
              <a:endParaRPr b="0" i="0" sz="1100" u="none" cap="none" strike="noStrike">
                <a:solidFill>
                  <a:schemeClr val="dk1"/>
                </a:solidFill>
                <a:latin typeface="Poppins"/>
                <a:ea typeface="Poppins"/>
                <a:cs typeface="Poppins"/>
                <a:sym typeface="Poppins"/>
              </a:endParaRPr>
            </a:p>
            <a:p>
              <a:pPr indent="0" lvl="0" marL="0" marR="0" rtl="0" algn="l">
                <a:lnSpc>
                  <a:spcPct val="100000"/>
                </a:lnSpc>
                <a:spcBef>
                  <a:spcPts val="1800"/>
                </a:spcBef>
                <a:spcAft>
                  <a:spcPts val="0"/>
                </a:spcAft>
                <a:buClr>
                  <a:srgbClr val="000000"/>
                </a:buClr>
                <a:buSzPts val="1100"/>
                <a:buFont typeface="Arial"/>
                <a:buNone/>
              </a:pPr>
              <a:r>
                <a:rPr b="0" i="0" lang="en" sz="1100" u="none" cap="none" strike="noStrike">
                  <a:solidFill>
                    <a:schemeClr val="dk1"/>
                  </a:solidFill>
                  <a:latin typeface="Poppins"/>
                  <a:ea typeface="Poppins"/>
                  <a:cs typeface="Poppins"/>
                  <a:sym typeface="Poppins"/>
                </a:rPr>
                <a:t>Use</a:t>
              </a:r>
              <a:r>
                <a:rPr b="1" i="0" lang="en" sz="1100" u="none" cap="none" strike="noStrike">
                  <a:solidFill>
                    <a:schemeClr val="dk1"/>
                  </a:solidFill>
                  <a:latin typeface="Poppins"/>
                  <a:ea typeface="Poppins"/>
                  <a:cs typeface="Poppins"/>
                  <a:sym typeface="Poppins"/>
                </a:rPr>
                <a:t> widely available, cost effective extrusion coating </a:t>
              </a:r>
              <a:r>
                <a:rPr b="0" i="0" lang="en" sz="1100" u="none" cap="none" strike="noStrike">
                  <a:solidFill>
                    <a:schemeClr val="dk1"/>
                  </a:solidFill>
                  <a:latin typeface="Poppins"/>
                  <a:ea typeface="Poppins"/>
                  <a:cs typeface="Poppins"/>
                  <a:sym typeface="Poppins"/>
                </a:rPr>
                <a:t>technology</a:t>
              </a:r>
              <a:endParaRPr b="1" i="0" sz="1100" u="none" cap="none" strike="noStrike">
                <a:solidFill>
                  <a:schemeClr val="dk1"/>
                </a:solidFill>
                <a:latin typeface="Poppins"/>
                <a:ea typeface="Poppins"/>
                <a:cs typeface="Poppins"/>
                <a:sym typeface="Poppins"/>
              </a:endParaRPr>
            </a:p>
            <a:p>
              <a:pPr indent="0" lvl="0" marL="0" marR="0" rtl="0" algn="l">
                <a:lnSpc>
                  <a:spcPct val="100000"/>
                </a:lnSpc>
                <a:spcBef>
                  <a:spcPts val="1800"/>
                </a:spcBef>
                <a:spcAft>
                  <a:spcPts val="0"/>
                </a:spcAft>
                <a:buClr>
                  <a:srgbClr val="000000"/>
                </a:buClr>
                <a:buSzPts val="1100"/>
                <a:buFont typeface="Arial"/>
                <a:buNone/>
              </a:pPr>
              <a:r>
                <a:rPr b="1" i="0" lang="en" sz="1100" u="none" cap="none" strike="noStrike">
                  <a:solidFill>
                    <a:schemeClr val="dk1"/>
                  </a:solidFill>
                  <a:latin typeface="Poppins"/>
                  <a:ea typeface="Poppins"/>
                  <a:cs typeface="Poppins"/>
                  <a:sym typeface="Poppins"/>
                </a:rPr>
                <a:t>Innovation in partnership </a:t>
              </a:r>
              <a:endParaRPr b="0" i="0" sz="1400" u="none" cap="none" strike="noStrike">
                <a:solidFill>
                  <a:schemeClr val="dk1"/>
                </a:solidFill>
                <a:latin typeface="Poppins"/>
                <a:ea typeface="Poppins"/>
                <a:cs typeface="Poppins"/>
                <a:sym typeface="Poppins"/>
              </a:endParaRPr>
            </a:p>
          </p:txBody>
        </p:sp>
        <p:sp>
          <p:nvSpPr>
            <p:cNvPr id="1256" name="Google Shape;1256;p110"/>
            <p:cNvSpPr txBox="1"/>
            <p:nvPr/>
          </p:nvSpPr>
          <p:spPr>
            <a:xfrm>
              <a:off x="3226978" y="1124963"/>
              <a:ext cx="2547300" cy="3789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1600"/>
                <a:buFont typeface="Arial"/>
                <a:buNone/>
              </a:pPr>
              <a:r>
                <a:rPr b="1" i="0" lang="en" sz="1600" u="none" cap="none" strike="noStrike">
                  <a:solidFill>
                    <a:schemeClr val="dk1"/>
                  </a:solidFill>
                  <a:latin typeface="Poppins"/>
                  <a:ea typeface="Poppins"/>
                  <a:cs typeface="Poppins"/>
                  <a:sym typeface="Poppins"/>
                </a:rPr>
                <a:t>Our Development Path</a:t>
              </a:r>
              <a:endParaRPr b="0" i="0" sz="1400" u="none" cap="none" strike="noStrike">
                <a:solidFill>
                  <a:schemeClr val="dk1"/>
                </a:solidFill>
                <a:latin typeface="Poppins"/>
                <a:ea typeface="Poppins"/>
                <a:cs typeface="Poppins"/>
                <a:sym typeface="Poppins"/>
              </a:endParaRPr>
            </a:p>
          </p:txBody>
        </p:sp>
        <p:sp>
          <p:nvSpPr>
            <p:cNvPr id="1257" name="Google Shape;1257;p110"/>
            <p:cNvSpPr/>
            <p:nvPr/>
          </p:nvSpPr>
          <p:spPr>
            <a:xfrm>
              <a:off x="3457939" y="1662811"/>
              <a:ext cx="58736" cy="178594"/>
            </a:xfrm>
            <a:custGeom>
              <a:rect b="b" l="l" r="r" t="t"/>
              <a:pathLst>
                <a:path extrusionOk="0" h="142875" w="46989">
                  <a:moveTo>
                    <a:pt x="26281" y="142493"/>
                  </a:moveTo>
                  <a:lnTo>
                    <a:pt x="16544" y="142493"/>
                  </a:lnTo>
                  <a:lnTo>
                    <a:pt x="12586" y="138470"/>
                  </a:lnTo>
                  <a:lnTo>
                    <a:pt x="12190" y="133356"/>
                  </a:lnTo>
                  <a:lnTo>
                    <a:pt x="10140" y="115284"/>
                  </a:lnTo>
                  <a:lnTo>
                    <a:pt x="6006" y="78549"/>
                  </a:lnTo>
                  <a:lnTo>
                    <a:pt x="1915" y="41830"/>
                  </a:lnTo>
                  <a:lnTo>
                    <a:pt x="0" y="23804"/>
                  </a:lnTo>
                  <a:lnTo>
                    <a:pt x="1909" y="14427"/>
                  </a:lnTo>
                  <a:lnTo>
                    <a:pt x="6906" y="6810"/>
                  </a:lnTo>
                  <a:lnTo>
                    <a:pt x="14248" y="1739"/>
                  </a:lnTo>
                  <a:lnTo>
                    <a:pt x="23194" y="0"/>
                  </a:lnTo>
                  <a:lnTo>
                    <a:pt x="29685" y="0"/>
                  </a:lnTo>
                  <a:lnTo>
                    <a:pt x="35860" y="3101"/>
                  </a:lnTo>
                  <a:lnTo>
                    <a:pt x="40213" y="8382"/>
                  </a:lnTo>
                  <a:lnTo>
                    <a:pt x="44488" y="13662"/>
                  </a:lnTo>
                  <a:lnTo>
                    <a:pt x="46467" y="20619"/>
                  </a:lnTo>
                  <a:lnTo>
                    <a:pt x="45518" y="27409"/>
                  </a:lnTo>
                  <a:lnTo>
                    <a:pt x="43239" y="43885"/>
                  </a:lnTo>
                  <a:lnTo>
                    <a:pt x="38215" y="80194"/>
                  </a:lnTo>
                  <a:lnTo>
                    <a:pt x="33161" y="116661"/>
                  </a:lnTo>
                  <a:lnTo>
                    <a:pt x="30793" y="133608"/>
                  </a:lnTo>
                  <a:lnTo>
                    <a:pt x="30318" y="138722"/>
                  </a:lnTo>
                  <a:lnTo>
                    <a:pt x="26281" y="142493"/>
                  </a:lnTo>
                  <a:close/>
                </a:path>
              </a:pathLst>
            </a:custGeom>
            <a:solidFill>
              <a:srgbClr val="FF6342"/>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1258" name="Google Shape;1258;p110"/>
            <p:cNvSpPr/>
            <p:nvPr/>
          </p:nvSpPr>
          <p:spPr>
            <a:xfrm>
              <a:off x="3457939" y="2068799"/>
              <a:ext cx="58736" cy="178594"/>
            </a:xfrm>
            <a:custGeom>
              <a:rect b="b" l="l" r="r" t="t"/>
              <a:pathLst>
                <a:path extrusionOk="0" h="142875" w="46989">
                  <a:moveTo>
                    <a:pt x="26281" y="142493"/>
                  </a:moveTo>
                  <a:lnTo>
                    <a:pt x="16544" y="142493"/>
                  </a:lnTo>
                  <a:lnTo>
                    <a:pt x="12586" y="138470"/>
                  </a:lnTo>
                  <a:lnTo>
                    <a:pt x="12190" y="133356"/>
                  </a:lnTo>
                  <a:lnTo>
                    <a:pt x="10140" y="115284"/>
                  </a:lnTo>
                  <a:lnTo>
                    <a:pt x="6006" y="78549"/>
                  </a:lnTo>
                  <a:lnTo>
                    <a:pt x="1915" y="41830"/>
                  </a:lnTo>
                  <a:lnTo>
                    <a:pt x="0" y="23804"/>
                  </a:lnTo>
                  <a:lnTo>
                    <a:pt x="1909" y="14427"/>
                  </a:lnTo>
                  <a:lnTo>
                    <a:pt x="6906" y="6810"/>
                  </a:lnTo>
                  <a:lnTo>
                    <a:pt x="14248" y="1739"/>
                  </a:lnTo>
                  <a:lnTo>
                    <a:pt x="23194" y="0"/>
                  </a:lnTo>
                  <a:lnTo>
                    <a:pt x="29685" y="0"/>
                  </a:lnTo>
                  <a:lnTo>
                    <a:pt x="35860" y="3101"/>
                  </a:lnTo>
                  <a:lnTo>
                    <a:pt x="40213" y="8382"/>
                  </a:lnTo>
                  <a:lnTo>
                    <a:pt x="44488" y="13662"/>
                  </a:lnTo>
                  <a:lnTo>
                    <a:pt x="46467" y="20619"/>
                  </a:lnTo>
                  <a:lnTo>
                    <a:pt x="45518" y="27409"/>
                  </a:lnTo>
                  <a:lnTo>
                    <a:pt x="43239" y="43885"/>
                  </a:lnTo>
                  <a:lnTo>
                    <a:pt x="38215" y="80194"/>
                  </a:lnTo>
                  <a:lnTo>
                    <a:pt x="33161" y="116661"/>
                  </a:lnTo>
                  <a:lnTo>
                    <a:pt x="30793" y="133608"/>
                  </a:lnTo>
                  <a:lnTo>
                    <a:pt x="30318" y="138722"/>
                  </a:lnTo>
                  <a:lnTo>
                    <a:pt x="26281" y="142493"/>
                  </a:lnTo>
                  <a:close/>
                </a:path>
              </a:pathLst>
            </a:custGeom>
            <a:solidFill>
              <a:srgbClr val="FF6342"/>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1259" name="Google Shape;1259;p110"/>
            <p:cNvSpPr/>
            <p:nvPr/>
          </p:nvSpPr>
          <p:spPr>
            <a:xfrm>
              <a:off x="3457939" y="3411749"/>
              <a:ext cx="58736" cy="178594"/>
            </a:xfrm>
            <a:custGeom>
              <a:rect b="b" l="l" r="r" t="t"/>
              <a:pathLst>
                <a:path extrusionOk="0" h="142875" w="46989">
                  <a:moveTo>
                    <a:pt x="26281" y="142493"/>
                  </a:moveTo>
                  <a:lnTo>
                    <a:pt x="16544" y="142493"/>
                  </a:lnTo>
                  <a:lnTo>
                    <a:pt x="12586" y="138470"/>
                  </a:lnTo>
                  <a:lnTo>
                    <a:pt x="12190" y="133356"/>
                  </a:lnTo>
                  <a:lnTo>
                    <a:pt x="10140" y="115284"/>
                  </a:lnTo>
                  <a:lnTo>
                    <a:pt x="6006" y="78549"/>
                  </a:lnTo>
                  <a:lnTo>
                    <a:pt x="1915" y="41830"/>
                  </a:lnTo>
                  <a:lnTo>
                    <a:pt x="0" y="23804"/>
                  </a:lnTo>
                  <a:lnTo>
                    <a:pt x="1909" y="14427"/>
                  </a:lnTo>
                  <a:lnTo>
                    <a:pt x="6906" y="6810"/>
                  </a:lnTo>
                  <a:lnTo>
                    <a:pt x="14248" y="1739"/>
                  </a:lnTo>
                  <a:lnTo>
                    <a:pt x="23194" y="0"/>
                  </a:lnTo>
                  <a:lnTo>
                    <a:pt x="29685" y="0"/>
                  </a:lnTo>
                  <a:lnTo>
                    <a:pt x="35860" y="3101"/>
                  </a:lnTo>
                  <a:lnTo>
                    <a:pt x="40213" y="8382"/>
                  </a:lnTo>
                  <a:lnTo>
                    <a:pt x="44488" y="13662"/>
                  </a:lnTo>
                  <a:lnTo>
                    <a:pt x="46467" y="20619"/>
                  </a:lnTo>
                  <a:lnTo>
                    <a:pt x="45518" y="27409"/>
                  </a:lnTo>
                  <a:lnTo>
                    <a:pt x="43239" y="43885"/>
                  </a:lnTo>
                  <a:lnTo>
                    <a:pt x="38215" y="80194"/>
                  </a:lnTo>
                  <a:lnTo>
                    <a:pt x="33161" y="116661"/>
                  </a:lnTo>
                  <a:lnTo>
                    <a:pt x="30793" y="133608"/>
                  </a:lnTo>
                  <a:lnTo>
                    <a:pt x="30318" y="138722"/>
                  </a:lnTo>
                  <a:lnTo>
                    <a:pt x="26281" y="142493"/>
                  </a:lnTo>
                  <a:close/>
                </a:path>
              </a:pathLst>
            </a:custGeom>
            <a:solidFill>
              <a:srgbClr val="FF6342"/>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1260" name="Google Shape;1260;p110"/>
            <p:cNvSpPr/>
            <p:nvPr/>
          </p:nvSpPr>
          <p:spPr>
            <a:xfrm>
              <a:off x="3457939" y="4133519"/>
              <a:ext cx="58736" cy="178594"/>
            </a:xfrm>
            <a:custGeom>
              <a:rect b="b" l="l" r="r" t="t"/>
              <a:pathLst>
                <a:path extrusionOk="0" h="142875" w="46989">
                  <a:moveTo>
                    <a:pt x="26281" y="142493"/>
                  </a:moveTo>
                  <a:lnTo>
                    <a:pt x="16544" y="142493"/>
                  </a:lnTo>
                  <a:lnTo>
                    <a:pt x="12586" y="138470"/>
                  </a:lnTo>
                  <a:lnTo>
                    <a:pt x="12190" y="133356"/>
                  </a:lnTo>
                  <a:lnTo>
                    <a:pt x="10140" y="115284"/>
                  </a:lnTo>
                  <a:lnTo>
                    <a:pt x="6006" y="78549"/>
                  </a:lnTo>
                  <a:lnTo>
                    <a:pt x="1915" y="41830"/>
                  </a:lnTo>
                  <a:lnTo>
                    <a:pt x="0" y="23804"/>
                  </a:lnTo>
                  <a:lnTo>
                    <a:pt x="1909" y="14427"/>
                  </a:lnTo>
                  <a:lnTo>
                    <a:pt x="6906" y="6810"/>
                  </a:lnTo>
                  <a:lnTo>
                    <a:pt x="14248" y="1739"/>
                  </a:lnTo>
                  <a:lnTo>
                    <a:pt x="23194" y="0"/>
                  </a:lnTo>
                  <a:lnTo>
                    <a:pt x="29685" y="0"/>
                  </a:lnTo>
                  <a:lnTo>
                    <a:pt x="35860" y="3101"/>
                  </a:lnTo>
                  <a:lnTo>
                    <a:pt x="40213" y="8382"/>
                  </a:lnTo>
                  <a:lnTo>
                    <a:pt x="44488" y="13662"/>
                  </a:lnTo>
                  <a:lnTo>
                    <a:pt x="46467" y="20619"/>
                  </a:lnTo>
                  <a:lnTo>
                    <a:pt x="45518" y="27409"/>
                  </a:lnTo>
                  <a:lnTo>
                    <a:pt x="43239" y="43885"/>
                  </a:lnTo>
                  <a:lnTo>
                    <a:pt x="38215" y="80194"/>
                  </a:lnTo>
                  <a:lnTo>
                    <a:pt x="33161" y="116661"/>
                  </a:lnTo>
                  <a:lnTo>
                    <a:pt x="30793" y="133608"/>
                  </a:lnTo>
                  <a:lnTo>
                    <a:pt x="30318" y="138722"/>
                  </a:lnTo>
                  <a:lnTo>
                    <a:pt x="26281" y="142493"/>
                  </a:lnTo>
                  <a:close/>
                </a:path>
              </a:pathLst>
            </a:custGeom>
            <a:solidFill>
              <a:srgbClr val="FF6342"/>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grpSp>
      <p:grpSp>
        <p:nvGrpSpPr>
          <p:cNvPr id="1261" name="Google Shape;1261;p110"/>
          <p:cNvGrpSpPr/>
          <p:nvPr/>
        </p:nvGrpSpPr>
        <p:grpSpPr>
          <a:xfrm>
            <a:off x="4727367" y="1293227"/>
            <a:ext cx="3138872" cy="3151956"/>
            <a:chOff x="6251320" y="1425966"/>
            <a:chExt cx="2579400" cy="2827627"/>
          </a:xfrm>
        </p:grpSpPr>
        <p:pic>
          <p:nvPicPr>
            <p:cNvPr id="1262" name="Google Shape;1262;p110"/>
            <p:cNvPicPr preferRelativeResize="0"/>
            <p:nvPr/>
          </p:nvPicPr>
          <p:blipFill rotWithShape="1">
            <a:blip r:embed="rId3">
              <a:alphaModFix/>
            </a:blip>
            <a:srcRect b="0" l="0" r="0" t="0"/>
            <a:stretch/>
          </p:blipFill>
          <p:spPr>
            <a:xfrm>
              <a:off x="6536972" y="3962598"/>
              <a:ext cx="1942013" cy="290995"/>
            </a:xfrm>
            <a:prstGeom prst="rect">
              <a:avLst/>
            </a:prstGeom>
            <a:noFill/>
            <a:ln>
              <a:noFill/>
            </a:ln>
          </p:spPr>
        </p:pic>
        <p:sp>
          <p:nvSpPr>
            <p:cNvPr id="1263" name="Google Shape;1263;p110"/>
            <p:cNvSpPr/>
            <p:nvPr/>
          </p:nvSpPr>
          <p:spPr>
            <a:xfrm>
              <a:off x="6361261" y="1764366"/>
              <a:ext cx="2329800" cy="2476200"/>
            </a:xfrm>
            <a:prstGeom prst="roundRect">
              <a:avLst>
                <a:gd fmla="val 7024" name="adj"/>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1264" name="Google Shape;1264;p110"/>
            <p:cNvSpPr/>
            <p:nvPr/>
          </p:nvSpPr>
          <p:spPr>
            <a:xfrm>
              <a:off x="6402757" y="1814050"/>
              <a:ext cx="2240400" cy="2283900"/>
            </a:xfrm>
            <a:prstGeom prst="rect">
              <a:avLst/>
            </a:prstGeom>
            <a:noFill/>
            <a:ln>
              <a:noFill/>
            </a:ln>
          </p:spPr>
          <p:txBody>
            <a:bodyPr anchorCtr="0" anchor="t" bIns="45700" lIns="91425" spcFirstLastPara="1" rIns="91425" wrap="square" tIns="45700">
              <a:noAutofit/>
            </a:bodyPr>
            <a:lstStyle/>
            <a:p>
              <a:pPr indent="-180975" lvl="0" marL="180975" marR="0" rtl="0" algn="l">
                <a:lnSpc>
                  <a:spcPct val="100000"/>
                </a:lnSpc>
                <a:spcBef>
                  <a:spcPts val="0"/>
                </a:spcBef>
                <a:spcAft>
                  <a:spcPts val="0"/>
                </a:spcAft>
                <a:buClr>
                  <a:schemeClr val="lt1"/>
                </a:buClr>
                <a:buSzPts val="1200"/>
                <a:buFont typeface="Arial"/>
                <a:buChar char="•"/>
              </a:pPr>
              <a:r>
                <a:rPr b="0" i="0" lang="en" sz="1200" u="none" cap="none" strike="noStrike">
                  <a:solidFill>
                    <a:schemeClr val="lt1"/>
                  </a:solidFill>
                  <a:latin typeface="Poppins"/>
                  <a:ea typeface="Poppins"/>
                  <a:cs typeface="Poppins"/>
                  <a:sym typeface="Poppins"/>
                </a:rPr>
                <a:t>New Generation </a:t>
              </a:r>
              <a:br>
                <a:rPr b="0" i="0" lang="en" sz="1200" u="none" cap="none" strike="noStrike">
                  <a:solidFill>
                    <a:schemeClr val="lt1"/>
                  </a:solidFill>
                  <a:latin typeface="Poppins"/>
                  <a:ea typeface="Poppins"/>
                  <a:cs typeface="Poppins"/>
                  <a:sym typeface="Poppins"/>
                </a:rPr>
              </a:br>
              <a:r>
                <a:rPr b="0" i="0" lang="en" sz="1200" u="none" cap="none" strike="noStrike">
                  <a:solidFill>
                    <a:schemeClr val="lt1"/>
                  </a:solidFill>
                  <a:latin typeface="Poppins"/>
                  <a:ea typeface="Poppins"/>
                  <a:cs typeface="Poppins"/>
                  <a:sym typeface="Poppins"/>
                </a:rPr>
                <a:t>PVDF Polymer Grade</a:t>
              </a:r>
              <a:endParaRPr b="0" i="0" sz="1200" u="none" cap="none" strike="noStrike">
                <a:solidFill>
                  <a:schemeClr val="lt1"/>
                </a:solidFill>
                <a:latin typeface="Poppins"/>
                <a:ea typeface="Poppins"/>
                <a:cs typeface="Poppins"/>
                <a:sym typeface="Poppins"/>
              </a:endParaRPr>
            </a:p>
            <a:p>
              <a:pPr indent="-180975" lvl="0" marL="180975" marR="0" rtl="0" algn="l">
                <a:lnSpc>
                  <a:spcPct val="100000"/>
                </a:lnSpc>
                <a:spcBef>
                  <a:spcPts val="1200"/>
                </a:spcBef>
                <a:spcAft>
                  <a:spcPts val="0"/>
                </a:spcAft>
                <a:buClr>
                  <a:schemeClr val="lt1"/>
                </a:buClr>
                <a:buSzPts val="1200"/>
                <a:buFont typeface="Arial"/>
                <a:buChar char="•"/>
              </a:pPr>
              <a:r>
                <a:rPr b="0" i="0" lang="en" sz="1200" u="none" cap="none" strike="noStrike">
                  <a:solidFill>
                    <a:schemeClr val="lt1"/>
                  </a:solidFill>
                  <a:latin typeface="Poppins"/>
                  <a:ea typeface="Poppins"/>
                  <a:cs typeface="Poppins"/>
                  <a:sym typeface="Poppins"/>
                </a:rPr>
                <a:t>Combined with a new patented Dry Cathode Process</a:t>
              </a:r>
              <a:endParaRPr sz="1200">
                <a:solidFill>
                  <a:schemeClr val="lt1"/>
                </a:solidFill>
                <a:latin typeface="Poppins"/>
                <a:ea typeface="Poppins"/>
                <a:cs typeface="Poppins"/>
                <a:sym typeface="Poppins"/>
              </a:endParaRPr>
            </a:p>
            <a:p>
              <a:pPr indent="-180975" lvl="0" marL="180975" marR="0" rtl="0" algn="l">
                <a:lnSpc>
                  <a:spcPct val="100000"/>
                </a:lnSpc>
                <a:spcBef>
                  <a:spcPts val="1200"/>
                </a:spcBef>
                <a:spcAft>
                  <a:spcPts val="0"/>
                </a:spcAft>
                <a:buClr>
                  <a:schemeClr val="lt1"/>
                </a:buClr>
                <a:buSzPts val="1200"/>
                <a:buFont typeface="Arial"/>
                <a:buChar char="•"/>
              </a:pPr>
              <a:r>
                <a:rPr b="0" i="0" lang="en" sz="1200" u="none" cap="none" strike="noStrike">
                  <a:solidFill>
                    <a:schemeClr val="lt1"/>
                  </a:solidFill>
                  <a:latin typeface="Poppins"/>
                  <a:ea typeface="Poppins"/>
                  <a:cs typeface="Poppins"/>
                  <a:sym typeface="Poppins"/>
                </a:rPr>
                <a:t>No Fibrillation</a:t>
              </a:r>
              <a:endParaRPr b="0" i="0" sz="1200" u="none" cap="none" strike="noStrike">
                <a:solidFill>
                  <a:schemeClr val="lt1"/>
                </a:solidFill>
                <a:latin typeface="Poppins"/>
                <a:ea typeface="Poppins"/>
                <a:cs typeface="Poppins"/>
                <a:sym typeface="Poppins"/>
              </a:endParaRPr>
            </a:p>
            <a:p>
              <a:pPr indent="0" lvl="0" marL="0" marR="0" rtl="0" algn="ctr">
                <a:lnSpc>
                  <a:spcPct val="100000"/>
                </a:lnSpc>
                <a:spcBef>
                  <a:spcPts val="1200"/>
                </a:spcBef>
                <a:spcAft>
                  <a:spcPts val="0"/>
                </a:spcAft>
                <a:buClr>
                  <a:srgbClr val="000000"/>
                </a:buClr>
                <a:buSzPts val="1200"/>
                <a:buFont typeface="Arial"/>
                <a:buNone/>
              </a:pPr>
              <a:r>
                <a:rPr b="1" i="0" lang="en" sz="1600" u="none" cap="none" strike="noStrike">
                  <a:solidFill>
                    <a:schemeClr val="lt1"/>
                  </a:solidFill>
                  <a:latin typeface="Poppins"/>
                  <a:ea typeface="Poppins"/>
                  <a:cs typeface="Poppins"/>
                  <a:sym typeface="Poppins"/>
                </a:rPr>
                <a:t>SOLGAIN™ process enables a dense, homogeneous, very well dispersed and  highly loaded cathodes.</a:t>
              </a:r>
              <a:endParaRPr b="1" i="0" sz="1600" u="none" cap="none" strike="noStrike">
                <a:solidFill>
                  <a:schemeClr val="lt1"/>
                </a:solidFill>
                <a:latin typeface="Poppins"/>
                <a:ea typeface="Poppins"/>
                <a:cs typeface="Poppins"/>
                <a:sym typeface="Poppins"/>
              </a:endParaRPr>
            </a:p>
            <a:p>
              <a:pPr indent="0" lvl="0" marL="0" marR="0" rtl="0" algn="ctr">
                <a:lnSpc>
                  <a:spcPct val="100000"/>
                </a:lnSpc>
                <a:spcBef>
                  <a:spcPts val="120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265" name="Google Shape;1265;p110"/>
            <p:cNvSpPr txBox="1"/>
            <p:nvPr/>
          </p:nvSpPr>
          <p:spPr>
            <a:xfrm>
              <a:off x="6251320" y="1425966"/>
              <a:ext cx="2579400" cy="3039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1600"/>
                <a:buFont typeface="Arial"/>
                <a:buNone/>
              </a:pPr>
              <a:r>
                <a:rPr b="1" i="0" lang="en" sz="1600" u="none" cap="none" strike="noStrike">
                  <a:solidFill>
                    <a:schemeClr val="dk1"/>
                  </a:solidFill>
                  <a:latin typeface="Poppins"/>
                  <a:ea typeface="Poppins"/>
                  <a:cs typeface="Poppins"/>
                  <a:sym typeface="Poppins"/>
                </a:rPr>
                <a:t>SOLGAIN</a:t>
              </a:r>
              <a:r>
                <a:rPr b="1" baseline="30000" i="0" lang="en" sz="1400" u="none" cap="none" strike="noStrike">
                  <a:solidFill>
                    <a:schemeClr val="dk1"/>
                  </a:solidFill>
                  <a:latin typeface="Arial"/>
                  <a:ea typeface="Arial"/>
                  <a:cs typeface="Arial"/>
                  <a:sym typeface="Arial"/>
                </a:rPr>
                <a:t>TM</a:t>
              </a:r>
              <a:endParaRPr b="1" baseline="30000" i="0" sz="1400" u="none" cap="none" strike="noStrike">
                <a:solidFill>
                  <a:schemeClr val="dk1"/>
                </a:solidFill>
                <a:latin typeface="Arial"/>
                <a:ea typeface="Arial"/>
                <a:cs typeface="Arial"/>
                <a:sym typeface="Arial"/>
              </a:endParaRPr>
            </a:p>
          </p:txBody>
        </p:sp>
      </p:grpSp>
      <p:grpSp>
        <p:nvGrpSpPr>
          <p:cNvPr id="1266" name="Google Shape;1266;p110"/>
          <p:cNvGrpSpPr/>
          <p:nvPr/>
        </p:nvGrpSpPr>
        <p:grpSpPr>
          <a:xfrm>
            <a:off x="6051639" y="809624"/>
            <a:ext cx="419875" cy="389739"/>
            <a:chOff x="7327989" y="914399"/>
            <a:chExt cx="419875" cy="389739"/>
          </a:xfrm>
        </p:grpSpPr>
        <p:sp>
          <p:nvSpPr>
            <p:cNvPr id="1267" name="Google Shape;1267;p110"/>
            <p:cNvSpPr/>
            <p:nvPr/>
          </p:nvSpPr>
          <p:spPr>
            <a:xfrm>
              <a:off x="7327989" y="914399"/>
              <a:ext cx="389739" cy="389739"/>
            </a:xfrm>
            <a:custGeom>
              <a:rect b="b" l="l" r="r" t="t"/>
              <a:pathLst>
                <a:path extrusionOk="0" h="588285" w="588285">
                  <a:moveTo>
                    <a:pt x="588285" y="281354"/>
                  </a:moveTo>
                  <a:lnTo>
                    <a:pt x="588285" y="522209"/>
                  </a:lnTo>
                  <a:cubicBezTo>
                    <a:pt x="588285" y="558702"/>
                    <a:pt x="558702" y="588285"/>
                    <a:pt x="522209" y="588285"/>
                  </a:cubicBezTo>
                  <a:lnTo>
                    <a:pt x="66076" y="588285"/>
                  </a:lnTo>
                  <a:cubicBezTo>
                    <a:pt x="29583" y="588285"/>
                    <a:pt x="0" y="558702"/>
                    <a:pt x="0" y="522209"/>
                  </a:cubicBezTo>
                  <a:lnTo>
                    <a:pt x="0" y="66076"/>
                  </a:lnTo>
                  <a:cubicBezTo>
                    <a:pt x="0" y="29583"/>
                    <a:pt x="29583" y="0"/>
                    <a:pt x="66076" y="0"/>
                  </a:cubicBezTo>
                  <a:lnTo>
                    <a:pt x="402847" y="0"/>
                  </a:lnTo>
                </a:path>
              </a:pathLst>
            </a:custGeom>
            <a:noFill/>
            <a:ln cap="flat" cmpd="sng" w="57150">
              <a:solidFill>
                <a:srgbClr val="FF6342"/>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sp>
          <p:nvSpPr>
            <p:cNvPr id="1268" name="Google Shape;1268;p110"/>
            <p:cNvSpPr/>
            <p:nvPr/>
          </p:nvSpPr>
          <p:spPr>
            <a:xfrm>
              <a:off x="7429744" y="922878"/>
              <a:ext cx="318120" cy="229047"/>
            </a:xfrm>
            <a:custGeom>
              <a:rect b="b" l="l" r="r" t="t"/>
              <a:pathLst>
                <a:path extrusionOk="0" h="230198" w="319719">
                  <a:moveTo>
                    <a:pt x="0" y="140677"/>
                  </a:moveTo>
                  <a:lnTo>
                    <a:pt x="89521" y="230198"/>
                  </a:lnTo>
                  <a:lnTo>
                    <a:pt x="319719" y="0"/>
                  </a:lnTo>
                </a:path>
              </a:pathLst>
            </a:custGeom>
            <a:noFill/>
            <a:ln cap="flat" cmpd="sng" w="57150">
              <a:solidFill>
                <a:srgbClr val="FF6342"/>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grpSp>
      <p:sp>
        <p:nvSpPr>
          <p:cNvPr id="1269" name="Google Shape;1269;p110"/>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252"/>
                                        </p:tgtEl>
                                        <p:attrNameLst>
                                          <p:attrName>style.visibility</p:attrName>
                                        </p:attrNameLst>
                                      </p:cBhvr>
                                      <p:to>
                                        <p:strVal val="visible"/>
                                      </p:to>
                                    </p:set>
                                    <p:animEffect filter="fade" transition="in">
                                      <p:cBhvr>
                                        <p:cTn dur="500"/>
                                        <p:tgtEl>
                                          <p:spTgt spid="1252"/>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261"/>
                                        </p:tgtEl>
                                        <p:attrNameLst>
                                          <p:attrName>style.visibility</p:attrName>
                                        </p:attrNameLst>
                                      </p:cBhvr>
                                      <p:to>
                                        <p:strVal val="visible"/>
                                      </p:to>
                                    </p:set>
                                    <p:animEffect filter="fade" transition="in">
                                      <p:cBhvr>
                                        <p:cTn dur="500"/>
                                        <p:tgtEl>
                                          <p:spTgt spid="1261"/>
                                        </p:tgtEl>
                                      </p:cBhvr>
                                    </p:animEffect>
                                  </p:childTnLst>
                                </p:cTn>
                              </p:par>
                              <p:par>
                                <p:cTn fill="hold" nodeType="withEffect" presetClass="entr" presetID="10" presetSubtype="0">
                                  <p:stCondLst>
                                    <p:cond delay="0"/>
                                  </p:stCondLst>
                                  <p:childTnLst>
                                    <p:set>
                                      <p:cBhvr>
                                        <p:cTn dur="1" fill="hold">
                                          <p:stCondLst>
                                            <p:cond delay="0"/>
                                          </p:stCondLst>
                                        </p:cTn>
                                        <p:tgtEl>
                                          <p:spTgt spid="1249"/>
                                        </p:tgtEl>
                                        <p:attrNameLst>
                                          <p:attrName>style.visibility</p:attrName>
                                        </p:attrNameLst>
                                      </p:cBhvr>
                                      <p:to>
                                        <p:strVal val="visible"/>
                                      </p:to>
                                    </p:set>
                                    <p:animEffect filter="fade" transition="in">
                                      <p:cBhvr>
                                        <p:cTn dur="500"/>
                                        <p:tgtEl>
                                          <p:spTgt spid="1249"/>
                                        </p:tgtEl>
                                      </p:cBhvr>
                                    </p:animEffect>
                                  </p:childTnLst>
                                </p:cTn>
                              </p:par>
                            </p:childTnLst>
                          </p:cTn>
                        </p:par>
                        <p:par>
                          <p:cTn fill="hold">
                            <p:stCondLst>
                              <p:cond delay="500"/>
                            </p:stCondLst>
                            <p:childTnLst>
                              <p:par>
                                <p:cTn fill="hold" nodeType="afterEffect" presetClass="entr" presetID="23" presetSubtype="16">
                                  <p:stCondLst>
                                    <p:cond delay="0"/>
                                  </p:stCondLst>
                                  <p:childTnLst>
                                    <p:set>
                                      <p:cBhvr>
                                        <p:cTn dur="1" fill="hold">
                                          <p:stCondLst>
                                            <p:cond delay="0"/>
                                          </p:stCondLst>
                                        </p:cTn>
                                        <p:tgtEl>
                                          <p:spTgt spid="1266"/>
                                        </p:tgtEl>
                                        <p:attrNameLst>
                                          <p:attrName>style.visibility</p:attrName>
                                        </p:attrNameLst>
                                      </p:cBhvr>
                                      <p:to>
                                        <p:strVal val="visible"/>
                                      </p:to>
                                    </p:set>
                                    <p:anim calcmode="lin" valueType="num">
                                      <p:cBhvr additive="base">
                                        <p:cTn dur="500"/>
                                        <p:tgtEl>
                                          <p:spTgt spid="1266"/>
                                        </p:tgtEl>
                                        <p:attrNameLst>
                                          <p:attrName>ppt_w</p:attrName>
                                        </p:attrNameLst>
                                      </p:cBhvr>
                                      <p:tavLst>
                                        <p:tav fmla="" tm="0">
                                          <p:val>
                                            <p:strVal val="0"/>
                                          </p:val>
                                        </p:tav>
                                        <p:tav fmla="" tm="100000">
                                          <p:val>
                                            <p:strVal val="#ppt_w"/>
                                          </p:val>
                                        </p:tav>
                                      </p:tavLst>
                                    </p:anim>
                                    <p:anim calcmode="lin" valueType="num">
                                      <p:cBhvr additive="base">
                                        <p:cTn dur="500"/>
                                        <p:tgtEl>
                                          <p:spTgt spid="1266"/>
                                        </p:tgtEl>
                                        <p:attrNameLst>
                                          <p:attrName>ppt_h</p:attrName>
                                        </p:attrNameLst>
                                      </p:cBhvr>
                                      <p:tavLst>
                                        <p:tav fmla="" tm="0">
                                          <p:val>
                                            <p:strVal val="0"/>
                                          </p:val>
                                        </p:tav>
                                        <p:tav fmla="" tm="100000">
                                          <p:val>
                                            <p:strVal val="#ppt_h"/>
                                          </p:val>
                                        </p:tav>
                                      </p:tavLst>
                                    </p:anim>
                                  </p:childTnLst>
                                </p:cTn>
                              </p:par>
                              <p:par>
                                <p:cTn fill="hold" nodeType="withEffect" presetClass="entr" presetID="10" presetSubtype="0">
                                  <p:stCondLst>
                                    <p:cond delay="0"/>
                                  </p:stCondLst>
                                  <p:childTnLst>
                                    <p:set>
                                      <p:cBhvr>
                                        <p:cTn dur="1" fill="hold">
                                          <p:stCondLst>
                                            <p:cond delay="0"/>
                                          </p:stCondLst>
                                        </p:cTn>
                                        <p:tgtEl>
                                          <p:spTgt spid="1239"/>
                                        </p:tgtEl>
                                        <p:attrNameLst>
                                          <p:attrName>style.visibility</p:attrName>
                                        </p:attrNameLst>
                                      </p:cBhvr>
                                      <p:to>
                                        <p:strVal val="visible"/>
                                      </p:to>
                                    </p:set>
                                    <p:animEffect filter="fade" transition="in">
                                      <p:cBhvr>
                                        <p:cTn dur="500"/>
                                        <p:tgtEl>
                                          <p:spTgt spid="1239"/>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73" name="Shape 1273"/>
        <p:cNvGrpSpPr/>
        <p:nvPr/>
      </p:nvGrpSpPr>
      <p:grpSpPr>
        <a:xfrm>
          <a:off x="0" y="0"/>
          <a:ext cx="0" cy="0"/>
          <a:chOff x="0" y="0"/>
          <a:chExt cx="0" cy="0"/>
        </a:xfrm>
      </p:grpSpPr>
      <p:sp>
        <p:nvSpPr>
          <p:cNvPr id="1274" name="Google Shape;1274;p111"/>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t>Solgain</a:t>
            </a:r>
            <a:r>
              <a:rPr lang="en">
                <a:latin typeface="Arial"/>
                <a:ea typeface="Arial"/>
                <a:cs typeface="Arial"/>
                <a:sym typeface="Arial"/>
              </a:rPr>
              <a:t>™</a:t>
            </a:r>
            <a:r>
              <a:rPr lang="en"/>
              <a:t> a new PVDF Grade and Process that </a:t>
            </a:r>
            <a:endParaRPr/>
          </a:p>
          <a:p>
            <a:pPr indent="0" lvl="0" marL="0" rtl="0" algn="l">
              <a:lnSpc>
                <a:spcPct val="100000"/>
              </a:lnSpc>
              <a:spcBef>
                <a:spcPts val="0"/>
              </a:spcBef>
              <a:spcAft>
                <a:spcPts val="0"/>
              </a:spcAft>
              <a:buSzPts val="1400"/>
              <a:buNone/>
            </a:pPr>
            <a:r>
              <a:rPr lang="en">
                <a:solidFill>
                  <a:schemeClr val="accent1"/>
                </a:solidFill>
              </a:rPr>
              <a:t>unlocks the potential of Dry Cathodes</a:t>
            </a:r>
            <a:endParaRPr>
              <a:solidFill>
                <a:schemeClr val="accent1"/>
              </a:solidFill>
            </a:endParaRPr>
          </a:p>
        </p:txBody>
      </p:sp>
      <p:sp>
        <p:nvSpPr>
          <p:cNvPr id="1275" name="Google Shape;1275;p111"/>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1276" name="Google Shape;1276;p111"/>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grpSp>
        <p:nvGrpSpPr>
          <p:cNvPr id="1277" name="Google Shape;1277;p111"/>
          <p:cNvGrpSpPr/>
          <p:nvPr/>
        </p:nvGrpSpPr>
        <p:grpSpPr>
          <a:xfrm>
            <a:off x="-590582" y="3342883"/>
            <a:ext cx="10202258" cy="1098272"/>
            <a:chOff x="-590582" y="3482676"/>
            <a:chExt cx="10202258" cy="1098272"/>
          </a:xfrm>
        </p:grpSpPr>
        <p:sp>
          <p:nvSpPr>
            <p:cNvPr id="1278" name="Google Shape;1278;p111"/>
            <p:cNvSpPr/>
            <p:nvPr/>
          </p:nvSpPr>
          <p:spPr>
            <a:xfrm>
              <a:off x="0" y="3508922"/>
              <a:ext cx="9144000" cy="1072026"/>
            </a:xfrm>
            <a:custGeom>
              <a:rect b="b" l="l" r="r" t="t"/>
              <a:pathLst>
                <a:path extrusionOk="0" h="1356995" w="9144000">
                  <a:moveTo>
                    <a:pt x="0" y="0"/>
                  </a:moveTo>
                  <a:lnTo>
                    <a:pt x="9143981" y="0"/>
                  </a:lnTo>
                  <a:lnTo>
                    <a:pt x="9143981" y="1356488"/>
                  </a:lnTo>
                  <a:lnTo>
                    <a:pt x="0" y="1356488"/>
                  </a:lnTo>
                  <a:lnTo>
                    <a:pt x="0" y="0"/>
                  </a:lnTo>
                  <a:close/>
                </a:path>
              </a:pathLst>
            </a:custGeom>
            <a:solidFill>
              <a:schemeClr val="accent1"/>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279" name="Google Shape;1279;p111"/>
            <p:cNvSpPr/>
            <p:nvPr/>
          </p:nvSpPr>
          <p:spPr>
            <a:xfrm>
              <a:off x="-590582" y="3914454"/>
              <a:ext cx="1541763" cy="656912"/>
            </a:xfrm>
            <a:custGeom>
              <a:rect b="b" l="l" r="r" t="t"/>
              <a:pathLst>
                <a:path extrusionOk="0" h="1147445" w="2693035">
                  <a:moveTo>
                    <a:pt x="2291804" y="65913"/>
                  </a:moveTo>
                  <a:lnTo>
                    <a:pt x="2285022" y="42532"/>
                  </a:lnTo>
                  <a:lnTo>
                    <a:pt x="2270569" y="21653"/>
                  </a:lnTo>
                  <a:lnTo>
                    <a:pt x="2248484" y="6426"/>
                  </a:lnTo>
                  <a:lnTo>
                    <a:pt x="2218728" y="0"/>
                  </a:lnTo>
                  <a:lnTo>
                    <a:pt x="2213292" y="38"/>
                  </a:lnTo>
                  <a:lnTo>
                    <a:pt x="2205850" y="152"/>
                  </a:lnTo>
                  <a:lnTo>
                    <a:pt x="2200287" y="1612"/>
                  </a:lnTo>
                  <a:lnTo>
                    <a:pt x="222897" y="307873"/>
                  </a:lnTo>
                  <a:lnTo>
                    <a:pt x="177431" y="318058"/>
                  </a:lnTo>
                  <a:lnTo>
                    <a:pt x="135483" y="336042"/>
                  </a:lnTo>
                  <a:lnTo>
                    <a:pt x="97815" y="360984"/>
                  </a:lnTo>
                  <a:lnTo>
                    <a:pt x="65163" y="392010"/>
                  </a:lnTo>
                  <a:lnTo>
                    <a:pt x="38303" y="428282"/>
                  </a:lnTo>
                  <a:lnTo>
                    <a:pt x="17983" y="468934"/>
                  </a:lnTo>
                  <a:lnTo>
                    <a:pt x="4965" y="513105"/>
                  </a:lnTo>
                  <a:lnTo>
                    <a:pt x="0" y="559955"/>
                  </a:lnTo>
                  <a:lnTo>
                    <a:pt x="596" y="584695"/>
                  </a:lnTo>
                  <a:lnTo>
                    <a:pt x="8890" y="632726"/>
                  </a:lnTo>
                  <a:lnTo>
                    <a:pt x="32588" y="689889"/>
                  </a:lnTo>
                  <a:lnTo>
                    <a:pt x="79324" y="750176"/>
                  </a:lnTo>
                  <a:lnTo>
                    <a:pt x="109537" y="775246"/>
                  </a:lnTo>
                  <a:lnTo>
                    <a:pt x="154330" y="801293"/>
                  </a:lnTo>
                  <a:lnTo>
                    <a:pt x="201930" y="817727"/>
                  </a:lnTo>
                  <a:lnTo>
                    <a:pt x="250939" y="824458"/>
                  </a:lnTo>
                  <a:lnTo>
                    <a:pt x="299999" y="821385"/>
                  </a:lnTo>
                  <a:lnTo>
                    <a:pt x="347738" y="808405"/>
                  </a:lnTo>
                  <a:lnTo>
                    <a:pt x="346913" y="808037"/>
                  </a:lnTo>
                  <a:lnTo>
                    <a:pt x="2237016" y="148132"/>
                  </a:lnTo>
                  <a:lnTo>
                    <a:pt x="2264511" y="134467"/>
                  </a:lnTo>
                  <a:lnTo>
                    <a:pt x="2282279" y="114300"/>
                  </a:lnTo>
                  <a:lnTo>
                    <a:pt x="2291118" y="90500"/>
                  </a:lnTo>
                  <a:lnTo>
                    <a:pt x="2291804" y="65913"/>
                  </a:lnTo>
                  <a:close/>
                </a:path>
                <a:path extrusionOk="0" h="1147445" w="2693035">
                  <a:moveTo>
                    <a:pt x="2445156" y="478116"/>
                  </a:moveTo>
                  <a:lnTo>
                    <a:pt x="2436203" y="426377"/>
                  </a:lnTo>
                  <a:lnTo>
                    <a:pt x="2396706" y="391718"/>
                  </a:lnTo>
                  <a:lnTo>
                    <a:pt x="2368321" y="387159"/>
                  </a:lnTo>
                  <a:lnTo>
                    <a:pt x="2335847" y="395706"/>
                  </a:lnTo>
                  <a:lnTo>
                    <a:pt x="645820" y="1147394"/>
                  </a:lnTo>
                  <a:lnTo>
                    <a:pt x="1501597" y="1147394"/>
                  </a:lnTo>
                  <a:lnTo>
                    <a:pt x="2409926" y="527824"/>
                  </a:lnTo>
                  <a:lnTo>
                    <a:pt x="2434120" y="504710"/>
                  </a:lnTo>
                  <a:lnTo>
                    <a:pt x="2445156" y="478116"/>
                  </a:lnTo>
                  <a:close/>
                </a:path>
                <a:path extrusionOk="0" h="1147445" w="2693035">
                  <a:moveTo>
                    <a:pt x="2693009" y="793813"/>
                  </a:moveTo>
                  <a:lnTo>
                    <a:pt x="2686316" y="767245"/>
                  </a:lnTo>
                  <a:lnTo>
                    <a:pt x="2671610" y="745578"/>
                  </a:lnTo>
                  <a:lnTo>
                    <a:pt x="2650477" y="730262"/>
                  </a:lnTo>
                  <a:lnTo>
                    <a:pt x="2624290" y="722871"/>
                  </a:lnTo>
                  <a:lnTo>
                    <a:pt x="2595461" y="726173"/>
                  </a:lnTo>
                  <a:lnTo>
                    <a:pt x="2566378" y="742886"/>
                  </a:lnTo>
                  <a:lnTo>
                    <a:pt x="2065845" y="1147394"/>
                  </a:lnTo>
                  <a:lnTo>
                    <a:pt x="2419185" y="1147394"/>
                  </a:lnTo>
                  <a:lnTo>
                    <a:pt x="2671521" y="851357"/>
                  </a:lnTo>
                  <a:lnTo>
                    <a:pt x="2688983" y="822706"/>
                  </a:lnTo>
                  <a:lnTo>
                    <a:pt x="2693009" y="793813"/>
                  </a:lnTo>
                  <a:close/>
                </a:path>
              </a:pathLst>
            </a:custGeom>
            <a:solidFill>
              <a:schemeClr val="lt2">
                <a:alpha val="50590"/>
              </a:schemeClr>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280" name="Google Shape;1280;p111"/>
            <p:cNvSpPr txBox="1"/>
            <p:nvPr/>
          </p:nvSpPr>
          <p:spPr>
            <a:xfrm>
              <a:off x="29025" y="3656522"/>
              <a:ext cx="8988000" cy="7389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800"/>
                <a:buFont typeface="Arial"/>
                <a:buNone/>
              </a:pPr>
              <a:r>
                <a:rPr b="0" i="0" lang="en" sz="1800" u="none" cap="none" strike="noStrike">
                  <a:solidFill>
                    <a:schemeClr val="lt1"/>
                  </a:solidFill>
                  <a:latin typeface="Poppins"/>
                  <a:ea typeface="Poppins"/>
                  <a:cs typeface="Poppins"/>
                  <a:sym typeface="Poppins"/>
                </a:rPr>
                <a:t>We expect to reach TRL5 (10 A.h) this year.  </a:t>
              </a:r>
              <a:endParaRPr b="0" i="0" sz="1800" u="none" cap="none" strike="noStrike">
                <a:solidFill>
                  <a:schemeClr val="lt1"/>
                </a:solidFill>
                <a:latin typeface="Poppins"/>
                <a:ea typeface="Poppins"/>
                <a:cs typeface="Poppins"/>
                <a:sym typeface="Poppins"/>
              </a:endParaRPr>
            </a:p>
            <a:p>
              <a:pPr indent="0" lvl="0" marL="0" marR="0" rtl="0" algn="ctr">
                <a:lnSpc>
                  <a:spcPct val="100000"/>
                </a:lnSpc>
                <a:spcBef>
                  <a:spcPts val="0"/>
                </a:spcBef>
                <a:spcAft>
                  <a:spcPts val="0"/>
                </a:spcAft>
                <a:buClr>
                  <a:srgbClr val="000000"/>
                </a:buClr>
                <a:buSzPts val="1800"/>
                <a:buFont typeface="Arial"/>
                <a:buNone/>
              </a:pPr>
              <a:r>
                <a:rPr b="0" i="0" lang="en" sz="1800" u="none" cap="none" strike="noStrike">
                  <a:solidFill>
                    <a:schemeClr val="lt1"/>
                  </a:solidFill>
                  <a:latin typeface="Poppins"/>
                  <a:ea typeface="Poppins"/>
                  <a:cs typeface="Poppins"/>
                  <a:sym typeface="Poppins"/>
                </a:rPr>
                <a:t>  Ready to partner with battery manufacturers to scale beyond ! </a:t>
              </a:r>
              <a:endParaRPr b="0" i="0" sz="1800" u="none" cap="none" strike="noStrike">
                <a:solidFill>
                  <a:schemeClr val="lt1"/>
                </a:solidFill>
                <a:latin typeface="Poppins"/>
                <a:ea typeface="Poppins"/>
                <a:cs typeface="Poppins"/>
                <a:sym typeface="Poppins"/>
              </a:endParaRPr>
            </a:p>
          </p:txBody>
        </p:sp>
        <p:sp>
          <p:nvSpPr>
            <p:cNvPr id="1281" name="Google Shape;1281;p111"/>
            <p:cNvSpPr/>
            <p:nvPr/>
          </p:nvSpPr>
          <p:spPr>
            <a:xfrm rot="10800000">
              <a:off x="8069913" y="3482676"/>
              <a:ext cx="1541763" cy="656912"/>
            </a:xfrm>
            <a:custGeom>
              <a:rect b="b" l="l" r="r" t="t"/>
              <a:pathLst>
                <a:path extrusionOk="0" h="1147445" w="2693035">
                  <a:moveTo>
                    <a:pt x="2291804" y="65913"/>
                  </a:moveTo>
                  <a:lnTo>
                    <a:pt x="2285022" y="42532"/>
                  </a:lnTo>
                  <a:lnTo>
                    <a:pt x="2270569" y="21653"/>
                  </a:lnTo>
                  <a:lnTo>
                    <a:pt x="2248484" y="6426"/>
                  </a:lnTo>
                  <a:lnTo>
                    <a:pt x="2218728" y="0"/>
                  </a:lnTo>
                  <a:lnTo>
                    <a:pt x="2213292" y="38"/>
                  </a:lnTo>
                  <a:lnTo>
                    <a:pt x="2205850" y="152"/>
                  </a:lnTo>
                  <a:lnTo>
                    <a:pt x="2200287" y="1612"/>
                  </a:lnTo>
                  <a:lnTo>
                    <a:pt x="222897" y="307873"/>
                  </a:lnTo>
                  <a:lnTo>
                    <a:pt x="177431" y="318058"/>
                  </a:lnTo>
                  <a:lnTo>
                    <a:pt x="135483" y="336042"/>
                  </a:lnTo>
                  <a:lnTo>
                    <a:pt x="97815" y="360984"/>
                  </a:lnTo>
                  <a:lnTo>
                    <a:pt x="65163" y="392010"/>
                  </a:lnTo>
                  <a:lnTo>
                    <a:pt x="38303" y="428282"/>
                  </a:lnTo>
                  <a:lnTo>
                    <a:pt x="17983" y="468934"/>
                  </a:lnTo>
                  <a:lnTo>
                    <a:pt x="4965" y="513105"/>
                  </a:lnTo>
                  <a:lnTo>
                    <a:pt x="0" y="559955"/>
                  </a:lnTo>
                  <a:lnTo>
                    <a:pt x="596" y="584695"/>
                  </a:lnTo>
                  <a:lnTo>
                    <a:pt x="8890" y="632726"/>
                  </a:lnTo>
                  <a:lnTo>
                    <a:pt x="32588" y="689889"/>
                  </a:lnTo>
                  <a:lnTo>
                    <a:pt x="79324" y="750176"/>
                  </a:lnTo>
                  <a:lnTo>
                    <a:pt x="109537" y="775246"/>
                  </a:lnTo>
                  <a:lnTo>
                    <a:pt x="154330" y="801293"/>
                  </a:lnTo>
                  <a:lnTo>
                    <a:pt x="201930" y="817727"/>
                  </a:lnTo>
                  <a:lnTo>
                    <a:pt x="250939" y="824458"/>
                  </a:lnTo>
                  <a:lnTo>
                    <a:pt x="299999" y="821385"/>
                  </a:lnTo>
                  <a:lnTo>
                    <a:pt x="347738" y="808405"/>
                  </a:lnTo>
                  <a:lnTo>
                    <a:pt x="346913" y="808037"/>
                  </a:lnTo>
                  <a:lnTo>
                    <a:pt x="2237016" y="148132"/>
                  </a:lnTo>
                  <a:lnTo>
                    <a:pt x="2264511" y="134467"/>
                  </a:lnTo>
                  <a:lnTo>
                    <a:pt x="2282279" y="114300"/>
                  </a:lnTo>
                  <a:lnTo>
                    <a:pt x="2291118" y="90500"/>
                  </a:lnTo>
                  <a:lnTo>
                    <a:pt x="2291804" y="65913"/>
                  </a:lnTo>
                  <a:close/>
                </a:path>
                <a:path extrusionOk="0" h="1147445" w="2693035">
                  <a:moveTo>
                    <a:pt x="2445156" y="478116"/>
                  </a:moveTo>
                  <a:lnTo>
                    <a:pt x="2436203" y="426377"/>
                  </a:lnTo>
                  <a:lnTo>
                    <a:pt x="2396706" y="391718"/>
                  </a:lnTo>
                  <a:lnTo>
                    <a:pt x="2368321" y="387159"/>
                  </a:lnTo>
                  <a:lnTo>
                    <a:pt x="2335847" y="395706"/>
                  </a:lnTo>
                  <a:lnTo>
                    <a:pt x="645820" y="1147394"/>
                  </a:lnTo>
                  <a:lnTo>
                    <a:pt x="1501597" y="1147394"/>
                  </a:lnTo>
                  <a:lnTo>
                    <a:pt x="2409926" y="527824"/>
                  </a:lnTo>
                  <a:lnTo>
                    <a:pt x="2434120" y="504710"/>
                  </a:lnTo>
                  <a:lnTo>
                    <a:pt x="2445156" y="478116"/>
                  </a:lnTo>
                  <a:close/>
                </a:path>
                <a:path extrusionOk="0" h="1147445" w="2693035">
                  <a:moveTo>
                    <a:pt x="2693009" y="793813"/>
                  </a:moveTo>
                  <a:lnTo>
                    <a:pt x="2686316" y="767245"/>
                  </a:lnTo>
                  <a:lnTo>
                    <a:pt x="2671610" y="745578"/>
                  </a:lnTo>
                  <a:lnTo>
                    <a:pt x="2650477" y="730262"/>
                  </a:lnTo>
                  <a:lnTo>
                    <a:pt x="2624290" y="722871"/>
                  </a:lnTo>
                  <a:lnTo>
                    <a:pt x="2595461" y="726173"/>
                  </a:lnTo>
                  <a:lnTo>
                    <a:pt x="2566378" y="742886"/>
                  </a:lnTo>
                  <a:lnTo>
                    <a:pt x="2065845" y="1147394"/>
                  </a:lnTo>
                  <a:lnTo>
                    <a:pt x="2419185" y="1147394"/>
                  </a:lnTo>
                  <a:lnTo>
                    <a:pt x="2671521" y="851357"/>
                  </a:lnTo>
                  <a:lnTo>
                    <a:pt x="2688983" y="822706"/>
                  </a:lnTo>
                  <a:lnTo>
                    <a:pt x="2693009" y="793813"/>
                  </a:lnTo>
                  <a:close/>
                </a:path>
              </a:pathLst>
            </a:custGeom>
            <a:solidFill>
              <a:schemeClr val="lt2">
                <a:alpha val="50590"/>
              </a:schemeClr>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grpSp>
      <p:cxnSp>
        <p:nvCxnSpPr>
          <p:cNvPr id="1282" name="Google Shape;1282;p111"/>
          <p:cNvCxnSpPr/>
          <p:nvPr/>
        </p:nvCxnSpPr>
        <p:spPr>
          <a:xfrm>
            <a:off x="4476466" y="1050687"/>
            <a:ext cx="0" cy="2004000"/>
          </a:xfrm>
          <a:prstGeom prst="straightConnector1">
            <a:avLst/>
          </a:prstGeom>
          <a:noFill/>
          <a:ln cap="rnd" cmpd="sng" w="28575">
            <a:solidFill>
              <a:schemeClr val="dk2"/>
            </a:solidFill>
            <a:prstDash val="dot"/>
            <a:round/>
            <a:headEnd len="sm" w="sm" type="none"/>
            <a:tailEnd len="sm" w="sm" type="none"/>
          </a:ln>
        </p:spPr>
      </p:cxnSp>
      <p:grpSp>
        <p:nvGrpSpPr>
          <p:cNvPr id="1283" name="Google Shape;1283;p111"/>
          <p:cNvGrpSpPr/>
          <p:nvPr/>
        </p:nvGrpSpPr>
        <p:grpSpPr>
          <a:xfrm>
            <a:off x="326292" y="1054760"/>
            <a:ext cx="4108343" cy="2013414"/>
            <a:chOff x="326292" y="1167971"/>
            <a:chExt cx="4108343" cy="2013414"/>
          </a:xfrm>
        </p:grpSpPr>
        <p:grpSp>
          <p:nvGrpSpPr>
            <p:cNvPr id="1284" name="Google Shape;1284;p111"/>
            <p:cNvGrpSpPr/>
            <p:nvPr/>
          </p:nvGrpSpPr>
          <p:grpSpPr>
            <a:xfrm>
              <a:off x="326292" y="1167971"/>
              <a:ext cx="4108343" cy="1692266"/>
              <a:chOff x="326292" y="1167971"/>
              <a:chExt cx="4108343" cy="1692266"/>
            </a:xfrm>
          </p:grpSpPr>
          <p:grpSp>
            <p:nvGrpSpPr>
              <p:cNvPr id="1285" name="Google Shape;1285;p111"/>
              <p:cNvGrpSpPr/>
              <p:nvPr/>
            </p:nvGrpSpPr>
            <p:grpSpPr>
              <a:xfrm>
                <a:off x="326292" y="1167971"/>
                <a:ext cx="4108343" cy="1198500"/>
                <a:chOff x="326292" y="1167971"/>
                <a:chExt cx="4108343" cy="1198500"/>
              </a:xfrm>
            </p:grpSpPr>
            <p:sp>
              <p:nvSpPr>
                <p:cNvPr id="1286" name="Google Shape;1286;p111"/>
                <p:cNvSpPr/>
                <p:nvPr/>
              </p:nvSpPr>
              <p:spPr>
                <a:xfrm>
                  <a:off x="337835" y="1167971"/>
                  <a:ext cx="4096800" cy="1198500"/>
                </a:xfrm>
                <a:prstGeom prst="rect">
                  <a:avLst/>
                </a:prstGeom>
                <a:noFill/>
                <a:ln>
                  <a:noFill/>
                </a:ln>
              </p:spPr>
              <p:txBody>
                <a:bodyPr anchorCtr="0" anchor="t" bIns="45700" lIns="91425" spcFirstLastPara="1" rIns="91425" wrap="square" tIns="45700">
                  <a:noAutofit/>
                </a:bodyPr>
                <a:lstStyle/>
                <a:p>
                  <a:pPr indent="0" lvl="0" marL="263525" marR="0" rtl="0" algn="l">
                    <a:lnSpc>
                      <a:spcPct val="100000"/>
                    </a:lnSpc>
                    <a:spcBef>
                      <a:spcPts val="300"/>
                    </a:spcBef>
                    <a:spcAft>
                      <a:spcPts val="0"/>
                    </a:spcAft>
                    <a:buClr>
                      <a:srgbClr val="000000"/>
                    </a:buClr>
                    <a:buSzPts val="1200"/>
                    <a:buFont typeface="Arial"/>
                    <a:buNone/>
                  </a:pPr>
                  <a:r>
                    <a:rPr b="1" i="0" lang="en" sz="1200" u="none" cap="none" strike="noStrike">
                      <a:solidFill>
                        <a:schemeClr val="dk1"/>
                      </a:solidFill>
                      <a:latin typeface="Poppins"/>
                      <a:ea typeface="Poppins"/>
                      <a:cs typeface="Poppins"/>
                      <a:sym typeface="Poppins"/>
                    </a:rPr>
                    <a:t>Lower Capex/Opex </a:t>
                  </a:r>
                  <a:br>
                    <a:rPr b="1" i="0" lang="en" sz="1200" u="none" cap="none" strike="noStrike">
                      <a:solidFill>
                        <a:schemeClr val="dk1"/>
                      </a:solidFill>
                      <a:latin typeface="Poppins"/>
                      <a:ea typeface="Poppins"/>
                      <a:cs typeface="Poppins"/>
                      <a:sym typeface="Poppins"/>
                    </a:rPr>
                  </a:br>
                  <a:r>
                    <a:rPr b="1" i="0" lang="en" sz="1200" u="none" cap="none" strike="noStrike">
                      <a:solidFill>
                        <a:schemeClr val="dk1"/>
                      </a:solidFill>
                      <a:latin typeface="Poppins"/>
                      <a:ea typeface="Poppins"/>
                      <a:cs typeface="Poppins"/>
                      <a:sym typeface="Poppins"/>
                    </a:rPr>
                    <a:t>with l</a:t>
                  </a:r>
                  <a:r>
                    <a:rPr b="1" i="0" lang="en" sz="1100" u="none" cap="none" strike="noStrike">
                      <a:solidFill>
                        <a:schemeClr val="dk1"/>
                      </a:solidFill>
                      <a:latin typeface="Poppins"/>
                      <a:ea typeface="Poppins"/>
                      <a:cs typeface="Poppins"/>
                      <a:sym typeface="Poppins"/>
                    </a:rPr>
                    <a:t>ean and effective process  </a:t>
                  </a:r>
                  <a:endParaRPr b="1" i="0" sz="1400" u="none" cap="none" strike="noStrike">
                    <a:solidFill>
                      <a:schemeClr val="dk1"/>
                    </a:solidFill>
                    <a:latin typeface="Poppins"/>
                    <a:ea typeface="Poppins"/>
                    <a:cs typeface="Poppins"/>
                    <a:sym typeface="Poppins"/>
                  </a:endParaRPr>
                </a:p>
                <a:p>
                  <a:pPr indent="-96837" lvl="0" marL="360362" marR="0" rtl="0" algn="l">
                    <a:lnSpc>
                      <a:spcPct val="100000"/>
                    </a:lnSpc>
                    <a:spcBef>
                      <a:spcPts val="300"/>
                    </a:spcBef>
                    <a:spcAft>
                      <a:spcPts val="0"/>
                    </a:spcAft>
                    <a:buClr>
                      <a:srgbClr val="FF6342"/>
                    </a:buClr>
                    <a:buSzPts val="1000"/>
                    <a:buFont typeface="Arial"/>
                    <a:buChar char="•"/>
                  </a:pPr>
                  <a:r>
                    <a:rPr b="0" i="0" lang="en" sz="1200" u="none" cap="none" strike="noStrike">
                      <a:solidFill>
                        <a:schemeClr val="dk1"/>
                      </a:solidFill>
                      <a:latin typeface="Poppins"/>
                      <a:ea typeface="Poppins"/>
                      <a:cs typeface="Poppins"/>
                      <a:sym typeface="Poppins"/>
                    </a:rPr>
                    <a:t>Fewer processing steps </a:t>
                  </a:r>
                  <a:endParaRPr b="0" i="0" sz="1200" u="none" cap="none" strike="noStrike">
                    <a:solidFill>
                      <a:schemeClr val="dk1"/>
                    </a:solidFill>
                    <a:latin typeface="Poppins"/>
                    <a:ea typeface="Poppins"/>
                    <a:cs typeface="Poppins"/>
                    <a:sym typeface="Poppins"/>
                  </a:endParaRPr>
                </a:p>
                <a:p>
                  <a:pPr indent="-96837" lvl="0" marL="360362" marR="0" rtl="0" algn="l">
                    <a:lnSpc>
                      <a:spcPct val="100000"/>
                    </a:lnSpc>
                    <a:spcBef>
                      <a:spcPts val="300"/>
                    </a:spcBef>
                    <a:spcAft>
                      <a:spcPts val="0"/>
                    </a:spcAft>
                    <a:buClr>
                      <a:srgbClr val="FF6342"/>
                    </a:buClr>
                    <a:buSzPts val="1000"/>
                    <a:buFont typeface="Arial"/>
                    <a:buChar char="•"/>
                  </a:pPr>
                  <a:r>
                    <a:rPr b="0" i="0" lang="en" sz="1200" u="none" cap="none" strike="noStrike">
                      <a:solidFill>
                        <a:schemeClr val="dk1"/>
                      </a:solidFill>
                      <a:latin typeface="Poppins"/>
                      <a:ea typeface="Poppins"/>
                      <a:cs typeface="Poppins"/>
                      <a:sym typeface="Poppins"/>
                    </a:rPr>
                    <a:t>Using simple &amp; widely used equipment  </a:t>
                  </a:r>
                  <a:endParaRPr b="0" i="0" sz="1200" u="none" cap="none" strike="noStrike">
                    <a:solidFill>
                      <a:schemeClr val="dk1"/>
                    </a:solidFill>
                    <a:latin typeface="Poppins"/>
                    <a:ea typeface="Poppins"/>
                    <a:cs typeface="Poppins"/>
                    <a:sym typeface="Poppins"/>
                  </a:endParaRPr>
                </a:p>
                <a:p>
                  <a:pPr indent="-96837" lvl="0" marL="360362" marR="0" rtl="0" algn="l">
                    <a:lnSpc>
                      <a:spcPct val="100000"/>
                    </a:lnSpc>
                    <a:spcBef>
                      <a:spcPts val="300"/>
                    </a:spcBef>
                    <a:spcAft>
                      <a:spcPts val="0"/>
                    </a:spcAft>
                    <a:buClr>
                      <a:srgbClr val="FF6342"/>
                    </a:buClr>
                    <a:buSzPts val="1000"/>
                    <a:buFont typeface="Arial"/>
                    <a:buChar char="•"/>
                  </a:pPr>
                  <a:r>
                    <a:rPr b="0" i="0" lang="en" sz="1200" u="none" cap="none" strike="noStrike">
                      <a:solidFill>
                        <a:schemeClr val="dk1"/>
                      </a:solidFill>
                      <a:latin typeface="Poppins"/>
                      <a:ea typeface="Poppins"/>
                      <a:cs typeface="Poppins"/>
                      <a:sym typeface="Poppins"/>
                    </a:rPr>
                    <a:t>A process that is more stable and easier to scale up </a:t>
                  </a:r>
                  <a:endParaRPr b="0" i="0" sz="1200" u="none" cap="none" strike="noStrike">
                    <a:solidFill>
                      <a:schemeClr val="dk1"/>
                    </a:solidFill>
                    <a:latin typeface="Poppins"/>
                    <a:ea typeface="Poppins"/>
                    <a:cs typeface="Poppins"/>
                    <a:sym typeface="Poppins"/>
                  </a:endParaRPr>
                </a:p>
              </p:txBody>
            </p:sp>
            <p:grpSp>
              <p:nvGrpSpPr>
                <p:cNvPr id="1287" name="Google Shape;1287;p111"/>
                <p:cNvGrpSpPr/>
                <p:nvPr/>
              </p:nvGrpSpPr>
              <p:grpSpPr>
                <a:xfrm>
                  <a:off x="326292" y="1173670"/>
                  <a:ext cx="280185" cy="260375"/>
                  <a:chOff x="8204023" y="767329"/>
                  <a:chExt cx="633045" cy="588285"/>
                </a:xfrm>
              </p:grpSpPr>
              <p:sp>
                <p:nvSpPr>
                  <p:cNvPr id="1288" name="Google Shape;1288;p111"/>
                  <p:cNvSpPr/>
                  <p:nvPr/>
                </p:nvSpPr>
                <p:spPr>
                  <a:xfrm>
                    <a:off x="8204023" y="767329"/>
                    <a:ext cx="588285" cy="588285"/>
                  </a:xfrm>
                  <a:custGeom>
                    <a:rect b="b" l="l" r="r" t="t"/>
                    <a:pathLst>
                      <a:path extrusionOk="0" h="588285" w="588285">
                        <a:moveTo>
                          <a:pt x="588285" y="281354"/>
                        </a:moveTo>
                        <a:lnTo>
                          <a:pt x="588285" y="522209"/>
                        </a:lnTo>
                        <a:cubicBezTo>
                          <a:pt x="588285" y="558702"/>
                          <a:pt x="558702" y="588285"/>
                          <a:pt x="522209" y="588285"/>
                        </a:cubicBezTo>
                        <a:lnTo>
                          <a:pt x="66076" y="588285"/>
                        </a:lnTo>
                        <a:cubicBezTo>
                          <a:pt x="29583" y="588285"/>
                          <a:pt x="0" y="558702"/>
                          <a:pt x="0" y="522209"/>
                        </a:cubicBezTo>
                        <a:lnTo>
                          <a:pt x="0" y="66076"/>
                        </a:lnTo>
                        <a:cubicBezTo>
                          <a:pt x="0" y="29583"/>
                          <a:pt x="29583" y="0"/>
                          <a:pt x="66076" y="0"/>
                        </a:cubicBezTo>
                        <a:lnTo>
                          <a:pt x="402847" y="0"/>
                        </a:lnTo>
                      </a:path>
                    </a:pathLst>
                  </a:custGeom>
                  <a:noFill/>
                  <a:ln cap="flat" cmpd="sng" w="28575">
                    <a:solidFill>
                      <a:srgbClr val="FF6342"/>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30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1289" name="Google Shape;1289;p111"/>
                  <p:cNvSpPr/>
                  <p:nvPr/>
                </p:nvSpPr>
                <p:spPr>
                  <a:xfrm>
                    <a:off x="8357489" y="780117"/>
                    <a:ext cx="479579" cy="345297"/>
                  </a:xfrm>
                  <a:custGeom>
                    <a:rect b="b" l="l" r="r" t="t"/>
                    <a:pathLst>
                      <a:path extrusionOk="0" h="230198" w="319719">
                        <a:moveTo>
                          <a:pt x="0" y="140677"/>
                        </a:moveTo>
                        <a:lnTo>
                          <a:pt x="89521" y="230198"/>
                        </a:lnTo>
                        <a:lnTo>
                          <a:pt x="319719" y="0"/>
                        </a:lnTo>
                      </a:path>
                    </a:pathLst>
                  </a:custGeom>
                  <a:noFill/>
                  <a:ln cap="flat" cmpd="sng" w="28575">
                    <a:solidFill>
                      <a:srgbClr val="FF6342"/>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30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grpSp>
          </p:grpSp>
          <p:grpSp>
            <p:nvGrpSpPr>
              <p:cNvPr id="1290" name="Google Shape;1290;p111"/>
              <p:cNvGrpSpPr/>
              <p:nvPr/>
            </p:nvGrpSpPr>
            <p:grpSpPr>
              <a:xfrm>
                <a:off x="326292" y="2599862"/>
                <a:ext cx="280185" cy="260375"/>
                <a:chOff x="8204023" y="767329"/>
                <a:chExt cx="633045" cy="588285"/>
              </a:xfrm>
            </p:grpSpPr>
            <p:sp>
              <p:nvSpPr>
                <p:cNvPr id="1291" name="Google Shape;1291;p111"/>
                <p:cNvSpPr/>
                <p:nvPr/>
              </p:nvSpPr>
              <p:spPr>
                <a:xfrm>
                  <a:off x="8204023" y="767329"/>
                  <a:ext cx="588285" cy="588285"/>
                </a:xfrm>
                <a:custGeom>
                  <a:rect b="b" l="l" r="r" t="t"/>
                  <a:pathLst>
                    <a:path extrusionOk="0" h="588285" w="588285">
                      <a:moveTo>
                        <a:pt x="588285" y="281354"/>
                      </a:moveTo>
                      <a:lnTo>
                        <a:pt x="588285" y="522209"/>
                      </a:lnTo>
                      <a:cubicBezTo>
                        <a:pt x="588285" y="558702"/>
                        <a:pt x="558702" y="588285"/>
                        <a:pt x="522209" y="588285"/>
                      </a:cubicBezTo>
                      <a:lnTo>
                        <a:pt x="66076" y="588285"/>
                      </a:lnTo>
                      <a:cubicBezTo>
                        <a:pt x="29583" y="588285"/>
                        <a:pt x="0" y="558702"/>
                        <a:pt x="0" y="522209"/>
                      </a:cubicBezTo>
                      <a:lnTo>
                        <a:pt x="0" y="66076"/>
                      </a:lnTo>
                      <a:cubicBezTo>
                        <a:pt x="0" y="29583"/>
                        <a:pt x="29583" y="0"/>
                        <a:pt x="66076" y="0"/>
                      </a:cubicBezTo>
                      <a:lnTo>
                        <a:pt x="402847" y="0"/>
                      </a:lnTo>
                    </a:path>
                  </a:pathLst>
                </a:custGeom>
                <a:noFill/>
                <a:ln cap="flat" cmpd="sng" w="28575">
                  <a:solidFill>
                    <a:srgbClr val="FF6342"/>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30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1292" name="Google Shape;1292;p111"/>
                <p:cNvSpPr/>
                <p:nvPr/>
              </p:nvSpPr>
              <p:spPr>
                <a:xfrm>
                  <a:off x="8357489" y="780117"/>
                  <a:ext cx="479579" cy="345297"/>
                </a:xfrm>
                <a:custGeom>
                  <a:rect b="b" l="l" r="r" t="t"/>
                  <a:pathLst>
                    <a:path extrusionOk="0" h="230198" w="319719">
                      <a:moveTo>
                        <a:pt x="0" y="140677"/>
                      </a:moveTo>
                      <a:lnTo>
                        <a:pt x="89521" y="230198"/>
                      </a:lnTo>
                      <a:lnTo>
                        <a:pt x="319719" y="0"/>
                      </a:lnTo>
                    </a:path>
                  </a:pathLst>
                </a:custGeom>
                <a:noFill/>
                <a:ln cap="flat" cmpd="sng" w="28575">
                  <a:solidFill>
                    <a:srgbClr val="FF6342"/>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30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grpSp>
        </p:grpSp>
        <p:sp>
          <p:nvSpPr>
            <p:cNvPr id="1293" name="Google Shape;1293;p111"/>
            <p:cNvSpPr/>
            <p:nvPr/>
          </p:nvSpPr>
          <p:spPr>
            <a:xfrm>
              <a:off x="586758" y="2583485"/>
              <a:ext cx="3574200" cy="5979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300"/>
                </a:spcBef>
                <a:spcAft>
                  <a:spcPts val="0"/>
                </a:spcAft>
                <a:buClr>
                  <a:srgbClr val="000000"/>
                </a:buClr>
                <a:buSzPts val="1200"/>
                <a:buFont typeface="Arial"/>
                <a:buNone/>
              </a:pPr>
              <a:r>
                <a:rPr b="1" i="0" lang="en" sz="1200" u="none" cap="none" strike="noStrike">
                  <a:solidFill>
                    <a:schemeClr val="dk1"/>
                  </a:solidFill>
                  <a:latin typeface="Poppins"/>
                  <a:ea typeface="Poppins"/>
                  <a:cs typeface="Poppins"/>
                  <a:sym typeface="Poppins"/>
                </a:rPr>
                <a:t>More sustainable</a:t>
              </a:r>
              <a:endParaRPr b="1" i="0" sz="120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rgbClr val="FF6342"/>
                </a:buClr>
                <a:buSzPts val="1000"/>
                <a:buFont typeface="Arial"/>
                <a:buChar char="•"/>
              </a:pPr>
              <a:r>
                <a:rPr b="0" i="0" lang="en" sz="1200" u="none" cap="none" strike="noStrike">
                  <a:solidFill>
                    <a:schemeClr val="dk1"/>
                  </a:solidFill>
                  <a:latin typeface="Poppins"/>
                  <a:ea typeface="Poppins"/>
                  <a:cs typeface="Poppins"/>
                  <a:sym typeface="Poppins"/>
                </a:rPr>
                <a:t>Lower CO</a:t>
              </a:r>
              <a:r>
                <a:rPr b="0" baseline="-25000" i="0" lang="en" sz="1200" u="none" cap="none" strike="noStrike">
                  <a:solidFill>
                    <a:schemeClr val="dk1"/>
                  </a:solidFill>
                  <a:latin typeface="Poppins"/>
                  <a:ea typeface="Poppins"/>
                  <a:cs typeface="Poppins"/>
                  <a:sym typeface="Poppins"/>
                </a:rPr>
                <a:t>2</a:t>
              </a:r>
              <a:r>
                <a:rPr b="0" i="0" lang="en" sz="1200" u="none" cap="none" strike="noStrike">
                  <a:solidFill>
                    <a:schemeClr val="dk1"/>
                  </a:solidFill>
                  <a:latin typeface="Poppins"/>
                  <a:ea typeface="Poppins"/>
                  <a:cs typeface="Poppins"/>
                  <a:sym typeface="Poppins"/>
                </a:rPr>
                <a:t> footprint than wet processing</a:t>
              </a:r>
              <a:endParaRPr b="0" i="0" sz="1400" u="none" cap="none" strike="noStrike">
                <a:solidFill>
                  <a:srgbClr val="000000"/>
                </a:solidFill>
                <a:latin typeface="Arial"/>
                <a:ea typeface="Arial"/>
                <a:cs typeface="Arial"/>
                <a:sym typeface="Arial"/>
              </a:endParaRPr>
            </a:p>
            <a:p>
              <a:pPr indent="-171450" lvl="0" marL="171450" marR="0" rtl="0" algn="l">
                <a:lnSpc>
                  <a:spcPct val="100000"/>
                </a:lnSpc>
                <a:spcBef>
                  <a:spcPts val="300"/>
                </a:spcBef>
                <a:spcAft>
                  <a:spcPts val="0"/>
                </a:spcAft>
                <a:buClr>
                  <a:srgbClr val="FF6342"/>
                </a:buClr>
                <a:buSzPts val="1000"/>
                <a:buFont typeface="Arial"/>
                <a:buChar char="•"/>
              </a:pPr>
              <a:r>
                <a:rPr b="0" i="0" lang="en" sz="1200" u="none" cap="none" strike="noStrike">
                  <a:solidFill>
                    <a:schemeClr val="dk1"/>
                  </a:solidFill>
                  <a:latin typeface="Poppins"/>
                  <a:ea typeface="Poppins"/>
                  <a:cs typeface="Poppins"/>
                  <a:sym typeface="Poppins"/>
                </a:rPr>
                <a:t>Local supply chain </a:t>
              </a:r>
              <a:endParaRPr b="0" i="0" sz="1200" u="none" cap="none" strike="noStrike">
                <a:solidFill>
                  <a:schemeClr val="dk1"/>
                </a:solidFill>
                <a:latin typeface="Poppins"/>
                <a:ea typeface="Poppins"/>
                <a:cs typeface="Poppins"/>
                <a:sym typeface="Poppins"/>
              </a:endParaRPr>
            </a:p>
          </p:txBody>
        </p:sp>
      </p:grpSp>
      <p:grpSp>
        <p:nvGrpSpPr>
          <p:cNvPr id="1294" name="Google Shape;1294;p111"/>
          <p:cNvGrpSpPr/>
          <p:nvPr/>
        </p:nvGrpSpPr>
        <p:grpSpPr>
          <a:xfrm>
            <a:off x="4761815" y="1013663"/>
            <a:ext cx="4108062" cy="2285788"/>
            <a:chOff x="4761815" y="1126874"/>
            <a:chExt cx="4108062" cy="2285788"/>
          </a:xfrm>
        </p:grpSpPr>
        <p:grpSp>
          <p:nvGrpSpPr>
            <p:cNvPr id="1295" name="Google Shape;1295;p111"/>
            <p:cNvGrpSpPr/>
            <p:nvPr/>
          </p:nvGrpSpPr>
          <p:grpSpPr>
            <a:xfrm>
              <a:off x="4761815" y="2019832"/>
              <a:ext cx="4108062" cy="1392830"/>
              <a:chOff x="4761815" y="2019832"/>
              <a:chExt cx="4108062" cy="1392830"/>
            </a:xfrm>
          </p:grpSpPr>
          <p:sp>
            <p:nvSpPr>
              <p:cNvPr id="1296" name="Google Shape;1296;p111"/>
              <p:cNvSpPr/>
              <p:nvPr/>
            </p:nvSpPr>
            <p:spPr>
              <a:xfrm>
                <a:off x="5069177" y="2702562"/>
                <a:ext cx="3800700" cy="7101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300"/>
                  </a:spcBef>
                  <a:spcAft>
                    <a:spcPts val="0"/>
                  </a:spcAft>
                  <a:buClr>
                    <a:srgbClr val="000000"/>
                  </a:buClr>
                  <a:buSzPts val="1200"/>
                  <a:buFont typeface="Arial"/>
                  <a:buNone/>
                </a:pPr>
                <a:r>
                  <a:rPr b="1" i="0" lang="en" sz="1200" u="none" cap="none" strike="noStrike">
                    <a:solidFill>
                      <a:schemeClr val="dk1"/>
                    </a:solidFill>
                    <a:latin typeface="Poppins"/>
                    <a:ea typeface="Poppins"/>
                    <a:cs typeface="Poppins"/>
                    <a:sym typeface="Poppins"/>
                  </a:rPr>
                  <a:t>Similar cell performance as for wet process. Over-performance</a:t>
                </a:r>
                <a:r>
                  <a:rPr b="0" i="0" lang="en" sz="1200" u="none" cap="none" strike="noStrike">
                    <a:solidFill>
                      <a:schemeClr val="dk1"/>
                    </a:solidFill>
                    <a:latin typeface="Poppins"/>
                    <a:ea typeface="Poppins"/>
                    <a:cs typeface="Poppins"/>
                    <a:sym typeface="Poppins"/>
                  </a:rPr>
                  <a:t> is expected soon </a:t>
                </a:r>
                <a:endParaRPr b="0" i="0" sz="1200" u="none" cap="none" strike="noStrike">
                  <a:solidFill>
                    <a:schemeClr val="dk1"/>
                  </a:solidFill>
                  <a:latin typeface="Poppins"/>
                  <a:ea typeface="Poppins"/>
                  <a:cs typeface="Poppins"/>
                  <a:sym typeface="Poppins"/>
                </a:endParaRPr>
              </a:p>
              <a:p>
                <a:pPr indent="0" lvl="0" marL="263525" marR="0" rtl="0" algn="l">
                  <a:lnSpc>
                    <a:spcPct val="100000"/>
                  </a:lnSpc>
                  <a:spcBef>
                    <a:spcPts val="300"/>
                  </a:spcBef>
                  <a:spcAft>
                    <a:spcPts val="0"/>
                  </a:spcAft>
                  <a:buClr>
                    <a:srgbClr val="000000"/>
                  </a:buClr>
                  <a:buSzPts val="1200"/>
                  <a:buFont typeface="Arial"/>
                  <a:buNone/>
                </a:pPr>
                <a:r>
                  <a:t/>
                </a:r>
                <a:endParaRPr b="0" i="0" sz="1200" u="none" cap="none" strike="noStrike">
                  <a:solidFill>
                    <a:schemeClr val="dk1"/>
                  </a:solidFill>
                  <a:latin typeface="Poppins"/>
                  <a:ea typeface="Poppins"/>
                  <a:cs typeface="Poppins"/>
                  <a:sym typeface="Poppins"/>
                </a:endParaRPr>
              </a:p>
              <a:p>
                <a:pPr indent="0" lvl="0" marL="457200" marR="0" rtl="0" algn="l">
                  <a:lnSpc>
                    <a:spcPct val="100000"/>
                  </a:lnSpc>
                  <a:spcBef>
                    <a:spcPts val="300"/>
                  </a:spcBef>
                  <a:spcAft>
                    <a:spcPts val="0"/>
                  </a:spcAft>
                  <a:buClr>
                    <a:srgbClr val="000000"/>
                  </a:buClr>
                  <a:buSzPts val="1000"/>
                  <a:buFont typeface="Arial"/>
                  <a:buNone/>
                </a:pPr>
                <a:r>
                  <a:t/>
                </a:r>
                <a:endParaRPr b="0" i="0" sz="1000" u="none" cap="none" strike="noStrike">
                  <a:solidFill>
                    <a:schemeClr val="dk1"/>
                  </a:solidFill>
                  <a:latin typeface="Poppins"/>
                  <a:ea typeface="Poppins"/>
                  <a:cs typeface="Poppins"/>
                  <a:sym typeface="Poppins"/>
                </a:endParaRPr>
              </a:p>
            </p:txBody>
          </p:sp>
          <p:grpSp>
            <p:nvGrpSpPr>
              <p:cNvPr id="1297" name="Google Shape;1297;p111"/>
              <p:cNvGrpSpPr/>
              <p:nvPr/>
            </p:nvGrpSpPr>
            <p:grpSpPr>
              <a:xfrm>
                <a:off x="4761815" y="2019832"/>
                <a:ext cx="280185" cy="260375"/>
                <a:chOff x="8204023" y="767329"/>
                <a:chExt cx="633045" cy="588285"/>
              </a:xfrm>
            </p:grpSpPr>
            <p:sp>
              <p:nvSpPr>
                <p:cNvPr id="1298" name="Google Shape;1298;p111"/>
                <p:cNvSpPr/>
                <p:nvPr/>
              </p:nvSpPr>
              <p:spPr>
                <a:xfrm>
                  <a:off x="8204023" y="767329"/>
                  <a:ext cx="588285" cy="588285"/>
                </a:xfrm>
                <a:custGeom>
                  <a:rect b="b" l="l" r="r" t="t"/>
                  <a:pathLst>
                    <a:path extrusionOk="0" h="588285" w="588285">
                      <a:moveTo>
                        <a:pt x="588285" y="281354"/>
                      </a:moveTo>
                      <a:lnTo>
                        <a:pt x="588285" y="522209"/>
                      </a:lnTo>
                      <a:cubicBezTo>
                        <a:pt x="588285" y="558702"/>
                        <a:pt x="558702" y="588285"/>
                        <a:pt x="522209" y="588285"/>
                      </a:cubicBezTo>
                      <a:lnTo>
                        <a:pt x="66076" y="588285"/>
                      </a:lnTo>
                      <a:cubicBezTo>
                        <a:pt x="29583" y="588285"/>
                        <a:pt x="0" y="558702"/>
                        <a:pt x="0" y="522209"/>
                      </a:cubicBezTo>
                      <a:lnTo>
                        <a:pt x="0" y="66076"/>
                      </a:lnTo>
                      <a:cubicBezTo>
                        <a:pt x="0" y="29583"/>
                        <a:pt x="29583" y="0"/>
                        <a:pt x="66076" y="0"/>
                      </a:cubicBezTo>
                      <a:lnTo>
                        <a:pt x="402847" y="0"/>
                      </a:lnTo>
                    </a:path>
                  </a:pathLst>
                </a:custGeom>
                <a:noFill/>
                <a:ln cap="flat" cmpd="sng" w="28575">
                  <a:solidFill>
                    <a:srgbClr val="FF6342"/>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30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1299" name="Google Shape;1299;p111"/>
                <p:cNvSpPr/>
                <p:nvPr/>
              </p:nvSpPr>
              <p:spPr>
                <a:xfrm>
                  <a:off x="8357489" y="780117"/>
                  <a:ext cx="479579" cy="345297"/>
                </a:xfrm>
                <a:custGeom>
                  <a:rect b="b" l="l" r="r" t="t"/>
                  <a:pathLst>
                    <a:path extrusionOk="0" h="230198" w="319719">
                      <a:moveTo>
                        <a:pt x="0" y="140677"/>
                      </a:moveTo>
                      <a:lnTo>
                        <a:pt x="89521" y="230198"/>
                      </a:lnTo>
                      <a:lnTo>
                        <a:pt x="319719" y="0"/>
                      </a:lnTo>
                    </a:path>
                  </a:pathLst>
                </a:custGeom>
                <a:noFill/>
                <a:ln cap="flat" cmpd="sng" w="28575">
                  <a:solidFill>
                    <a:srgbClr val="FF6342"/>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30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grpSp>
        </p:grpSp>
        <p:grpSp>
          <p:nvGrpSpPr>
            <p:cNvPr id="1300" name="Google Shape;1300;p111"/>
            <p:cNvGrpSpPr/>
            <p:nvPr/>
          </p:nvGrpSpPr>
          <p:grpSpPr>
            <a:xfrm>
              <a:off x="4761815" y="1126874"/>
              <a:ext cx="3999998" cy="1908534"/>
              <a:chOff x="4761815" y="1126874"/>
              <a:chExt cx="3999998" cy="1908534"/>
            </a:xfrm>
          </p:grpSpPr>
          <p:grpSp>
            <p:nvGrpSpPr>
              <p:cNvPr id="1301" name="Google Shape;1301;p111"/>
              <p:cNvGrpSpPr/>
              <p:nvPr/>
            </p:nvGrpSpPr>
            <p:grpSpPr>
              <a:xfrm>
                <a:off x="4761815" y="1126874"/>
                <a:ext cx="3822573" cy="729000"/>
                <a:chOff x="4761815" y="1167971"/>
                <a:chExt cx="3822573" cy="729000"/>
              </a:xfrm>
            </p:grpSpPr>
            <p:sp>
              <p:nvSpPr>
                <p:cNvPr id="1302" name="Google Shape;1302;p111"/>
                <p:cNvSpPr/>
                <p:nvPr/>
              </p:nvSpPr>
              <p:spPr>
                <a:xfrm>
                  <a:off x="4825388" y="1167971"/>
                  <a:ext cx="3759000" cy="729000"/>
                </a:xfrm>
                <a:prstGeom prst="rect">
                  <a:avLst/>
                </a:prstGeom>
                <a:noFill/>
                <a:ln>
                  <a:noFill/>
                </a:ln>
              </p:spPr>
              <p:txBody>
                <a:bodyPr anchorCtr="0" anchor="t" bIns="45700" lIns="91425" spcFirstLastPara="1" rIns="91425" wrap="square" tIns="45700">
                  <a:noAutofit/>
                </a:bodyPr>
                <a:lstStyle/>
                <a:p>
                  <a:pPr indent="0" lvl="0" marL="263525" marR="0" rtl="0" algn="l">
                    <a:lnSpc>
                      <a:spcPct val="100000"/>
                    </a:lnSpc>
                    <a:spcBef>
                      <a:spcPts val="300"/>
                    </a:spcBef>
                    <a:spcAft>
                      <a:spcPts val="0"/>
                    </a:spcAft>
                    <a:buClr>
                      <a:srgbClr val="000000"/>
                    </a:buClr>
                    <a:buSzPts val="1200"/>
                    <a:buFont typeface="Arial"/>
                    <a:buNone/>
                  </a:pPr>
                  <a:r>
                    <a:rPr b="1" i="0" lang="en" sz="1200" u="none" cap="none" strike="noStrike">
                      <a:solidFill>
                        <a:schemeClr val="dk1"/>
                      </a:solidFill>
                      <a:latin typeface="Poppins"/>
                      <a:ea typeface="Poppins"/>
                      <a:cs typeface="Poppins"/>
                      <a:sym typeface="Poppins"/>
                    </a:rPr>
                    <a:t>Improved electrode quality and reliability</a:t>
                  </a:r>
                  <a:endParaRPr b="1" i="0" sz="1400" u="none" cap="none" strike="noStrike">
                    <a:solidFill>
                      <a:schemeClr val="dk1"/>
                    </a:solidFill>
                    <a:latin typeface="Poppins"/>
                    <a:ea typeface="Poppins"/>
                    <a:cs typeface="Poppins"/>
                    <a:sym typeface="Poppins"/>
                  </a:endParaRPr>
                </a:p>
                <a:p>
                  <a:pPr indent="0" lvl="0" marL="263525" marR="0" rtl="0" algn="l">
                    <a:lnSpc>
                      <a:spcPct val="100000"/>
                    </a:lnSpc>
                    <a:spcBef>
                      <a:spcPts val="300"/>
                    </a:spcBef>
                    <a:spcAft>
                      <a:spcPts val="0"/>
                    </a:spcAft>
                    <a:buClr>
                      <a:srgbClr val="000000"/>
                    </a:buClr>
                    <a:buSzPts val="1200"/>
                    <a:buFont typeface="Arial"/>
                    <a:buNone/>
                  </a:pPr>
                  <a:r>
                    <a:rPr b="0" i="0" lang="en" sz="1200" u="none" cap="none" strike="noStrike">
                      <a:solidFill>
                        <a:schemeClr val="dk1"/>
                      </a:solidFill>
                      <a:latin typeface="Poppins"/>
                      <a:ea typeface="Poppins"/>
                      <a:cs typeface="Poppins"/>
                      <a:sym typeface="Poppins"/>
                    </a:rPr>
                    <a:t>Extrusion effectively controls the dispersion and homogeneity of any blend</a:t>
                  </a:r>
                  <a:endParaRPr b="0" i="0" sz="1200" u="none" cap="none" strike="noStrike">
                    <a:solidFill>
                      <a:schemeClr val="dk1"/>
                    </a:solidFill>
                    <a:latin typeface="Poppins"/>
                    <a:ea typeface="Poppins"/>
                    <a:cs typeface="Poppins"/>
                    <a:sym typeface="Poppins"/>
                  </a:endParaRPr>
                </a:p>
              </p:txBody>
            </p:sp>
            <p:grpSp>
              <p:nvGrpSpPr>
                <p:cNvPr id="1303" name="Google Shape;1303;p111"/>
                <p:cNvGrpSpPr/>
                <p:nvPr/>
              </p:nvGrpSpPr>
              <p:grpSpPr>
                <a:xfrm>
                  <a:off x="4761815" y="1173670"/>
                  <a:ext cx="280185" cy="260375"/>
                  <a:chOff x="8204023" y="767329"/>
                  <a:chExt cx="633045" cy="588285"/>
                </a:xfrm>
              </p:grpSpPr>
              <p:sp>
                <p:nvSpPr>
                  <p:cNvPr id="1304" name="Google Shape;1304;p111"/>
                  <p:cNvSpPr/>
                  <p:nvPr/>
                </p:nvSpPr>
                <p:spPr>
                  <a:xfrm>
                    <a:off x="8204023" y="767329"/>
                    <a:ext cx="588285" cy="588285"/>
                  </a:xfrm>
                  <a:custGeom>
                    <a:rect b="b" l="l" r="r" t="t"/>
                    <a:pathLst>
                      <a:path extrusionOk="0" h="588285" w="588285">
                        <a:moveTo>
                          <a:pt x="588285" y="281354"/>
                        </a:moveTo>
                        <a:lnTo>
                          <a:pt x="588285" y="522209"/>
                        </a:lnTo>
                        <a:cubicBezTo>
                          <a:pt x="588285" y="558702"/>
                          <a:pt x="558702" y="588285"/>
                          <a:pt x="522209" y="588285"/>
                        </a:cubicBezTo>
                        <a:lnTo>
                          <a:pt x="66076" y="588285"/>
                        </a:lnTo>
                        <a:cubicBezTo>
                          <a:pt x="29583" y="588285"/>
                          <a:pt x="0" y="558702"/>
                          <a:pt x="0" y="522209"/>
                        </a:cubicBezTo>
                        <a:lnTo>
                          <a:pt x="0" y="66076"/>
                        </a:lnTo>
                        <a:cubicBezTo>
                          <a:pt x="0" y="29583"/>
                          <a:pt x="29583" y="0"/>
                          <a:pt x="66076" y="0"/>
                        </a:cubicBezTo>
                        <a:lnTo>
                          <a:pt x="402847" y="0"/>
                        </a:lnTo>
                      </a:path>
                    </a:pathLst>
                  </a:custGeom>
                  <a:noFill/>
                  <a:ln cap="flat" cmpd="sng" w="28575">
                    <a:solidFill>
                      <a:srgbClr val="FF6342"/>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30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1305" name="Google Shape;1305;p111"/>
                  <p:cNvSpPr/>
                  <p:nvPr/>
                </p:nvSpPr>
                <p:spPr>
                  <a:xfrm>
                    <a:off x="8357489" y="780117"/>
                    <a:ext cx="479579" cy="345297"/>
                  </a:xfrm>
                  <a:custGeom>
                    <a:rect b="b" l="l" r="r" t="t"/>
                    <a:pathLst>
                      <a:path extrusionOk="0" h="230198" w="319719">
                        <a:moveTo>
                          <a:pt x="0" y="140677"/>
                        </a:moveTo>
                        <a:lnTo>
                          <a:pt x="89521" y="230198"/>
                        </a:lnTo>
                        <a:lnTo>
                          <a:pt x="319719" y="0"/>
                        </a:lnTo>
                      </a:path>
                    </a:pathLst>
                  </a:custGeom>
                  <a:noFill/>
                  <a:ln cap="flat" cmpd="sng" w="28575">
                    <a:solidFill>
                      <a:srgbClr val="FF6342"/>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30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grpSp>
          </p:grpSp>
          <p:grpSp>
            <p:nvGrpSpPr>
              <p:cNvPr id="1306" name="Google Shape;1306;p111"/>
              <p:cNvGrpSpPr/>
              <p:nvPr/>
            </p:nvGrpSpPr>
            <p:grpSpPr>
              <a:xfrm>
                <a:off x="4788986" y="2775033"/>
                <a:ext cx="280185" cy="260375"/>
                <a:chOff x="8204023" y="767329"/>
                <a:chExt cx="633045" cy="588285"/>
              </a:xfrm>
            </p:grpSpPr>
            <p:sp>
              <p:nvSpPr>
                <p:cNvPr id="1307" name="Google Shape;1307;p111"/>
                <p:cNvSpPr/>
                <p:nvPr/>
              </p:nvSpPr>
              <p:spPr>
                <a:xfrm>
                  <a:off x="8204023" y="767329"/>
                  <a:ext cx="588285" cy="588285"/>
                </a:xfrm>
                <a:custGeom>
                  <a:rect b="b" l="l" r="r" t="t"/>
                  <a:pathLst>
                    <a:path extrusionOk="0" h="588285" w="588285">
                      <a:moveTo>
                        <a:pt x="588285" y="281354"/>
                      </a:moveTo>
                      <a:lnTo>
                        <a:pt x="588285" y="522209"/>
                      </a:lnTo>
                      <a:cubicBezTo>
                        <a:pt x="588285" y="558702"/>
                        <a:pt x="558702" y="588285"/>
                        <a:pt x="522209" y="588285"/>
                      </a:cubicBezTo>
                      <a:lnTo>
                        <a:pt x="66076" y="588285"/>
                      </a:lnTo>
                      <a:cubicBezTo>
                        <a:pt x="29583" y="588285"/>
                        <a:pt x="0" y="558702"/>
                        <a:pt x="0" y="522209"/>
                      </a:cubicBezTo>
                      <a:lnTo>
                        <a:pt x="0" y="66076"/>
                      </a:lnTo>
                      <a:cubicBezTo>
                        <a:pt x="0" y="29583"/>
                        <a:pt x="29583" y="0"/>
                        <a:pt x="66076" y="0"/>
                      </a:cubicBezTo>
                      <a:lnTo>
                        <a:pt x="402847" y="0"/>
                      </a:lnTo>
                    </a:path>
                  </a:pathLst>
                </a:custGeom>
                <a:noFill/>
                <a:ln cap="flat" cmpd="sng" w="28575">
                  <a:solidFill>
                    <a:srgbClr val="FF6342"/>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1308" name="Google Shape;1308;p111"/>
                <p:cNvSpPr/>
                <p:nvPr/>
              </p:nvSpPr>
              <p:spPr>
                <a:xfrm>
                  <a:off x="8357489" y="780117"/>
                  <a:ext cx="479579" cy="345297"/>
                </a:xfrm>
                <a:custGeom>
                  <a:rect b="b" l="l" r="r" t="t"/>
                  <a:pathLst>
                    <a:path extrusionOk="0" h="230198" w="319719">
                      <a:moveTo>
                        <a:pt x="0" y="140677"/>
                      </a:moveTo>
                      <a:lnTo>
                        <a:pt x="89521" y="230198"/>
                      </a:lnTo>
                      <a:lnTo>
                        <a:pt x="319719" y="0"/>
                      </a:lnTo>
                    </a:path>
                  </a:pathLst>
                </a:custGeom>
                <a:noFill/>
                <a:ln cap="flat" cmpd="sng" w="28575">
                  <a:solidFill>
                    <a:srgbClr val="FF6342"/>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grpSp>
          <p:sp>
            <p:nvSpPr>
              <p:cNvPr id="1309" name="Google Shape;1309;p111"/>
              <p:cNvSpPr/>
              <p:nvPr/>
            </p:nvSpPr>
            <p:spPr>
              <a:xfrm>
                <a:off x="5002813" y="1945821"/>
                <a:ext cx="3759000" cy="729000"/>
              </a:xfrm>
              <a:prstGeom prst="rect">
                <a:avLst/>
              </a:prstGeom>
              <a:noFill/>
              <a:ln>
                <a:noFill/>
              </a:ln>
            </p:spPr>
            <p:txBody>
              <a:bodyPr anchorCtr="0" anchor="t" bIns="45700" lIns="91425" spcFirstLastPara="1" rIns="91425" wrap="square" tIns="45700">
                <a:noAutofit/>
              </a:bodyPr>
              <a:lstStyle/>
              <a:p>
                <a:pPr indent="-171450" lvl="0" marL="263525" marR="0" rtl="0" algn="l">
                  <a:lnSpc>
                    <a:spcPct val="100000"/>
                  </a:lnSpc>
                  <a:spcBef>
                    <a:spcPts val="300"/>
                  </a:spcBef>
                  <a:spcAft>
                    <a:spcPts val="0"/>
                  </a:spcAft>
                  <a:buClr>
                    <a:srgbClr val="000000"/>
                  </a:buClr>
                  <a:buSzPts val="1200"/>
                  <a:buFont typeface="Arial"/>
                  <a:buNone/>
                </a:pPr>
                <a:r>
                  <a:rPr b="1" i="0" lang="en" sz="1200" u="none" cap="none" strike="noStrike">
                    <a:solidFill>
                      <a:schemeClr val="dk1"/>
                    </a:solidFill>
                    <a:latin typeface="Poppins"/>
                    <a:ea typeface="Poppins"/>
                    <a:cs typeface="Poppins"/>
                    <a:sym typeface="Poppins"/>
                  </a:rPr>
                  <a:t>More versatile</a:t>
                </a:r>
                <a:endParaRPr b="1" i="0" sz="1200" u="none" cap="none" strike="noStrike">
                  <a:solidFill>
                    <a:schemeClr val="dk1"/>
                  </a:solidFill>
                  <a:latin typeface="Poppins"/>
                  <a:ea typeface="Poppins"/>
                  <a:cs typeface="Poppins"/>
                  <a:sym typeface="Poppins"/>
                </a:endParaRPr>
              </a:p>
              <a:p>
                <a:pPr indent="0" lvl="0" marL="92075" marR="0" rtl="0" algn="l">
                  <a:lnSpc>
                    <a:spcPct val="100000"/>
                  </a:lnSpc>
                  <a:spcBef>
                    <a:spcPts val="300"/>
                  </a:spcBef>
                  <a:spcAft>
                    <a:spcPts val="0"/>
                  </a:spcAft>
                  <a:buClr>
                    <a:srgbClr val="000000"/>
                  </a:buClr>
                  <a:buSzPts val="1200"/>
                  <a:buFont typeface="Arial"/>
                  <a:buNone/>
                </a:pPr>
                <a:r>
                  <a:rPr b="0" i="0" lang="en" sz="1200" u="none" cap="none" strike="noStrike">
                    <a:solidFill>
                      <a:schemeClr val="dk1"/>
                    </a:solidFill>
                    <a:latin typeface="Poppins"/>
                    <a:ea typeface="Poppins"/>
                    <a:cs typeface="Poppins"/>
                    <a:sym typeface="Poppins"/>
                  </a:rPr>
                  <a:t>for all cathode type, by extrusion or even by calendering </a:t>
                </a:r>
                <a:endParaRPr b="0" i="0" sz="1200" u="none" cap="none" strike="noStrike">
                  <a:solidFill>
                    <a:schemeClr val="dk1"/>
                  </a:solidFill>
                  <a:latin typeface="Poppins"/>
                  <a:ea typeface="Poppins"/>
                  <a:cs typeface="Poppins"/>
                  <a:sym typeface="Poppins"/>
                </a:endParaRPr>
              </a:p>
            </p:txBody>
          </p:sp>
        </p:grpSp>
      </p:gr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283"/>
                                        </p:tgtEl>
                                        <p:attrNameLst>
                                          <p:attrName>style.visibility</p:attrName>
                                        </p:attrNameLst>
                                      </p:cBhvr>
                                      <p:to>
                                        <p:strVal val="visible"/>
                                      </p:to>
                                    </p:set>
                                    <p:animEffect filter="fade" transition="in">
                                      <p:cBhvr>
                                        <p:cTn dur="500"/>
                                        <p:tgtEl>
                                          <p:spTgt spid="1283"/>
                                        </p:tgtEl>
                                      </p:cBhvr>
                                    </p:animEffect>
                                  </p:childTnLst>
                                </p:cTn>
                              </p:par>
                              <p:par>
                                <p:cTn fill="hold" nodeType="withEffect" presetClass="entr" presetID="10" presetSubtype="0">
                                  <p:stCondLst>
                                    <p:cond delay="0"/>
                                  </p:stCondLst>
                                  <p:childTnLst>
                                    <p:set>
                                      <p:cBhvr>
                                        <p:cTn dur="1" fill="hold">
                                          <p:stCondLst>
                                            <p:cond delay="0"/>
                                          </p:stCondLst>
                                        </p:cTn>
                                        <p:tgtEl>
                                          <p:spTgt spid="1282"/>
                                        </p:tgtEl>
                                        <p:attrNameLst>
                                          <p:attrName>style.visibility</p:attrName>
                                        </p:attrNameLst>
                                      </p:cBhvr>
                                      <p:to>
                                        <p:strVal val="visible"/>
                                      </p:to>
                                    </p:set>
                                    <p:animEffect filter="fade" transition="in">
                                      <p:cBhvr>
                                        <p:cTn dur="500"/>
                                        <p:tgtEl>
                                          <p:spTgt spid="1282"/>
                                        </p:tgtEl>
                                      </p:cBhvr>
                                    </p:animEffect>
                                  </p:childTnLst>
                                </p:cTn>
                              </p:par>
                              <p:par>
                                <p:cTn fill="hold" nodeType="withEffect" presetClass="entr" presetID="10" presetSubtype="0">
                                  <p:stCondLst>
                                    <p:cond delay="0"/>
                                  </p:stCondLst>
                                  <p:childTnLst>
                                    <p:set>
                                      <p:cBhvr>
                                        <p:cTn dur="1" fill="hold">
                                          <p:stCondLst>
                                            <p:cond delay="0"/>
                                          </p:stCondLst>
                                        </p:cTn>
                                        <p:tgtEl>
                                          <p:spTgt spid="1294"/>
                                        </p:tgtEl>
                                        <p:attrNameLst>
                                          <p:attrName>style.visibility</p:attrName>
                                        </p:attrNameLst>
                                      </p:cBhvr>
                                      <p:to>
                                        <p:strVal val="visible"/>
                                      </p:to>
                                    </p:set>
                                    <p:animEffect filter="fade" transition="in">
                                      <p:cBhvr>
                                        <p:cTn dur="500"/>
                                        <p:tgtEl>
                                          <p:spTgt spid="1294"/>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277"/>
                                        </p:tgtEl>
                                        <p:attrNameLst>
                                          <p:attrName>style.visibility</p:attrName>
                                        </p:attrNameLst>
                                      </p:cBhvr>
                                      <p:to>
                                        <p:strVal val="visible"/>
                                      </p:to>
                                    </p:set>
                                    <p:animEffect filter="fade" transition="in">
                                      <p:cBhvr>
                                        <p:cTn dur="500"/>
                                        <p:tgtEl>
                                          <p:spTgt spid="1277"/>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313" name="Shape 1313"/>
        <p:cNvGrpSpPr/>
        <p:nvPr/>
      </p:nvGrpSpPr>
      <p:grpSpPr>
        <a:xfrm>
          <a:off x="0" y="0"/>
          <a:ext cx="0" cy="0"/>
          <a:chOff x="0" y="0"/>
          <a:chExt cx="0" cy="0"/>
        </a:xfrm>
      </p:grpSpPr>
      <p:sp>
        <p:nvSpPr>
          <p:cNvPr id="1314" name="Google Shape;1314;p112"/>
          <p:cNvSpPr txBox="1"/>
          <p:nvPr/>
        </p:nvSpPr>
        <p:spPr>
          <a:xfrm>
            <a:off x="1274685" y="1119965"/>
            <a:ext cx="1481400" cy="1012500"/>
          </a:xfrm>
          <a:prstGeom prst="rect">
            <a:avLst/>
          </a:prstGeom>
          <a:noFill/>
          <a:ln>
            <a:noFill/>
          </a:ln>
        </p:spPr>
        <p:txBody>
          <a:bodyPr anchorCtr="0" anchor="t" bIns="0" lIns="0" spcFirstLastPara="1" rIns="0" wrap="square" tIns="0">
            <a:noAutofit/>
          </a:bodyPr>
          <a:lstStyle/>
          <a:p>
            <a:pPr indent="0" lvl="0" marL="0" marR="0" rtl="0" algn="l">
              <a:lnSpc>
                <a:spcPct val="114000"/>
              </a:lnSpc>
              <a:spcBef>
                <a:spcPts val="500"/>
              </a:spcBef>
              <a:spcAft>
                <a:spcPts val="0"/>
              </a:spcAft>
              <a:buClr>
                <a:srgbClr val="000000"/>
              </a:buClr>
              <a:buSzPts val="2000"/>
              <a:buFont typeface="Arial"/>
              <a:buNone/>
            </a:pPr>
            <a:r>
              <a:rPr b="0" i="0" lang="en" sz="1800" u="none" cap="none" strike="noStrike">
                <a:solidFill>
                  <a:srgbClr val="343C47"/>
                </a:solidFill>
                <a:latin typeface="Poppins Light"/>
                <a:ea typeface="Poppins Light"/>
                <a:cs typeface="Poppins Light"/>
                <a:sym typeface="Poppins Light"/>
              </a:rPr>
              <a:t>Syensqo</a:t>
            </a:r>
            <a:br>
              <a:rPr b="0" i="0" lang="en" sz="1800" u="none" cap="none" strike="noStrike">
                <a:solidFill>
                  <a:srgbClr val="343C47"/>
                </a:solidFill>
                <a:latin typeface="Poppins Light"/>
                <a:ea typeface="Poppins Light"/>
                <a:cs typeface="Poppins Light"/>
                <a:sym typeface="Poppins Light"/>
              </a:rPr>
            </a:br>
            <a:r>
              <a:rPr b="0" i="0" lang="en" sz="1800" u="none" cap="none" strike="noStrike">
                <a:solidFill>
                  <a:srgbClr val="343C47"/>
                </a:solidFill>
                <a:latin typeface="Poppins Light"/>
                <a:ea typeface="Poppins Light"/>
                <a:cs typeface="Poppins Light"/>
                <a:sym typeface="Poppins Light"/>
              </a:rPr>
              <a:t>in Battery</a:t>
            </a:r>
            <a:br>
              <a:rPr b="0" i="0" lang="en" sz="1800" u="none" cap="none" strike="noStrike">
                <a:solidFill>
                  <a:srgbClr val="343C47"/>
                </a:solidFill>
                <a:latin typeface="Poppins Light"/>
                <a:ea typeface="Poppins Light"/>
                <a:cs typeface="Poppins Light"/>
                <a:sym typeface="Poppins Light"/>
              </a:rPr>
            </a:br>
            <a:r>
              <a:rPr b="0" i="0" lang="en" sz="1800" u="none" cap="none" strike="noStrike">
                <a:solidFill>
                  <a:srgbClr val="343C47"/>
                </a:solidFill>
                <a:latin typeface="Poppins Light"/>
                <a:ea typeface="Poppins Light"/>
                <a:cs typeface="Poppins Light"/>
                <a:sym typeface="Poppins Light"/>
              </a:rPr>
              <a:t>Materials</a:t>
            </a:r>
            <a:endParaRPr b="0" i="0" sz="1800" u="none" cap="none" strike="noStrike">
              <a:solidFill>
                <a:srgbClr val="343C47"/>
              </a:solidFill>
              <a:latin typeface="Poppins Light"/>
              <a:ea typeface="Poppins Light"/>
              <a:cs typeface="Poppins Light"/>
              <a:sym typeface="Poppins Light"/>
            </a:endParaRPr>
          </a:p>
          <a:p>
            <a:pPr indent="0" lvl="0" marL="0" marR="0" rtl="0" algn="l">
              <a:lnSpc>
                <a:spcPct val="114000"/>
              </a:lnSpc>
              <a:spcBef>
                <a:spcPts val="500"/>
              </a:spcBef>
              <a:spcAft>
                <a:spcPts val="0"/>
              </a:spcAft>
              <a:buClr>
                <a:srgbClr val="000000"/>
              </a:buClr>
              <a:buSzPts val="1600"/>
              <a:buFont typeface="Arial"/>
              <a:buNone/>
            </a:pPr>
            <a:r>
              <a:t/>
            </a:r>
            <a:endParaRPr b="0" i="0" sz="1800" u="none" cap="none" strike="noStrike">
              <a:solidFill>
                <a:srgbClr val="343C47"/>
              </a:solidFill>
              <a:latin typeface="Poppins Light"/>
              <a:ea typeface="Poppins Light"/>
              <a:cs typeface="Poppins Light"/>
              <a:sym typeface="Poppins Light"/>
            </a:endParaRPr>
          </a:p>
        </p:txBody>
      </p:sp>
      <p:sp>
        <p:nvSpPr>
          <p:cNvPr id="1315" name="Google Shape;1315;p112"/>
          <p:cNvSpPr txBox="1"/>
          <p:nvPr/>
        </p:nvSpPr>
        <p:spPr>
          <a:xfrm>
            <a:off x="7451549" y="1119965"/>
            <a:ext cx="1692600" cy="1390500"/>
          </a:xfrm>
          <a:prstGeom prst="rect">
            <a:avLst/>
          </a:prstGeom>
          <a:noFill/>
          <a:ln>
            <a:noFill/>
          </a:ln>
        </p:spPr>
        <p:txBody>
          <a:bodyPr anchorCtr="0" anchor="t" bIns="0" lIns="0" spcFirstLastPara="1" rIns="0" wrap="square" tIns="0">
            <a:noAutofit/>
          </a:bodyPr>
          <a:lstStyle/>
          <a:p>
            <a:pPr indent="0" lvl="0" marL="0" marR="0" rtl="0" algn="l">
              <a:lnSpc>
                <a:spcPct val="114000"/>
              </a:lnSpc>
              <a:spcBef>
                <a:spcPts val="500"/>
              </a:spcBef>
              <a:spcAft>
                <a:spcPts val="0"/>
              </a:spcAft>
              <a:buClr>
                <a:srgbClr val="000000"/>
              </a:buClr>
              <a:buSzPts val="2000"/>
              <a:buFont typeface="Arial"/>
              <a:buNone/>
            </a:pPr>
            <a:r>
              <a:rPr b="0" i="0" lang="en" sz="1800" u="none" cap="none" strike="noStrike">
                <a:solidFill>
                  <a:schemeClr val="dk1"/>
                </a:solidFill>
                <a:latin typeface="Poppins Light"/>
                <a:ea typeface="Poppins Light"/>
                <a:cs typeface="Poppins Light"/>
                <a:sym typeface="Poppins Light"/>
              </a:rPr>
              <a:t>Specialty Materials for </a:t>
            </a:r>
            <a:br>
              <a:rPr b="0" i="0" lang="en" sz="1800" u="none" cap="none" strike="noStrike">
                <a:solidFill>
                  <a:schemeClr val="dk1"/>
                </a:solidFill>
                <a:latin typeface="Poppins Light"/>
                <a:ea typeface="Poppins Light"/>
                <a:cs typeface="Poppins Light"/>
                <a:sym typeface="Poppins Light"/>
              </a:rPr>
            </a:br>
            <a:r>
              <a:rPr b="0" i="0" lang="en" sz="1800" u="none" cap="none" strike="noStrike">
                <a:solidFill>
                  <a:schemeClr val="dk1"/>
                </a:solidFill>
                <a:latin typeface="Poppins Light"/>
                <a:ea typeface="Poppins Light"/>
                <a:cs typeface="Poppins Light"/>
                <a:sym typeface="Poppins Light"/>
              </a:rPr>
              <a:t>Next Battery Generation</a:t>
            </a:r>
            <a:endParaRPr b="0" i="0" sz="1800" u="none" cap="none" strike="noStrike">
              <a:solidFill>
                <a:schemeClr val="dk1"/>
              </a:solidFill>
              <a:latin typeface="Poppins Light"/>
              <a:ea typeface="Poppins Light"/>
              <a:cs typeface="Poppins Light"/>
              <a:sym typeface="Poppins Light"/>
            </a:endParaRPr>
          </a:p>
          <a:p>
            <a:pPr indent="0" lvl="0" marL="0" marR="0" rtl="0" algn="l">
              <a:lnSpc>
                <a:spcPct val="114000"/>
              </a:lnSpc>
              <a:spcBef>
                <a:spcPts val="500"/>
              </a:spcBef>
              <a:spcAft>
                <a:spcPts val="0"/>
              </a:spcAft>
              <a:buClr>
                <a:srgbClr val="000000"/>
              </a:buClr>
              <a:buSzPts val="2000"/>
              <a:buFont typeface="Arial"/>
              <a:buNone/>
            </a:pPr>
            <a:r>
              <a:t/>
            </a:r>
            <a:endParaRPr b="0" i="0" sz="1800" u="none" cap="none" strike="noStrike">
              <a:solidFill>
                <a:schemeClr val="dk1"/>
              </a:solidFill>
              <a:latin typeface="Poppins Light"/>
              <a:ea typeface="Poppins Light"/>
              <a:cs typeface="Poppins Light"/>
              <a:sym typeface="Poppins Light"/>
            </a:endParaRPr>
          </a:p>
        </p:txBody>
      </p:sp>
      <p:pic>
        <p:nvPicPr>
          <p:cNvPr id="1316" name="Google Shape;1316;p112"/>
          <p:cNvPicPr preferRelativeResize="0"/>
          <p:nvPr/>
        </p:nvPicPr>
        <p:blipFill rotWithShape="1">
          <a:blip r:embed="rId3">
            <a:alphaModFix/>
          </a:blip>
          <a:srcRect b="0" l="0" r="0" t="0"/>
          <a:stretch/>
        </p:blipFill>
        <p:spPr>
          <a:xfrm>
            <a:off x="484060" y="1257125"/>
            <a:ext cx="670245" cy="1119296"/>
          </a:xfrm>
          <a:prstGeom prst="rect">
            <a:avLst/>
          </a:prstGeom>
          <a:noFill/>
          <a:ln>
            <a:noFill/>
          </a:ln>
        </p:spPr>
      </p:pic>
      <p:pic>
        <p:nvPicPr>
          <p:cNvPr id="1317" name="Google Shape;1317;p112"/>
          <p:cNvPicPr preferRelativeResize="0"/>
          <p:nvPr/>
        </p:nvPicPr>
        <p:blipFill rotWithShape="1">
          <a:blip r:embed="rId4">
            <a:alphaModFix/>
          </a:blip>
          <a:srcRect b="0" l="0" r="0" t="0"/>
          <a:stretch/>
        </p:blipFill>
        <p:spPr>
          <a:xfrm>
            <a:off x="3181020" y="1257125"/>
            <a:ext cx="744702" cy="1119296"/>
          </a:xfrm>
          <a:prstGeom prst="rect">
            <a:avLst/>
          </a:prstGeom>
          <a:noFill/>
          <a:ln>
            <a:noFill/>
          </a:ln>
        </p:spPr>
      </p:pic>
      <p:sp>
        <p:nvSpPr>
          <p:cNvPr id="1318" name="Google Shape;1318;p112"/>
          <p:cNvSpPr txBox="1"/>
          <p:nvPr/>
        </p:nvSpPr>
        <p:spPr>
          <a:xfrm>
            <a:off x="388895" y="2662765"/>
            <a:ext cx="2294700" cy="10158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Battery Materials Platform</a:t>
            </a:r>
            <a:endParaRPr b="1" i="0" sz="140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Who we are</a:t>
            </a:r>
            <a:endParaRPr b="0" i="0" sz="105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Sustaining innovation</a:t>
            </a:r>
            <a:endParaRPr b="0" i="0" sz="1050" u="none" cap="none" strike="noStrike">
              <a:solidFill>
                <a:schemeClr val="dk1"/>
              </a:solidFill>
              <a:latin typeface="Poppins"/>
              <a:ea typeface="Poppins"/>
              <a:cs typeface="Poppins"/>
              <a:sym typeface="Poppins"/>
            </a:endParaRPr>
          </a:p>
        </p:txBody>
      </p:sp>
      <p:sp>
        <p:nvSpPr>
          <p:cNvPr id="1319" name="Google Shape;1319;p112"/>
          <p:cNvSpPr txBox="1"/>
          <p:nvPr/>
        </p:nvSpPr>
        <p:spPr>
          <a:xfrm>
            <a:off x="3066720" y="2662765"/>
            <a:ext cx="2902200" cy="18855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Electrode binders &amp; separator coatings</a:t>
            </a:r>
            <a:endParaRPr b="1" i="0" sz="140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PVDF</a:t>
            </a:r>
            <a:endParaRPr b="0" i="0" sz="105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Solgain</a:t>
            </a:r>
            <a:endParaRPr b="0" i="0" sz="1050" u="none" cap="none" strike="noStrike">
              <a:solidFill>
                <a:schemeClr val="dk1"/>
              </a:solidFill>
              <a:latin typeface="Poppins"/>
              <a:ea typeface="Poppins"/>
              <a:cs typeface="Poppins"/>
              <a:sym typeface="Poppins"/>
            </a:endParaRPr>
          </a:p>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Advanced electrolyte ingredients</a:t>
            </a:r>
            <a:endParaRPr b="1" i="0" sz="140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Energain</a:t>
            </a:r>
            <a:endParaRPr b="0" i="0" sz="105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LiFSI</a:t>
            </a:r>
            <a:endParaRPr b="0" i="0" sz="1050" u="none" cap="none" strike="noStrike">
              <a:solidFill>
                <a:schemeClr val="dk1"/>
              </a:solidFill>
              <a:latin typeface="Poppins"/>
              <a:ea typeface="Poppins"/>
              <a:cs typeface="Poppins"/>
              <a:sym typeface="Poppins"/>
            </a:endParaRPr>
          </a:p>
        </p:txBody>
      </p:sp>
      <p:sp>
        <p:nvSpPr>
          <p:cNvPr id="1320" name="Google Shape;1320;p112"/>
          <p:cNvSpPr txBox="1"/>
          <p:nvPr/>
        </p:nvSpPr>
        <p:spPr>
          <a:xfrm>
            <a:off x="196450" y="169900"/>
            <a:ext cx="3498600" cy="6558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2500"/>
              <a:buFont typeface="Arial"/>
              <a:buNone/>
            </a:pPr>
            <a:r>
              <a:rPr b="0" i="0" lang="en" sz="2500" u="none" cap="none" strike="noStrike">
                <a:solidFill>
                  <a:schemeClr val="accent1"/>
                </a:solidFill>
                <a:latin typeface="Poppins Light"/>
                <a:ea typeface="Poppins Light"/>
                <a:cs typeface="Poppins Light"/>
                <a:sym typeface="Poppins Light"/>
              </a:rPr>
              <a:t>Agenda</a:t>
            </a:r>
            <a:endParaRPr b="0" i="0" sz="2500" u="none" cap="none" strike="noStrike">
              <a:solidFill>
                <a:schemeClr val="accent1"/>
              </a:solidFill>
              <a:latin typeface="Poppins Light"/>
              <a:ea typeface="Poppins Light"/>
              <a:cs typeface="Poppins Light"/>
              <a:sym typeface="Poppins Light"/>
            </a:endParaRPr>
          </a:p>
        </p:txBody>
      </p:sp>
      <p:pic>
        <p:nvPicPr>
          <p:cNvPr id="1321" name="Google Shape;1321;p112"/>
          <p:cNvPicPr preferRelativeResize="0"/>
          <p:nvPr/>
        </p:nvPicPr>
        <p:blipFill rotWithShape="1">
          <a:blip r:embed="rId5">
            <a:alphaModFix/>
          </a:blip>
          <a:srcRect b="0" l="0" r="0" t="0"/>
          <a:stretch/>
        </p:blipFill>
        <p:spPr>
          <a:xfrm>
            <a:off x="6547631" y="1257125"/>
            <a:ext cx="705173" cy="1138344"/>
          </a:xfrm>
          <a:prstGeom prst="rect">
            <a:avLst/>
          </a:prstGeom>
          <a:noFill/>
          <a:ln>
            <a:noFill/>
          </a:ln>
        </p:spPr>
      </p:pic>
      <p:sp>
        <p:nvSpPr>
          <p:cNvPr id="1322" name="Google Shape;1322;p112"/>
          <p:cNvSpPr txBox="1"/>
          <p:nvPr/>
        </p:nvSpPr>
        <p:spPr>
          <a:xfrm>
            <a:off x="6463811" y="2662765"/>
            <a:ext cx="2572200" cy="6156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Sulfides for All solid state batteries </a:t>
            </a:r>
            <a:endParaRPr b="1" i="0" sz="1400" u="none" cap="none" strike="noStrike">
              <a:solidFill>
                <a:schemeClr val="dk1"/>
              </a:solidFill>
              <a:latin typeface="Poppins"/>
              <a:ea typeface="Poppins"/>
              <a:cs typeface="Poppins"/>
              <a:sym typeface="Poppins"/>
            </a:endParaRPr>
          </a:p>
        </p:txBody>
      </p:sp>
      <p:sp>
        <p:nvSpPr>
          <p:cNvPr id="1323" name="Google Shape;1323;p112"/>
          <p:cNvSpPr txBox="1"/>
          <p:nvPr/>
        </p:nvSpPr>
        <p:spPr>
          <a:xfrm>
            <a:off x="4134859" y="1119965"/>
            <a:ext cx="2041200" cy="1390500"/>
          </a:xfrm>
          <a:prstGeom prst="rect">
            <a:avLst/>
          </a:prstGeom>
          <a:noFill/>
          <a:ln>
            <a:noFill/>
          </a:ln>
        </p:spPr>
        <p:txBody>
          <a:bodyPr anchorCtr="0" anchor="t" bIns="0" lIns="0" spcFirstLastPara="1" rIns="0" wrap="square" tIns="0">
            <a:noAutofit/>
          </a:bodyPr>
          <a:lstStyle/>
          <a:p>
            <a:pPr indent="0" lvl="0" marL="0" marR="0" rtl="0" algn="l">
              <a:lnSpc>
                <a:spcPct val="114000"/>
              </a:lnSpc>
              <a:spcBef>
                <a:spcPts val="500"/>
              </a:spcBef>
              <a:spcAft>
                <a:spcPts val="0"/>
              </a:spcAft>
              <a:buClr>
                <a:srgbClr val="000000"/>
              </a:buClr>
              <a:buSzPts val="2000"/>
              <a:buFont typeface="Arial"/>
              <a:buNone/>
            </a:pPr>
            <a:r>
              <a:rPr b="0" i="0" lang="en" sz="1800" u="none" cap="none" strike="noStrike">
                <a:solidFill>
                  <a:schemeClr val="dk1"/>
                </a:solidFill>
                <a:latin typeface="Poppins Light"/>
                <a:ea typeface="Poppins Light"/>
                <a:cs typeface="Poppins Light"/>
                <a:sym typeface="Poppins Light"/>
              </a:rPr>
              <a:t>Specialty Materials for Current Battery Generation</a:t>
            </a:r>
            <a:endParaRPr b="0" i="0" sz="1800" u="none" cap="none" strike="noStrike">
              <a:solidFill>
                <a:schemeClr val="dk1"/>
              </a:solidFill>
              <a:latin typeface="Poppins Light"/>
              <a:ea typeface="Poppins Light"/>
              <a:cs typeface="Poppins Light"/>
              <a:sym typeface="Poppins Light"/>
            </a:endParaRPr>
          </a:p>
          <a:p>
            <a:pPr indent="0" lvl="0" marL="0" marR="0" rtl="0" algn="l">
              <a:lnSpc>
                <a:spcPct val="114000"/>
              </a:lnSpc>
              <a:spcBef>
                <a:spcPts val="500"/>
              </a:spcBef>
              <a:spcAft>
                <a:spcPts val="0"/>
              </a:spcAft>
              <a:buClr>
                <a:srgbClr val="000000"/>
              </a:buClr>
              <a:buSzPts val="2000"/>
              <a:buFont typeface="Arial"/>
              <a:buNone/>
            </a:pPr>
            <a:r>
              <a:t/>
            </a:r>
            <a:endParaRPr b="0" i="0" sz="1800" u="none" cap="none" strike="noStrike">
              <a:solidFill>
                <a:schemeClr val="dk1"/>
              </a:solidFill>
              <a:latin typeface="Poppins Light"/>
              <a:ea typeface="Poppins Light"/>
              <a:cs typeface="Poppins Light"/>
              <a:sym typeface="Poppins Light"/>
            </a:endParaRPr>
          </a:p>
        </p:txBody>
      </p:sp>
      <p:sp>
        <p:nvSpPr>
          <p:cNvPr id="1324" name="Google Shape;1324;p112"/>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1325" name="Google Shape;1325;p112"/>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sp>
        <p:nvSpPr>
          <p:cNvPr id="1326" name="Google Shape;1326;p112"/>
          <p:cNvSpPr/>
          <p:nvPr/>
        </p:nvSpPr>
        <p:spPr>
          <a:xfrm>
            <a:off x="2956745" y="2598420"/>
            <a:ext cx="3063900" cy="1068600"/>
          </a:xfrm>
          <a:prstGeom prst="rect">
            <a:avLst/>
          </a:prstGeom>
          <a:solidFill>
            <a:schemeClr val="lt1">
              <a:alpha val="6784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327" name="Google Shape;1327;p112"/>
          <p:cNvSpPr/>
          <p:nvPr/>
        </p:nvSpPr>
        <p:spPr>
          <a:xfrm>
            <a:off x="149652" y="2598420"/>
            <a:ext cx="2826900" cy="19545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328" name="Google Shape;1328;p112"/>
          <p:cNvSpPr/>
          <p:nvPr/>
        </p:nvSpPr>
        <p:spPr>
          <a:xfrm>
            <a:off x="6393180" y="2598420"/>
            <a:ext cx="2522100" cy="17832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329" name="Google Shape;1329;p112"/>
          <p:cNvSpPr/>
          <p:nvPr/>
        </p:nvSpPr>
        <p:spPr>
          <a:xfrm>
            <a:off x="6400800" y="1097280"/>
            <a:ext cx="2552700" cy="1379100"/>
          </a:xfrm>
          <a:prstGeom prst="rect">
            <a:avLst/>
          </a:prstGeom>
          <a:solidFill>
            <a:schemeClr val="lt1">
              <a:alpha val="5176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330" name="Google Shape;1330;p112"/>
          <p:cNvSpPr/>
          <p:nvPr/>
        </p:nvSpPr>
        <p:spPr>
          <a:xfrm>
            <a:off x="2901065" y="1019174"/>
            <a:ext cx="3254700" cy="1571700"/>
          </a:xfrm>
          <a:prstGeom prst="roundRect">
            <a:avLst>
              <a:gd fmla="val 16667" name="adj"/>
            </a:avLst>
          </a:prstGeom>
          <a:noFill/>
          <a:ln cap="flat" cmpd="sng" w="2540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331" name="Google Shape;1331;p112"/>
          <p:cNvSpPr/>
          <p:nvPr/>
        </p:nvSpPr>
        <p:spPr>
          <a:xfrm>
            <a:off x="0" y="1097280"/>
            <a:ext cx="2552700" cy="1379100"/>
          </a:xfrm>
          <a:prstGeom prst="rect">
            <a:avLst/>
          </a:prstGeom>
          <a:solidFill>
            <a:schemeClr val="lt1">
              <a:alpha val="5176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Tree>
  </p:cSld>
  <p:clrMapOvr>
    <a:masterClrMapping/>
  </p:clrMapOvr>
  <mc:AlternateContent>
    <mc:Choice Requires="p14">
      <p:transition spd="slow" p14:dur="700">
        <p:fade/>
      </p:transition>
    </mc:Choice>
    <mc:Fallback>
      <p:transition spd="slow">
        <p:fade/>
      </p:transition>
    </mc:Fallback>
  </mc:AlternateContent>
</p:sld>
</file>

<file path=ppt/slides/slide2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336" name="Shape 1336"/>
        <p:cNvGrpSpPr/>
        <p:nvPr/>
      </p:nvGrpSpPr>
      <p:grpSpPr>
        <a:xfrm>
          <a:off x="0" y="0"/>
          <a:ext cx="0" cy="0"/>
          <a:chOff x="0" y="0"/>
          <a:chExt cx="0" cy="0"/>
        </a:xfrm>
      </p:grpSpPr>
      <p:pic>
        <p:nvPicPr>
          <p:cNvPr id="1337" name="Google Shape;1337;p113"/>
          <p:cNvPicPr preferRelativeResize="0"/>
          <p:nvPr/>
        </p:nvPicPr>
        <p:blipFill rotWithShape="1">
          <a:blip r:embed="rId3">
            <a:alphaModFix/>
          </a:blip>
          <a:srcRect b="0" l="0" r="0" t="0"/>
          <a:stretch/>
        </p:blipFill>
        <p:spPr>
          <a:xfrm>
            <a:off x="0" y="0"/>
            <a:ext cx="9144000" cy="5143501"/>
          </a:xfrm>
          <a:prstGeom prst="rect">
            <a:avLst/>
          </a:prstGeom>
          <a:noFill/>
          <a:ln>
            <a:noFill/>
          </a:ln>
        </p:spPr>
      </p:pic>
      <p:sp>
        <p:nvSpPr>
          <p:cNvPr id="1338" name="Google Shape;1338;p113"/>
          <p:cNvSpPr/>
          <p:nvPr/>
        </p:nvSpPr>
        <p:spPr>
          <a:xfrm rot="5400000">
            <a:off x="2904976" y="-1104900"/>
            <a:ext cx="3333900" cy="9163200"/>
          </a:xfrm>
          <a:prstGeom prst="rect">
            <a:avLst/>
          </a:prstGeom>
          <a:gradFill>
            <a:gsLst>
              <a:gs pos="0">
                <a:srgbClr val="23180B"/>
              </a:gs>
              <a:gs pos="100000">
                <a:srgbClr val="A01E00">
                  <a:alpha val="0"/>
                </a:srgbClr>
              </a:gs>
            </a:gsLst>
            <a:lin ang="10800025" scaled="0"/>
          </a:gra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1339" name="Google Shape;1339;p113"/>
          <p:cNvSpPr txBox="1"/>
          <p:nvPr>
            <p:ph type="title"/>
          </p:nvPr>
        </p:nvSpPr>
        <p:spPr>
          <a:xfrm>
            <a:off x="229791" y="753250"/>
            <a:ext cx="8532000" cy="555900"/>
          </a:xfrm>
          <a:prstGeom prst="rect">
            <a:avLst/>
          </a:prstGeom>
          <a:noFill/>
          <a:ln>
            <a:noFill/>
          </a:ln>
        </p:spPr>
        <p:txBody>
          <a:bodyPr anchorCtr="0" anchor="t" bIns="45700" lIns="0" spcFirstLastPara="1" rIns="0" wrap="square" tIns="45700">
            <a:noAutofit/>
          </a:bodyPr>
          <a:lstStyle/>
          <a:p>
            <a:pPr indent="0" lvl="0" marL="0" rtl="0" algn="l">
              <a:lnSpc>
                <a:spcPct val="90000"/>
              </a:lnSpc>
              <a:spcBef>
                <a:spcPts val="0"/>
              </a:spcBef>
              <a:spcAft>
                <a:spcPts val="0"/>
              </a:spcAft>
              <a:buClr>
                <a:srgbClr val="28A9D0"/>
              </a:buClr>
              <a:buSzPts val="1800"/>
              <a:buNone/>
            </a:pPr>
            <a:r>
              <a:rPr lang="en" sz="3200">
                <a:solidFill>
                  <a:schemeClr val="lt1"/>
                </a:solidFill>
                <a:latin typeface="Poppins"/>
                <a:ea typeface="Poppins"/>
                <a:cs typeface="Poppins"/>
                <a:sym typeface="Poppins"/>
              </a:rPr>
              <a:t>Advanced electrolyte ingredient for superior performance</a:t>
            </a:r>
            <a:endParaRPr sz="3200">
              <a:solidFill>
                <a:schemeClr val="lt1"/>
              </a:solidFill>
              <a:latin typeface="Poppins"/>
              <a:ea typeface="Poppins"/>
              <a:cs typeface="Poppins"/>
              <a:sym typeface="Poppins"/>
            </a:endParaRPr>
          </a:p>
        </p:txBody>
      </p:sp>
      <p:grpSp>
        <p:nvGrpSpPr>
          <p:cNvPr id="1340" name="Google Shape;1340;p113"/>
          <p:cNvGrpSpPr/>
          <p:nvPr/>
        </p:nvGrpSpPr>
        <p:grpSpPr>
          <a:xfrm>
            <a:off x="304801" y="1671710"/>
            <a:ext cx="1332000" cy="1606918"/>
            <a:chOff x="461319" y="2586814"/>
            <a:chExt cx="1332000" cy="1760234"/>
          </a:xfrm>
        </p:grpSpPr>
        <p:sp>
          <p:nvSpPr>
            <p:cNvPr id="1341" name="Google Shape;1341;p113"/>
            <p:cNvSpPr/>
            <p:nvPr/>
          </p:nvSpPr>
          <p:spPr>
            <a:xfrm>
              <a:off x="461319" y="3015048"/>
              <a:ext cx="1332000" cy="1332000"/>
            </a:xfrm>
            <a:prstGeom prst="rect">
              <a:avLst/>
            </a:prstGeom>
            <a:solidFill>
              <a:schemeClr val="accent1"/>
            </a:solidFill>
            <a:ln>
              <a:noFill/>
            </a:ln>
          </p:spPr>
          <p:txBody>
            <a:bodyPr anchorCtr="0" anchor="t" bIns="45700" lIns="91425" spcFirstLastPara="1" rIns="91425" wrap="square" tIns="324000">
              <a:noAutofit/>
            </a:bodyPr>
            <a:lstStyle/>
            <a:p>
              <a:pPr indent="0" lvl="0" marL="0" marR="0" rtl="0" algn="ctr">
                <a:lnSpc>
                  <a:spcPct val="100000"/>
                </a:lnSpc>
                <a:spcBef>
                  <a:spcPts val="0"/>
                </a:spcBef>
                <a:spcAft>
                  <a:spcPts val="0"/>
                </a:spcAft>
                <a:buClr>
                  <a:srgbClr val="000000"/>
                </a:buClr>
                <a:buSzPts val="1800"/>
                <a:buFont typeface="Arial"/>
                <a:buNone/>
              </a:pPr>
              <a:r>
                <a:rPr b="1" i="0" lang="en" sz="1800" u="none" cap="none" strike="noStrike">
                  <a:solidFill>
                    <a:schemeClr val="lt1"/>
                  </a:solidFill>
                  <a:latin typeface="Poppins"/>
                  <a:ea typeface="Poppins"/>
                  <a:cs typeface="Poppins"/>
                  <a:sym typeface="Poppins"/>
                </a:rPr>
                <a:t>ENERGY DENSITY</a:t>
              </a:r>
              <a:br>
                <a:rPr b="0" i="0" lang="en" sz="1200" u="none" cap="none" strike="noStrike">
                  <a:solidFill>
                    <a:schemeClr val="lt1"/>
                  </a:solidFill>
                  <a:latin typeface="Poppins"/>
                  <a:ea typeface="Poppins"/>
                  <a:cs typeface="Poppins"/>
                  <a:sym typeface="Poppins"/>
                </a:rPr>
              </a:br>
              <a:r>
                <a:rPr b="0" i="0" lang="en" sz="1100" u="none" cap="none" strike="noStrike">
                  <a:solidFill>
                    <a:schemeClr val="lt1"/>
                  </a:solidFill>
                  <a:latin typeface="Poppins"/>
                  <a:ea typeface="Poppins"/>
                  <a:cs typeface="Poppins"/>
                  <a:sym typeface="Poppins"/>
                </a:rPr>
                <a:t>Range</a:t>
              </a:r>
              <a:br>
                <a:rPr b="0" i="0" lang="en" sz="1100" u="none" cap="none" strike="noStrike">
                  <a:solidFill>
                    <a:schemeClr val="lt1"/>
                  </a:solidFill>
                  <a:latin typeface="Poppins"/>
                  <a:ea typeface="Poppins"/>
                  <a:cs typeface="Poppins"/>
                  <a:sym typeface="Poppins"/>
                </a:rPr>
              </a:br>
              <a:r>
                <a:rPr b="0" i="0" lang="en" sz="1100" u="none" cap="none" strike="noStrike">
                  <a:solidFill>
                    <a:schemeClr val="lt1"/>
                  </a:solidFill>
                  <a:latin typeface="Poppins"/>
                  <a:ea typeface="Poppins"/>
                  <a:cs typeface="Poppins"/>
                  <a:sym typeface="Poppins"/>
                </a:rPr>
                <a:t>of vehicle</a:t>
              </a:r>
              <a:endParaRPr b="0" i="0" sz="1400" u="none" cap="none" strike="noStrike">
                <a:solidFill>
                  <a:srgbClr val="000000"/>
                </a:solidFill>
                <a:latin typeface="Poppins"/>
                <a:ea typeface="Poppins"/>
                <a:cs typeface="Poppins"/>
                <a:sym typeface="Poppins"/>
              </a:endParaRPr>
            </a:p>
          </p:txBody>
        </p:sp>
        <p:grpSp>
          <p:nvGrpSpPr>
            <p:cNvPr id="1342" name="Google Shape;1342;p113"/>
            <p:cNvGrpSpPr/>
            <p:nvPr/>
          </p:nvGrpSpPr>
          <p:grpSpPr>
            <a:xfrm>
              <a:off x="808808" y="2586814"/>
              <a:ext cx="630212" cy="626862"/>
              <a:chOff x="2042598" y="3434565"/>
              <a:chExt cx="324000" cy="324900"/>
            </a:xfrm>
          </p:grpSpPr>
          <p:sp>
            <p:nvSpPr>
              <p:cNvPr id="1343" name="Google Shape;1343;p113"/>
              <p:cNvSpPr/>
              <p:nvPr/>
            </p:nvSpPr>
            <p:spPr>
              <a:xfrm>
                <a:off x="2042598" y="3434565"/>
                <a:ext cx="324000" cy="324900"/>
              </a:xfrm>
              <a:prstGeom prst="ellipse">
                <a:avLst/>
              </a:prstGeom>
              <a:solidFill>
                <a:schemeClr val="dk1"/>
              </a:solidFill>
              <a:ln cap="flat" cmpd="sng" w="9525">
                <a:solidFill>
                  <a:schemeClr val="accent1"/>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rgbClr val="FFFFFF"/>
                  </a:solidFill>
                  <a:latin typeface="Poppins"/>
                  <a:ea typeface="Poppins"/>
                  <a:cs typeface="Poppins"/>
                  <a:sym typeface="Poppins"/>
                </a:endParaRPr>
              </a:p>
            </p:txBody>
          </p:sp>
          <p:grpSp>
            <p:nvGrpSpPr>
              <p:cNvPr id="1344" name="Google Shape;1344;p113"/>
              <p:cNvGrpSpPr/>
              <p:nvPr/>
            </p:nvGrpSpPr>
            <p:grpSpPr>
              <a:xfrm>
                <a:off x="2097681" y="3549418"/>
                <a:ext cx="213568" cy="95064"/>
                <a:chOff x="2103211" y="3551212"/>
                <a:chExt cx="202511" cy="90142"/>
              </a:xfrm>
            </p:grpSpPr>
            <p:sp>
              <p:nvSpPr>
                <p:cNvPr id="1345" name="Google Shape;1345;p113"/>
                <p:cNvSpPr/>
                <p:nvPr/>
              </p:nvSpPr>
              <p:spPr>
                <a:xfrm>
                  <a:off x="2103211" y="3551212"/>
                  <a:ext cx="202511" cy="90142"/>
                </a:xfrm>
                <a:custGeom>
                  <a:rect b="b" l="l" r="r" t="t"/>
                  <a:pathLst>
                    <a:path extrusionOk="0" h="159544" w="358427">
                      <a:moveTo>
                        <a:pt x="27830" y="14289"/>
                      </a:moveTo>
                      <a:cubicBezTo>
                        <a:pt x="19720" y="14289"/>
                        <a:pt x="13146" y="20863"/>
                        <a:pt x="13146" y="28973"/>
                      </a:cubicBezTo>
                      <a:lnTo>
                        <a:pt x="13146" y="130573"/>
                      </a:lnTo>
                      <a:cubicBezTo>
                        <a:pt x="13146" y="138683"/>
                        <a:pt x="19720" y="145257"/>
                        <a:pt x="27830" y="145257"/>
                      </a:cubicBezTo>
                      <a:lnTo>
                        <a:pt x="303262" y="145257"/>
                      </a:lnTo>
                      <a:cubicBezTo>
                        <a:pt x="311372" y="145257"/>
                        <a:pt x="317946" y="138683"/>
                        <a:pt x="317946" y="130573"/>
                      </a:cubicBezTo>
                      <a:lnTo>
                        <a:pt x="317946" y="28973"/>
                      </a:lnTo>
                      <a:cubicBezTo>
                        <a:pt x="317946" y="20863"/>
                        <a:pt x="311372" y="14289"/>
                        <a:pt x="303262" y="14289"/>
                      </a:cubicBezTo>
                      <a:close/>
                      <a:moveTo>
                        <a:pt x="26591" y="0"/>
                      </a:moveTo>
                      <a:lnTo>
                        <a:pt x="310405" y="0"/>
                      </a:lnTo>
                      <a:cubicBezTo>
                        <a:pt x="325091" y="0"/>
                        <a:pt x="336996" y="11905"/>
                        <a:pt x="336996" y="26591"/>
                      </a:cubicBezTo>
                      <a:lnTo>
                        <a:pt x="336996" y="48333"/>
                      </a:lnTo>
                      <a:lnTo>
                        <a:pt x="347947" y="48333"/>
                      </a:lnTo>
                      <a:cubicBezTo>
                        <a:pt x="353735" y="48333"/>
                        <a:pt x="358427" y="53025"/>
                        <a:pt x="358427" y="58813"/>
                      </a:cubicBezTo>
                      <a:lnTo>
                        <a:pt x="358427" y="100732"/>
                      </a:lnTo>
                      <a:cubicBezTo>
                        <a:pt x="358427" y="106520"/>
                        <a:pt x="353735" y="111212"/>
                        <a:pt x="347947" y="111212"/>
                      </a:cubicBezTo>
                      <a:lnTo>
                        <a:pt x="336996" y="111212"/>
                      </a:lnTo>
                      <a:lnTo>
                        <a:pt x="336996" y="132953"/>
                      </a:lnTo>
                      <a:cubicBezTo>
                        <a:pt x="336996" y="147639"/>
                        <a:pt x="325091" y="159544"/>
                        <a:pt x="310405" y="159544"/>
                      </a:cubicBezTo>
                      <a:lnTo>
                        <a:pt x="26591" y="159544"/>
                      </a:lnTo>
                      <a:cubicBezTo>
                        <a:pt x="11905" y="159544"/>
                        <a:pt x="0" y="147639"/>
                        <a:pt x="0" y="132953"/>
                      </a:cubicBezTo>
                      <a:lnTo>
                        <a:pt x="0" y="26591"/>
                      </a:lnTo>
                      <a:cubicBezTo>
                        <a:pt x="0" y="11905"/>
                        <a:pt x="11905" y="0"/>
                        <a:pt x="26591" y="0"/>
                      </a:cubicBezTo>
                      <a:close/>
                    </a:path>
                  </a:pathLst>
                </a:custGeom>
                <a:solidFill>
                  <a:schemeClr val="lt1"/>
                </a:solidFill>
                <a:ln>
                  <a:noFill/>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346" name="Google Shape;1346;p113"/>
                <p:cNvSpPr/>
                <p:nvPr/>
              </p:nvSpPr>
              <p:spPr>
                <a:xfrm>
                  <a:off x="2121425" y="3568052"/>
                  <a:ext cx="25800" cy="56700"/>
                </a:xfrm>
                <a:prstGeom prst="rect">
                  <a:avLst/>
                </a:prstGeom>
                <a:solidFill>
                  <a:schemeClr val="accent1"/>
                </a:solidFill>
                <a:ln>
                  <a:noFill/>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347" name="Google Shape;1347;p113"/>
                <p:cNvSpPr/>
                <p:nvPr/>
              </p:nvSpPr>
              <p:spPr>
                <a:xfrm>
                  <a:off x="2153756" y="3568052"/>
                  <a:ext cx="25800" cy="56700"/>
                </a:xfrm>
                <a:prstGeom prst="rect">
                  <a:avLst/>
                </a:prstGeom>
                <a:solidFill>
                  <a:schemeClr val="accent1"/>
                </a:solidFill>
                <a:ln>
                  <a:noFill/>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348" name="Google Shape;1348;p113"/>
                <p:cNvSpPr/>
                <p:nvPr/>
              </p:nvSpPr>
              <p:spPr>
                <a:xfrm>
                  <a:off x="2186088" y="3568052"/>
                  <a:ext cx="25800" cy="56700"/>
                </a:xfrm>
                <a:prstGeom prst="rect">
                  <a:avLst/>
                </a:prstGeom>
                <a:solidFill>
                  <a:schemeClr val="accent1"/>
                </a:solidFill>
                <a:ln>
                  <a:noFill/>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349" name="Google Shape;1349;p113"/>
                <p:cNvSpPr/>
                <p:nvPr/>
              </p:nvSpPr>
              <p:spPr>
                <a:xfrm>
                  <a:off x="2224909" y="3560569"/>
                  <a:ext cx="42008" cy="71545"/>
                </a:xfrm>
                <a:custGeom>
                  <a:rect b="b" l="l" r="r" t="t"/>
                  <a:pathLst>
                    <a:path extrusionOk="0" h="109" w="64">
                      <a:moveTo>
                        <a:pt x="35" y="0"/>
                      </a:moveTo>
                      <a:lnTo>
                        <a:pt x="0" y="67"/>
                      </a:lnTo>
                      <a:lnTo>
                        <a:pt x="37" y="67"/>
                      </a:lnTo>
                      <a:lnTo>
                        <a:pt x="32" y="109"/>
                      </a:lnTo>
                      <a:lnTo>
                        <a:pt x="64" y="48"/>
                      </a:lnTo>
                      <a:lnTo>
                        <a:pt x="28" y="48"/>
                      </a:lnTo>
                      <a:lnTo>
                        <a:pt x="35" y="0"/>
                      </a:lnTo>
                      <a:close/>
                    </a:path>
                  </a:pathLst>
                </a:custGeom>
                <a:solidFill>
                  <a:schemeClr val="lt1"/>
                </a:solidFill>
                <a:ln>
                  <a:noFill/>
                </a:ln>
              </p:spPr>
              <p:txBody>
                <a:bodyPr anchorCtr="0" anchor="t" bIns="32900" lIns="65825" spcFirstLastPara="1" rIns="65825" wrap="square" tIns="329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Poppins"/>
                    <a:ea typeface="Poppins"/>
                    <a:cs typeface="Poppins"/>
                    <a:sym typeface="Poppins"/>
                  </a:endParaRPr>
                </a:p>
              </p:txBody>
            </p:sp>
          </p:grpSp>
        </p:grpSp>
      </p:grpSp>
      <p:grpSp>
        <p:nvGrpSpPr>
          <p:cNvPr id="1350" name="Google Shape;1350;p113"/>
          <p:cNvGrpSpPr/>
          <p:nvPr/>
        </p:nvGrpSpPr>
        <p:grpSpPr>
          <a:xfrm>
            <a:off x="2100984" y="1685610"/>
            <a:ext cx="1332000" cy="1593020"/>
            <a:chOff x="2232454" y="2602040"/>
            <a:chExt cx="1332000" cy="1745010"/>
          </a:xfrm>
        </p:grpSpPr>
        <p:sp>
          <p:nvSpPr>
            <p:cNvPr id="1351" name="Google Shape;1351;p113"/>
            <p:cNvSpPr/>
            <p:nvPr/>
          </p:nvSpPr>
          <p:spPr>
            <a:xfrm>
              <a:off x="2232454" y="3015050"/>
              <a:ext cx="1332000" cy="1332000"/>
            </a:xfrm>
            <a:prstGeom prst="rect">
              <a:avLst/>
            </a:prstGeom>
            <a:solidFill>
              <a:schemeClr val="accent1"/>
            </a:solidFill>
            <a:ln>
              <a:noFill/>
            </a:ln>
          </p:spPr>
          <p:txBody>
            <a:bodyPr anchorCtr="0" anchor="t" bIns="45700" lIns="91425" spcFirstLastPara="1" rIns="91425" wrap="square" tIns="324000">
              <a:noAutofit/>
            </a:bodyPr>
            <a:lstStyle/>
            <a:p>
              <a:pPr indent="0" lvl="0" marL="0" marR="0" rtl="0" algn="ctr">
                <a:lnSpc>
                  <a:spcPct val="100000"/>
                </a:lnSpc>
                <a:spcBef>
                  <a:spcPts val="0"/>
                </a:spcBef>
                <a:spcAft>
                  <a:spcPts val="0"/>
                </a:spcAft>
                <a:buClr>
                  <a:srgbClr val="000000"/>
                </a:buClr>
                <a:buSzPts val="1800"/>
                <a:buFont typeface="Arial"/>
                <a:buNone/>
              </a:pPr>
              <a:r>
                <a:rPr b="1" i="0" lang="en" sz="1800" u="none" cap="none" strike="noStrike">
                  <a:solidFill>
                    <a:schemeClr val="lt1"/>
                  </a:solidFill>
                  <a:latin typeface="Poppins"/>
                  <a:ea typeface="Poppins"/>
                  <a:cs typeface="Poppins"/>
                  <a:sym typeface="Poppins"/>
                </a:rPr>
                <a:t>POWER</a:t>
              </a:r>
              <a:br>
                <a:rPr b="1" i="0" lang="en" sz="1800" u="none" cap="none" strike="noStrike">
                  <a:solidFill>
                    <a:schemeClr val="lt1"/>
                  </a:solidFill>
                  <a:latin typeface="Poppins"/>
                  <a:ea typeface="Poppins"/>
                  <a:cs typeface="Poppins"/>
                  <a:sym typeface="Poppins"/>
                </a:rPr>
              </a:br>
              <a:r>
                <a:rPr b="1" i="0" lang="en" sz="1800" u="none" cap="none" strike="noStrike">
                  <a:solidFill>
                    <a:schemeClr val="lt1"/>
                  </a:solidFill>
                  <a:latin typeface="Poppins"/>
                  <a:ea typeface="Poppins"/>
                  <a:cs typeface="Poppins"/>
                  <a:sym typeface="Poppins"/>
                </a:rPr>
                <a:t>DENSITY</a:t>
              </a:r>
              <a:br>
                <a:rPr b="0" i="0" lang="en" sz="1800" u="none" cap="none" strike="noStrike">
                  <a:solidFill>
                    <a:schemeClr val="lt1"/>
                  </a:solidFill>
                  <a:latin typeface="Poppins"/>
                  <a:ea typeface="Poppins"/>
                  <a:cs typeface="Poppins"/>
                  <a:sym typeface="Poppins"/>
                </a:rPr>
              </a:br>
              <a:r>
                <a:rPr b="0" i="0" lang="en" sz="1100" u="none" cap="none" strike="noStrike">
                  <a:solidFill>
                    <a:schemeClr val="lt1"/>
                  </a:solidFill>
                  <a:latin typeface="Poppins"/>
                  <a:ea typeface="Poppins"/>
                  <a:cs typeface="Poppins"/>
                  <a:sym typeface="Poppins"/>
                </a:rPr>
                <a:t>Fast charging</a:t>
              </a:r>
              <a:br>
                <a:rPr b="0" i="0" lang="en" sz="1100" u="none" cap="none" strike="noStrike">
                  <a:solidFill>
                    <a:schemeClr val="lt1"/>
                  </a:solidFill>
                  <a:latin typeface="Poppins"/>
                  <a:ea typeface="Poppins"/>
                  <a:cs typeface="Poppins"/>
                  <a:sym typeface="Poppins"/>
                </a:rPr>
              </a:br>
              <a:r>
                <a:rPr b="0" i="0" lang="en" sz="1100" u="none" cap="none" strike="noStrike">
                  <a:solidFill>
                    <a:schemeClr val="lt1"/>
                  </a:solidFill>
                  <a:latin typeface="Poppins"/>
                  <a:ea typeface="Poppins"/>
                  <a:cs typeface="Poppins"/>
                  <a:sym typeface="Poppins"/>
                </a:rPr>
                <a:t>&amp; acceleration</a:t>
              </a:r>
              <a:endParaRPr b="0" i="0" sz="1400" u="none" cap="none" strike="noStrike">
                <a:solidFill>
                  <a:srgbClr val="000000"/>
                </a:solidFill>
                <a:latin typeface="Poppins"/>
                <a:ea typeface="Poppins"/>
                <a:cs typeface="Poppins"/>
                <a:sym typeface="Poppins"/>
              </a:endParaRPr>
            </a:p>
          </p:txBody>
        </p:sp>
        <p:grpSp>
          <p:nvGrpSpPr>
            <p:cNvPr id="1352" name="Google Shape;1352;p113"/>
            <p:cNvGrpSpPr/>
            <p:nvPr/>
          </p:nvGrpSpPr>
          <p:grpSpPr>
            <a:xfrm>
              <a:off x="2580718" y="2602040"/>
              <a:ext cx="626065" cy="626147"/>
              <a:chOff x="6648565" y="3478164"/>
              <a:chExt cx="290100" cy="288600"/>
            </a:xfrm>
          </p:grpSpPr>
          <p:sp>
            <p:nvSpPr>
              <p:cNvPr id="1353" name="Google Shape;1353;p113"/>
              <p:cNvSpPr/>
              <p:nvPr/>
            </p:nvSpPr>
            <p:spPr>
              <a:xfrm>
                <a:off x="6648565" y="3478164"/>
                <a:ext cx="290100" cy="288600"/>
              </a:xfrm>
              <a:prstGeom prst="ellipse">
                <a:avLst/>
              </a:prstGeom>
              <a:solidFill>
                <a:schemeClr val="dk1"/>
              </a:solidFill>
              <a:ln cap="flat" cmpd="sng" w="9525">
                <a:solidFill>
                  <a:schemeClr val="accent1"/>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rgbClr val="FFFFFF"/>
                  </a:solidFill>
                  <a:latin typeface="Poppins"/>
                  <a:ea typeface="Poppins"/>
                  <a:cs typeface="Poppins"/>
                  <a:sym typeface="Poppins"/>
                </a:endParaRPr>
              </a:p>
            </p:txBody>
          </p:sp>
          <p:grpSp>
            <p:nvGrpSpPr>
              <p:cNvPr id="1354" name="Google Shape;1354;p113"/>
              <p:cNvGrpSpPr/>
              <p:nvPr/>
            </p:nvGrpSpPr>
            <p:grpSpPr>
              <a:xfrm>
                <a:off x="6680201" y="3508242"/>
                <a:ext cx="234300" cy="228300"/>
                <a:chOff x="6680201" y="3508242"/>
                <a:chExt cx="234300" cy="228300"/>
              </a:xfrm>
            </p:grpSpPr>
            <p:grpSp>
              <p:nvGrpSpPr>
                <p:cNvPr id="1355" name="Google Shape;1355;p113"/>
                <p:cNvGrpSpPr/>
                <p:nvPr/>
              </p:nvGrpSpPr>
              <p:grpSpPr>
                <a:xfrm>
                  <a:off x="6715276" y="3533498"/>
                  <a:ext cx="185314" cy="102160"/>
                  <a:chOff x="11461163" y="78377"/>
                  <a:chExt cx="1378823" cy="779848"/>
                </a:xfrm>
              </p:grpSpPr>
              <p:sp>
                <p:nvSpPr>
                  <p:cNvPr id="1356" name="Google Shape;1356;p113"/>
                  <p:cNvSpPr/>
                  <p:nvPr/>
                </p:nvSpPr>
                <p:spPr>
                  <a:xfrm rot="4443276">
                    <a:off x="12302140" y="210810"/>
                    <a:ext cx="180183" cy="879863"/>
                  </a:xfrm>
                  <a:custGeom>
                    <a:rect b="b" l="l" r="r" t="t"/>
                    <a:pathLst>
                      <a:path extrusionOk="0" h="878971" w="180000">
                        <a:moveTo>
                          <a:pt x="90000" y="0"/>
                        </a:moveTo>
                        <a:lnTo>
                          <a:pt x="180000" y="788971"/>
                        </a:lnTo>
                        <a:cubicBezTo>
                          <a:pt x="180000" y="838677"/>
                          <a:pt x="139706" y="878971"/>
                          <a:pt x="90000" y="878971"/>
                        </a:cubicBezTo>
                        <a:cubicBezTo>
                          <a:pt x="40294" y="878971"/>
                          <a:pt x="0" y="838677"/>
                          <a:pt x="0" y="788971"/>
                        </a:cubicBezTo>
                        <a:close/>
                      </a:path>
                    </a:pathLst>
                  </a:custGeom>
                  <a:solidFill>
                    <a:srgbClr val="FFFFFF"/>
                  </a:solidFill>
                  <a:ln>
                    <a:noFill/>
                  </a:ln>
                </p:spPr>
                <p:txBody>
                  <a:bodyPr anchorCtr="0" anchor="ctr" bIns="16200" lIns="32400" spcFirstLastPara="1" rIns="32400" wrap="square" tIns="16200">
                    <a:noAutofit/>
                  </a:bodyPr>
                  <a:lstStyle/>
                  <a:p>
                    <a:pPr indent="0" lvl="0" marL="0" marR="0" rtl="0" algn="ctr">
                      <a:lnSpc>
                        <a:spcPct val="100000"/>
                      </a:lnSpc>
                      <a:spcBef>
                        <a:spcPts val="0"/>
                      </a:spcBef>
                      <a:spcAft>
                        <a:spcPts val="0"/>
                      </a:spcAft>
                      <a:buClr>
                        <a:srgbClr val="000000"/>
                      </a:buClr>
                      <a:buSzPts val="2100"/>
                      <a:buFont typeface="Arial"/>
                      <a:buNone/>
                    </a:pPr>
                    <a:r>
                      <a:t/>
                    </a:r>
                    <a:endParaRPr b="1" i="0" sz="2100" u="none" cap="none" strike="noStrike">
                      <a:solidFill>
                        <a:srgbClr val="4D5C63"/>
                      </a:solidFill>
                      <a:latin typeface="Poppins"/>
                      <a:ea typeface="Poppins"/>
                      <a:cs typeface="Poppins"/>
                      <a:sym typeface="Poppins"/>
                    </a:endParaRPr>
                  </a:p>
                </p:txBody>
              </p:sp>
              <p:sp>
                <p:nvSpPr>
                  <p:cNvPr id="1357" name="Google Shape;1357;p113"/>
                  <p:cNvSpPr/>
                  <p:nvPr/>
                </p:nvSpPr>
                <p:spPr>
                  <a:xfrm>
                    <a:off x="11461163" y="78377"/>
                    <a:ext cx="1210724" cy="469760"/>
                  </a:xfrm>
                  <a:custGeom>
                    <a:rect b="b" l="l" r="r" t="t"/>
                    <a:pathLst>
                      <a:path extrusionOk="0" h="469760" w="1210724">
                        <a:moveTo>
                          <a:pt x="626995" y="0"/>
                        </a:moveTo>
                        <a:cubicBezTo>
                          <a:pt x="853949" y="0"/>
                          <a:pt x="1054045" y="114989"/>
                          <a:pt x="1172202" y="289884"/>
                        </a:cubicBezTo>
                        <a:lnTo>
                          <a:pt x="1210724" y="360855"/>
                        </a:lnTo>
                        <a:lnTo>
                          <a:pt x="1042239" y="419059"/>
                        </a:lnTo>
                        <a:lnTo>
                          <a:pt x="1006956" y="376296"/>
                        </a:lnTo>
                        <a:cubicBezTo>
                          <a:pt x="887972" y="257313"/>
                          <a:pt x="723598" y="183720"/>
                          <a:pt x="542035" y="183720"/>
                        </a:cubicBezTo>
                        <a:cubicBezTo>
                          <a:pt x="360472" y="183720"/>
                          <a:pt x="196098" y="257313"/>
                          <a:pt x="77114" y="376296"/>
                        </a:cubicBezTo>
                        <a:lnTo>
                          <a:pt x="0" y="469760"/>
                        </a:lnTo>
                        <a:lnTo>
                          <a:pt x="21167" y="401569"/>
                        </a:lnTo>
                        <a:cubicBezTo>
                          <a:pt x="120981" y="165584"/>
                          <a:pt x="354651" y="0"/>
                          <a:pt x="626995" y="0"/>
                        </a:cubicBezTo>
                        <a:close/>
                      </a:path>
                    </a:pathLst>
                  </a:custGeom>
                  <a:solidFill>
                    <a:schemeClr val="accent1"/>
                  </a:solidFill>
                  <a:ln>
                    <a:noFill/>
                  </a:ln>
                </p:spPr>
                <p:txBody>
                  <a:bodyPr anchorCtr="0" anchor="ctr" bIns="16200" lIns="32400" spcFirstLastPara="1" rIns="32400" wrap="square" tIns="16200">
                    <a:noAutofit/>
                  </a:bodyPr>
                  <a:lstStyle/>
                  <a:p>
                    <a:pPr indent="0" lvl="0" marL="0" marR="0" rtl="0" algn="ctr">
                      <a:lnSpc>
                        <a:spcPct val="100000"/>
                      </a:lnSpc>
                      <a:spcBef>
                        <a:spcPts val="0"/>
                      </a:spcBef>
                      <a:spcAft>
                        <a:spcPts val="0"/>
                      </a:spcAft>
                      <a:buClr>
                        <a:srgbClr val="000000"/>
                      </a:buClr>
                      <a:buSzPts val="2100"/>
                      <a:buFont typeface="Arial"/>
                      <a:buNone/>
                    </a:pPr>
                    <a:r>
                      <a:t/>
                    </a:r>
                    <a:endParaRPr b="1" i="0" sz="2100" u="none" cap="none" strike="noStrike">
                      <a:solidFill>
                        <a:srgbClr val="4D5C63"/>
                      </a:solidFill>
                      <a:latin typeface="Poppins"/>
                      <a:ea typeface="Poppins"/>
                      <a:cs typeface="Poppins"/>
                      <a:sym typeface="Poppins"/>
                    </a:endParaRPr>
                  </a:p>
                </p:txBody>
              </p:sp>
            </p:grpSp>
            <p:sp>
              <p:nvSpPr>
                <p:cNvPr id="1358" name="Google Shape;1358;p113"/>
                <p:cNvSpPr/>
                <p:nvPr/>
              </p:nvSpPr>
              <p:spPr>
                <a:xfrm>
                  <a:off x="6680201" y="3508242"/>
                  <a:ext cx="234300" cy="228300"/>
                </a:xfrm>
                <a:prstGeom prst="donut">
                  <a:avLst>
                    <a:gd fmla="val 4337" name="adj"/>
                  </a:avLst>
                </a:prstGeom>
                <a:solidFill>
                  <a:srgbClr val="FEE0D9"/>
                </a:solidFill>
                <a:ln>
                  <a:noFill/>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rgbClr val="4D5C63"/>
                    </a:solidFill>
                    <a:latin typeface="Poppins"/>
                    <a:ea typeface="Poppins"/>
                    <a:cs typeface="Poppins"/>
                    <a:sym typeface="Poppins"/>
                  </a:endParaRPr>
                </a:p>
              </p:txBody>
            </p:sp>
          </p:grpSp>
        </p:grpSp>
      </p:grpSp>
      <p:grpSp>
        <p:nvGrpSpPr>
          <p:cNvPr id="1359" name="Google Shape;1359;p113"/>
          <p:cNvGrpSpPr/>
          <p:nvPr/>
        </p:nvGrpSpPr>
        <p:grpSpPr>
          <a:xfrm>
            <a:off x="3897168" y="1667564"/>
            <a:ext cx="1332000" cy="1611066"/>
            <a:chOff x="3912973" y="2582272"/>
            <a:chExt cx="1332000" cy="1764778"/>
          </a:xfrm>
        </p:grpSpPr>
        <p:sp>
          <p:nvSpPr>
            <p:cNvPr id="1360" name="Google Shape;1360;p113"/>
            <p:cNvSpPr/>
            <p:nvPr/>
          </p:nvSpPr>
          <p:spPr>
            <a:xfrm>
              <a:off x="3912973" y="3015050"/>
              <a:ext cx="1332000" cy="1332000"/>
            </a:xfrm>
            <a:prstGeom prst="rect">
              <a:avLst/>
            </a:prstGeom>
            <a:solidFill>
              <a:schemeClr val="accent1"/>
            </a:solidFill>
            <a:ln>
              <a:noFill/>
            </a:ln>
          </p:spPr>
          <p:txBody>
            <a:bodyPr anchorCtr="0" anchor="t" bIns="45700" lIns="91425" spcFirstLastPara="1" rIns="91425" wrap="square" tIns="324000">
              <a:noAutofit/>
            </a:bodyPr>
            <a:lstStyle/>
            <a:p>
              <a:pPr indent="0" lvl="0" marL="0" marR="0" rtl="0" algn="ctr">
                <a:lnSpc>
                  <a:spcPct val="100000"/>
                </a:lnSpc>
                <a:spcBef>
                  <a:spcPts val="0"/>
                </a:spcBef>
                <a:spcAft>
                  <a:spcPts val="0"/>
                </a:spcAft>
                <a:buClr>
                  <a:srgbClr val="000000"/>
                </a:buClr>
                <a:buSzPts val="1800"/>
                <a:buFont typeface="Arial"/>
                <a:buNone/>
              </a:pPr>
              <a:r>
                <a:rPr b="1" i="0" lang="en" sz="1800" u="none" cap="none" strike="noStrike">
                  <a:solidFill>
                    <a:schemeClr val="lt1"/>
                  </a:solidFill>
                  <a:latin typeface="Poppins"/>
                  <a:ea typeface="Poppins"/>
                  <a:cs typeface="Poppins"/>
                  <a:sym typeface="Poppins"/>
                </a:rPr>
                <a:t>COST</a:t>
              </a:r>
              <a:br>
                <a:rPr b="0" i="0" lang="en" sz="1200" u="none" cap="none" strike="noStrike">
                  <a:solidFill>
                    <a:schemeClr val="lt1"/>
                  </a:solidFill>
                  <a:latin typeface="Poppins"/>
                  <a:ea typeface="Poppins"/>
                  <a:cs typeface="Poppins"/>
                  <a:sym typeface="Poppins"/>
                </a:rPr>
              </a:br>
              <a:r>
                <a:rPr b="0" i="0" lang="en" sz="1100" u="none" cap="none" strike="noStrike">
                  <a:solidFill>
                    <a:schemeClr val="lt1"/>
                  </a:solidFill>
                  <a:latin typeface="Poppins"/>
                  <a:ea typeface="Poppins"/>
                  <a:cs typeface="Poppins"/>
                  <a:sym typeface="Poppins"/>
                </a:rPr>
                <a:t>Making</a:t>
              </a:r>
              <a:br>
                <a:rPr b="0" i="0" lang="en" sz="1100" u="none" cap="none" strike="noStrike">
                  <a:solidFill>
                    <a:schemeClr val="lt1"/>
                  </a:solidFill>
                  <a:latin typeface="Poppins"/>
                  <a:ea typeface="Poppins"/>
                  <a:cs typeface="Poppins"/>
                  <a:sym typeface="Poppins"/>
                </a:rPr>
              </a:br>
              <a:r>
                <a:rPr b="0" i="0" lang="en" sz="1100" u="none" cap="none" strike="noStrike">
                  <a:solidFill>
                    <a:schemeClr val="lt1"/>
                  </a:solidFill>
                  <a:latin typeface="Poppins"/>
                  <a:ea typeface="Poppins"/>
                  <a:cs typeface="Poppins"/>
                  <a:sym typeface="Poppins"/>
                </a:rPr>
                <a:t>electric vehicles affordable</a:t>
              </a:r>
              <a:endParaRPr b="0" i="0" sz="1400" u="none" cap="none" strike="noStrike">
                <a:solidFill>
                  <a:srgbClr val="000000"/>
                </a:solidFill>
                <a:latin typeface="Poppins"/>
                <a:ea typeface="Poppins"/>
                <a:cs typeface="Poppins"/>
                <a:sym typeface="Poppins"/>
              </a:endParaRPr>
            </a:p>
          </p:txBody>
        </p:sp>
        <p:grpSp>
          <p:nvGrpSpPr>
            <p:cNvPr id="1361" name="Google Shape;1361;p113"/>
            <p:cNvGrpSpPr/>
            <p:nvPr/>
          </p:nvGrpSpPr>
          <p:grpSpPr>
            <a:xfrm>
              <a:off x="4258815" y="2582272"/>
              <a:ext cx="626144" cy="625651"/>
              <a:chOff x="2425608" y="3474706"/>
              <a:chExt cx="246000" cy="244500"/>
            </a:xfrm>
          </p:grpSpPr>
          <p:sp>
            <p:nvSpPr>
              <p:cNvPr id="1362" name="Google Shape;1362;p113"/>
              <p:cNvSpPr/>
              <p:nvPr/>
            </p:nvSpPr>
            <p:spPr>
              <a:xfrm>
                <a:off x="2425608" y="3474706"/>
                <a:ext cx="246000" cy="244500"/>
              </a:xfrm>
              <a:prstGeom prst="ellipse">
                <a:avLst/>
              </a:prstGeom>
              <a:solidFill>
                <a:schemeClr val="dk1"/>
              </a:solidFill>
              <a:ln cap="flat" cmpd="sng" w="9525">
                <a:solidFill>
                  <a:schemeClr val="accent1"/>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rgbClr val="FFFFFF"/>
                  </a:solidFill>
                  <a:latin typeface="Poppins"/>
                  <a:ea typeface="Poppins"/>
                  <a:cs typeface="Poppins"/>
                  <a:sym typeface="Poppins"/>
                </a:endParaRPr>
              </a:p>
            </p:txBody>
          </p:sp>
          <p:grpSp>
            <p:nvGrpSpPr>
              <p:cNvPr id="1363" name="Google Shape;1363;p113"/>
              <p:cNvGrpSpPr/>
              <p:nvPr/>
            </p:nvGrpSpPr>
            <p:grpSpPr>
              <a:xfrm>
                <a:off x="2470426" y="3517815"/>
                <a:ext cx="162662" cy="158496"/>
                <a:chOff x="403901" y="963326"/>
                <a:chExt cx="221158" cy="215494"/>
              </a:xfrm>
            </p:grpSpPr>
            <p:sp>
              <p:nvSpPr>
                <p:cNvPr id="1364" name="Google Shape;1364;p113"/>
                <p:cNvSpPr/>
                <p:nvPr/>
              </p:nvSpPr>
              <p:spPr>
                <a:xfrm>
                  <a:off x="403901" y="1011370"/>
                  <a:ext cx="193271" cy="167450"/>
                </a:xfrm>
                <a:custGeom>
                  <a:rect b="b" l="l" r="r" t="t"/>
                  <a:pathLst>
                    <a:path extrusionOk="0" h="547" w="631">
                      <a:moveTo>
                        <a:pt x="155" y="547"/>
                      </a:moveTo>
                      <a:cubicBezTo>
                        <a:pt x="147" y="547"/>
                        <a:pt x="139" y="544"/>
                        <a:pt x="134" y="538"/>
                      </a:cubicBezTo>
                      <a:cubicBezTo>
                        <a:pt x="130" y="532"/>
                        <a:pt x="128" y="525"/>
                        <a:pt x="130" y="517"/>
                      </a:cubicBezTo>
                      <a:cubicBezTo>
                        <a:pt x="146" y="439"/>
                        <a:pt x="146" y="439"/>
                        <a:pt x="146" y="439"/>
                      </a:cubicBezTo>
                      <a:cubicBezTo>
                        <a:pt x="113" y="426"/>
                        <a:pt x="86" y="400"/>
                        <a:pt x="70" y="364"/>
                      </a:cubicBezTo>
                      <a:cubicBezTo>
                        <a:pt x="37" y="364"/>
                        <a:pt x="37" y="364"/>
                        <a:pt x="37" y="364"/>
                      </a:cubicBezTo>
                      <a:cubicBezTo>
                        <a:pt x="27" y="364"/>
                        <a:pt x="0" y="364"/>
                        <a:pt x="0" y="335"/>
                      </a:cubicBezTo>
                      <a:cubicBezTo>
                        <a:pt x="0" y="241"/>
                        <a:pt x="0" y="241"/>
                        <a:pt x="0" y="241"/>
                      </a:cubicBezTo>
                      <a:cubicBezTo>
                        <a:pt x="0" y="217"/>
                        <a:pt x="15" y="202"/>
                        <a:pt x="36" y="202"/>
                      </a:cubicBezTo>
                      <a:cubicBezTo>
                        <a:pt x="59" y="202"/>
                        <a:pt x="59" y="202"/>
                        <a:pt x="59" y="202"/>
                      </a:cubicBezTo>
                      <a:cubicBezTo>
                        <a:pt x="67" y="172"/>
                        <a:pt x="81" y="145"/>
                        <a:pt x="102" y="120"/>
                      </a:cubicBezTo>
                      <a:cubicBezTo>
                        <a:pt x="99" y="93"/>
                        <a:pt x="89" y="76"/>
                        <a:pt x="75" y="54"/>
                      </a:cubicBezTo>
                      <a:cubicBezTo>
                        <a:pt x="70" y="46"/>
                        <a:pt x="65" y="37"/>
                        <a:pt x="59" y="26"/>
                      </a:cubicBezTo>
                      <a:cubicBezTo>
                        <a:pt x="58" y="23"/>
                        <a:pt x="58" y="19"/>
                        <a:pt x="59" y="15"/>
                      </a:cubicBezTo>
                      <a:cubicBezTo>
                        <a:pt x="61" y="12"/>
                        <a:pt x="65" y="9"/>
                        <a:pt x="69" y="9"/>
                      </a:cubicBezTo>
                      <a:cubicBezTo>
                        <a:pt x="147" y="0"/>
                        <a:pt x="194" y="19"/>
                        <a:pt x="220" y="39"/>
                      </a:cubicBezTo>
                      <a:cubicBezTo>
                        <a:pt x="238" y="33"/>
                        <a:pt x="257" y="28"/>
                        <a:pt x="278" y="25"/>
                      </a:cubicBezTo>
                      <a:cubicBezTo>
                        <a:pt x="285" y="23"/>
                        <a:pt x="291" y="28"/>
                        <a:pt x="292" y="34"/>
                      </a:cubicBezTo>
                      <a:cubicBezTo>
                        <a:pt x="293" y="41"/>
                        <a:pt x="288" y="47"/>
                        <a:pt x="282" y="48"/>
                      </a:cubicBezTo>
                      <a:cubicBezTo>
                        <a:pt x="260" y="52"/>
                        <a:pt x="240" y="57"/>
                        <a:pt x="222" y="64"/>
                      </a:cubicBezTo>
                      <a:cubicBezTo>
                        <a:pt x="218" y="66"/>
                        <a:pt x="214" y="65"/>
                        <a:pt x="210" y="62"/>
                      </a:cubicBezTo>
                      <a:cubicBezTo>
                        <a:pt x="190" y="45"/>
                        <a:pt x="154" y="27"/>
                        <a:pt x="90" y="31"/>
                      </a:cubicBezTo>
                      <a:cubicBezTo>
                        <a:pt x="92" y="35"/>
                        <a:pt x="94" y="38"/>
                        <a:pt x="96" y="42"/>
                      </a:cubicBezTo>
                      <a:cubicBezTo>
                        <a:pt x="110" y="65"/>
                        <a:pt x="124" y="87"/>
                        <a:pt x="127" y="123"/>
                      </a:cubicBezTo>
                      <a:cubicBezTo>
                        <a:pt x="127" y="126"/>
                        <a:pt x="126" y="129"/>
                        <a:pt x="124" y="132"/>
                      </a:cubicBezTo>
                      <a:cubicBezTo>
                        <a:pt x="101" y="157"/>
                        <a:pt x="86" y="186"/>
                        <a:pt x="80" y="216"/>
                      </a:cubicBezTo>
                      <a:cubicBezTo>
                        <a:pt x="78" y="222"/>
                        <a:pt x="74" y="226"/>
                        <a:pt x="68" y="226"/>
                      </a:cubicBezTo>
                      <a:cubicBezTo>
                        <a:pt x="36" y="226"/>
                        <a:pt x="36" y="226"/>
                        <a:pt x="36" y="226"/>
                      </a:cubicBezTo>
                      <a:cubicBezTo>
                        <a:pt x="33" y="226"/>
                        <a:pt x="24" y="226"/>
                        <a:pt x="24" y="241"/>
                      </a:cubicBezTo>
                      <a:cubicBezTo>
                        <a:pt x="24" y="335"/>
                        <a:pt x="24" y="335"/>
                        <a:pt x="24" y="335"/>
                      </a:cubicBezTo>
                      <a:cubicBezTo>
                        <a:pt x="24" y="338"/>
                        <a:pt x="24" y="339"/>
                        <a:pt x="24" y="339"/>
                      </a:cubicBezTo>
                      <a:cubicBezTo>
                        <a:pt x="26" y="340"/>
                        <a:pt x="34" y="340"/>
                        <a:pt x="37" y="340"/>
                      </a:cubicBezTo>
                      <a:cubicBezTo>
                        <a:pt x="78" y="340"/>
                        <a:pt x="78" y="340"/>
                        <a:pt x="78" y="340"/>
                      </a:cubicBezTo>
                      <a:cubicBezTo>
                        <a:pt x="83" y="340"/>
                        <a:pt x="87" y="343"/>
                        <a:pt x="89" y="348"/>
                      </a:cubicBezTo>
                      <a:cubicBezTo>
                        <a:pt x="104" y="384"/>
                        <a:pt x="130" y="410"/>
                        <a:pt x="164" y="420"/>
                      </a:cubicBezTo>
                      <a:cubicBezTo>
                        <a:pt x="170" y="422"/>
                        <a:pt x="173" y="428"/>
                        <a:pt x="172" y="434"/>
                      </a:cubicBezTo>
                      <a:cubicBezTo>
                        <a:pt x="153" y="522"/>
                        <a:pt x="153" y="522"/>
                        <a:pt x="153" y="522"/>
                      </a:cubicBezTo>
                      <a:cubicBezTo>
                        <a:pt x="153" y="523"/>
                        <a:pt x="154" y="523"/>
                        <a:pt x="155" y="523"/>
                      </a:cubicBezTo>
                      <a:cubicBezTo>
                        <a:pt x="239" y="523"/>
                        <a:pt x="239" y="523"/>
                        <a:pt x="239" y="523"/>
                      </a:cubicBezTo>
                      <a:cubicBezTo>
                        <a:pt x="243" y="523"/>
                        <a:pt x="247" y="519"/>
                        <a:pt x="247" y="517"/>
                      </a:cubicBezTo>
                      <a:cubicBezTo>
                        <a:pt x="257" y="468"/>
                        <a:pt x="257" y="468"/>
                        <a:pt x="257" y="468"/>
                      </a:cubicBezTo>
                      <a:cubicBezTo>
                        <a:pt x="259" y="461"/>
                        <a:pt x="265" y="457"/>
                        <a:pt x="272" y="458"/>
                      </a:cubicBezTo>
                      <a:cubicBezTo>
                        <a:pt x="290" y="462"/>
                        <a:pt x="318" y="465"/>
                        <a:pt x="341" y="465"/>
                      </a:cubicBezTo>
                      <a:cubicBezTo>
                        <a:pt x="364" y="465"/>
                        <a:pt x="392" y="462"/>
                        <a:pt x="411" y="458"/>
                      </a:cubicBezTo>
                      <a:cubicBezTo>
                        <a:pt x="417" y="457"/>
                        <a:pt x="423" y="461"/>
                        <a:pt x="425" y="468"/>
                      </a:cubicBezTo>
                      <a:cubicBezTo>
                        <a:pt x="435" y="517"/>
                        <a:pt x="435" y="517"/>
                        <a:pt x="435" y="517"/>
                      </a:cubicBezTo>
                      <a:cubicBezTo>
                        <a:pt x="436" y="519"/>
                        <a:pt x="439" y="523"/>
                        <a:pt x="443" y="523"/>
                      </a:cubicBezTo>
                      <a:cubicBezTo>
                        <a:pt x="527" y="523"/>
                        <a:pt x="527" y="523"/>
                        <a:pt x="527" y="523"/>
                      </a:cubicBezTo>
                      <a:cubicBezTo>
                        <a:pt x="528" y="523"/>
                        <a:pt x="529" y="523"/>
                        <a:pt x="529" y="523"/>
                      </a:cubicBezTo>
                      <a:cubicBezTo>
                        <a:pt x="529" y="523"/>
                        <a:pt x="529" y="522"/>
                        <a:pt x="529" y="522"/>
                      </a:cubicBezTo>
                      <a:cubicBezTo>
                        <a:pt x="510" y="427"/>
                        <a:pt x="510" y="427"/>
                        <a:pt x="510" y="427"/>
                      </a:cubicBezTo>
                      <a:cubicBezTo>
                        <a:pt x="509" y="422"/>
                        <a:pt x="511" y="418"/>
                        <a:pt x="515" y="415"/>
                      </a:cubicBezTo>
                      <a:cubicBezTo>
                        <a:pt x="573" y="375"/>
                        <a:pt x="607" y="316"/>
                        <a:pt x="607" y="254"/>
                      </a:cubicBezTo>
                      <a:cubicBezTo>
                        <a:pt x="607" y="198"/>
                        <a:pt x="580" y="146"/>
                        <a:pt x="532" y="106"/>
                      </a:cubicBezTo>
                      <a:cubicBezTo>
                        <a:pt x="527" y="102"/>
                        <a:pt x="526" y="94"/>
                        <a:pt x="530" y="89"/>
                      </a:cubicBezTo>
                      <a:cubicBezTo>
                        <a:pt x="534" y="84"/>
                        <a:pt x="542" y="83"/>
                        <a:pt x="547" y="87"/>
                      </a:cubicBezTo>
                      <a:cubicBezTo>
                        <a:pt x="601" y="132"/>
                        <a:pt x="631" y="191"/>
                        <a:pt x="631" y="254"/>
                      </a:cubicBezTo>
                      <a:cubicBezTo>
                        <a:pt x="631" y="322"/>
                        <a:pt x="596" y="385"/>
                        <a:pt x="535" y="430"/>
                      </a:cubicBezTo>
                      <a:cubicBezTo>
                        <a:pt x="553" y="517"/>
                        <a:pt x="553" y="517"/>
                        <a:pt x="553" y="517"/>
                      </a:cubicBezTo>
                      <a:cubicBezTo>
                        <a:pt x="554" y="525"/>
                        <a:pt x="552" y="532"/>
                        <a:pt x="548" y="538"/>
                      </a:cubicBezTo>
                      <a:cubicBezTo>
                        <a:pt x="543" y="544"/>
                        <a:pt x="535" y="547"/>
                        <a:pt x="526" y="547"/>
                      </a:cubicBezTo>
                      <a:cubicBezTo>
                        <a:pt x="443" y="547"/>
                        <a:pt x="443" y="547"/>
                        <a:pt x="443" y="547"/>
                      </a:cubicBezTo>
                      <a:cubicBezTo>
                        <a:pt x="429" y="547"/>
                        <a:pt x="415" y="536"/>
                        <a:pt x="412" y="522"/>
                      </a:cubicBezTo>
                      <a:cubicBezTo>
                        <a:pt x="404" y="484"/>
                        <a:pt x="404" y="484"/>
                        <a:pt x="404" y="484"/>
                      </a:cubicBezTo>
                      <a:cubicBezTo>
                        <a:pt x="385" y="487"/>
                        <a:pt x="361" y="489"/>
                        <a:pt x="341" y="489"/>
                      </a:cubicBezTo>
                      <a:cubicBezTo>
                        <a:pt x="321" y="489"/>
                        <a:pt x="297" y="487"/>
                        <a:pt x="279" y="484"/>
                      </a:cubicBezTo>
                      <a:cubicBezTo>
                        <a:pt x="271" y="522"/>
                        <a:pt x="271" y="522"/>
                        <a:pt x="271" y="522"/>
                      </a:cubicBezTo>
                      <a:cubicBezTo>
                        <a:pt x="268" y="536"/>
                        <a:pt x="254" y="547"/>
                        <a:pt x="239" y="547"/>
                      </a:cubicBezTo>
                      <a:cubicBezTo>
                        <a:pt x="156" y="547"/>
                        <a:pt x="156" y="547"/>
                        <a:pt x="156" y="547"/>
                      </a:cubicBezTo>
                      <a:cubicBezTo>
                        <a:pt x="155" y="547"/>
                        <a:pt x="155" y="547"/>
                        <a:pt x="155" y="547"/>
                      </a:cubicBezTo>
                      <a:close/>
                    </a:path>
                  </a:pathLst>
                </a:custGeom>
                <a:solidFill>
                  <a:schemeClr val="lt1"/>
                </a:solidFill>
                <a:ln>
                  <a:noFill/>
                </a:ln>
              </p:spPr>
              <p:txBody>
                <a:bodyPr anchorCtr="0" anchor="t" bIns="29600" lIns="59225" spcFirstLastPara="1" rIns="59225" wrap="square" tIns="29600">
                  <a:noAutofit/>
                </a:bodyPr>
                <a:lstStyle/>
                <a:p>
                  <a:pPr indent="0" lvl="0" marL="0" marR="0" rtl="0" algn="l">
                    <a:lnSpc>
                      <a:spcPct val="100000"/>
                    </a:lnSpc>
                    <a:spcBef>
                      <a:spcPts val="0"/>
                    </a:spcBef>
                    <a:spcAft>
                      <a:spcPts val="0"/>
                    </a:spcAft>
                    <a:buClr>
                      <a:srgbClr val="000000"/>
                    </a:buClr>
                    <a:buSzPts val="900"/>
                    <a:buFont typeface="Arial"/>
                    <a:buNone/>
                  </a:pPr>
                  <a:r>
                    <a:t/>
                  </a:r>
                  <a:endParaRPr b="0" i="0" sz="900" u="none" cap="none" strike="noStrike">
                    <a:solidFill>
                      <a:srgbClr val="000000"/>
                    </a:solidFill>
                    <a:latin typeface="Poppins"/>
                    <a:ea typeface="Poppins"/>
                    <a:cs typeface="Poppins"/>
                    <a:sym typeface="Poppins"/>
                  </a:endParaRPr>
                </a:p>
              </p:txBody>
            </p:sp>
            <p:sp>
              <p:nvSpPr>
                <p:cNvPr id="1365" name="Google Shape;1365;p113"/>
                <p:cNvSpPr/>
                <p:nvPr/>
              </p:nvSpPr>
              <p:spPr>
                <a:xfrm>
                  <a:off x="589555" y="1069597"/>
                  <a:ext cx="35504" cy="17429"/>
                </a:xfrm>
                <a:custGeom>
                  <a:rect b="b" l="l" r="r" t="t"/>
                  <a:pathLst>
                    <a:path extrusionOk="0" h="57" w="116">
                      <a:moveTo>
                        <a:pt x="54" y="57"/>
                      </a:moveTo>
                      <a:cubicBezTo>
                        <a:pt x="39" y="57"/>
                        <a:pt x="23" y="51"/>
                        <a:pt x="6" y="39"/>
                      </a:cubicBezTo>
                      <a:cubicBezTo>
                        <a:pt x="1" y="35"/>
                        <a:pt x="0" y="27"/>
                        <a:pt x="4" y="22"/>
                      </a:cubicBezTo>
                      <a:cubicBezTo>
                        <a:pt x="8" y="17"/>
                        <a:pt x="15" y="15"/>
                        <a:pt x="20" y="19"/>
                      </a:cubicBezTo>
                      <a:cubicBezTo>
                        <a:pt x="36" y="31"/>
                        <a:pt x="50" y="35"/>
                        <a:pt x="62" y="32"/>
                      </a:cubicBezTo>
                      <a:cubicBezTo>
                        <a:pt x="80" y="28"/>
                        <a:pt x="91" y="10"/>
                        <a:pt x="92" y="8"/>
                      </a:cubicBezTo>
                      <a:cubicBezTo>
                        <a:pt x="95" y="2"/>
                        <a:pt x="103" y="0"/>
                        <a:pt x="108" y="3"/>
                      </a:cubicBezTo>
                      <a:cubicBezTo>
                        <a:pt x="114" y="6"/>
                        <a:pt x="116" y="14"/>
                        <a:pt x="113" y="20"/>
                      </a:cubicBezTo>
                      <a:cubicBezTo>
                        <a:pt x="109" y="26"/>
                        <a:pt x="94" y="50"/>
                        <a:pt x="67" y="56"/>
                      </a:cubicBezTo>
                      <a:cubicBezTo>
                        <a:pt x="63" y="56"/>
                        <a:pt x="59" y="57"/>
                        <a:pt x="54" y="57"/>
                      </a:cubicBezTo>
                      <a:close/>
                    </a:path>
                  </a:pathLst>
                </a:custGeom>
                <a:solidFill>
                  <a:schemeClr val="lt1"/>
                </a:solidFill>
                <a:ln>
                  <a:noFill/>
                </a:ln>
              </p:spPr>
              <p:txBody>
                <a:bodyPr anchorCtr="0" anchor="t" bIns="29600" lIns="59225" spcFirstLastPara="1" rIns="59225" wrap="square" tIns="29600">
                  <a:noAutofit/>
                </a:bodyPr>
                <a:lstStyle/>
                <a:p>
                  <a:pPr indent="0" lvl="0" marL="0" marR="0" rtl="0" algn="l">
                    <a:lnSpc>
                      <a:spcPct val="100000"/>
                    </a:lnSpc>
                    <a:spcBef>
                      <a:spcPts val="0"/>
                    </a:spcBef>
                    <a:spcAft>
                      <a:spcPts val="0"/>
                    </a:spcAft>
                    <a:buClr>
                      <a:srgbClr val="000000"/>
                    </a:buClr>
                    <a:buSzPts val="900"/>
                    <a:buFont typeface="Arial"/>
                    <a:buNone/>
                  </a:pPr>
                  <a:r>
                    <a:t/>
                  </a:r>
                  <a:endParaRPr b="0" i="0" sz="900" u="none" cap="none" strike="noStrike">
                    <a:solidFill>
                      <a:srgbClr val="000000"/>
                    </a:solidFill>
                    <a:latin typeface="Poppins"/>
                    <a:ea typeface="Poppins"/>
                    <a:cs typeface="Poppins"/>
                    <a:sym typeface="Poppins"/>
                  </a:endParaRPr>
                </a:p>
              </p:txBody>
            </p:sp>
            <p:sp>
              <p:nvSpPr>
                <p:cNvPr id="1366" name="Google Shape;1366;p113"/>
                <p:cNvSpPr/>
                <p:nvPr/>
              </p:nvSpPr>
              <p:spPr>
                <a:xfrm>
                  <a:off x="443666" y="1066499"/>
                  <a:ext cx="13556" cy="14460"/>
                </a:xfrm>
                <a:custGeom>
                  <a:rect b="b" l="l" r="r" t="t"/>
                  <a:pathLst>
                    <a:path extrusionOk="0" h="47" w="44">
                      <a:moveTo>
                        <a:pt x="13" y="47"/>
                      </a:moveTo>
                      <a:cubicBezTo>
                        <a:pt x="12" y="47"/>
                        <a:pt x="10" y="47"/>
                        <a:pt x="8" y="46"/>
                      </a:cubicBezTo>
                      <a:cubicBezTo>
                        <a:pt x="2" y="42"/>
                        <a:pt x="0" y="35"/>
                        <a:pt x="3" y="29"/>
                      </a:cubicBezTo>
                      <a:cubicBezTo>
                        <a:pt x="8" y="21"/>
                        <a:pt x="14" y="13"/>
                        <a:pt x="22" y="4"/>
                      </a:cubicBezTo>
                      <a:cubicBezTo>
                        <a:pt x="27" y="0"/>
                        <a:pt x="34" y="0"/>
                        <a:pt x="39" y="4"/>
                      </a:cubicBezTo>
                      <a:cubicBezTo>
                        <a:pt x="44" y="9"/>
                        <a:pt x="44" y="17"/>
                        <a:pt x="39" y="21"/>
                      </a:cubicBezTo>
                      <a:cubicBezTo>
                        <a:pt x="32" y="28"/>
                        <a:pt x="28" y="34"/>
                        <a:pt x="24" y="41"/>
                      </a:cubicBezTo>
                      <a:cubicBezTo>
                        <a:pt x="22" y="45"/>
                        <a:pt x="18" y="47"/>
                        <a:pt x="13" y="47"/>
                      </a:cubicBezTo>
                      <a:close/>
                    </a:path>
                  </a:pathLst>
                </a:custGeom>
                <a:solidFill>
                  <a:schemeClr val="lt1"/>
                </a:solidFill>
                <a:ln>
                  <a:noFill/>
                </a:ln>
              </p:spPr>
              <p:txBody>
                <a:bodyPr anchorCtr="0" anchor="t" bIns="29600" lIns="59225" spcFirstLastPara="1" rIns="59225" wrap="square" tIns="29600">
                  <a:noAutofit/>
                </a:bodyPr>
                <a:lstStyle/>
                <a:p>
                  <a:pPr indent="0" lvl="0" marL="0" marR="0" rtl="0" algn="l">
                    <a:lnSpc>
                      <a:spcPct val="100000"/>
                    </a:lnSpc>
                    <a:spcBef>
                      <a:spcPts val="0"/>
                    </a:spcBef>
                    <a:spcAft>
                      <a:spcPts val="0"/>
                    </a:spcAft>
                    <a:buClr>
                      <a:srgbClr val="000000"/>
                    </a:buClr>
                    <a:buSzPts val="900"/>
                    <a:buFont typeface="Arial"/>
                    <a:buNone/>
                  </a:pPr>
                  <a:r>
                    <a:t/>
                  </a:r>
                  <a:endParaRPr b="0" i="0" sz="900" u="none" cap="none" strike="noStrike">
                    <a:solidFill>
                      <a:srgbClr val="000000"/>
                    </a:solidFill>
                    <a:latin typeface="Poppins"/>
                    <a:ea typeface="Poppins"/>
                    <a:cs typeface="Poppins"/>
                    <a:sym typeface="Poppins"/>
                  </a:endParaRPr>
                </a:p>
              </p:txBody>
            </p:sp>
            <p:grpSp>
              <p:nvGrpSpPr>
                <p:cNvPr id="1367" name="Google Shape;1367;p113"/>
                <p:cNvGrpSpPr/>
                <p:nvPr/>
              </p:nvGrpSpPr>
              <p:grpSpPr>
                <a:xfrm>
                  <a:off x="473718" y="963326"/>
                  <a:ext cx="123980" cy="123980"/>
                  <a:chOff x="628510" y="2353472"/>
                  <a:chExt cx="137100" cy="137100"/>
                </a:xfrm>
              </p:grpSpPr>
              <p:sp>
                <p:nvSpPr>
                  <p:cNvPr id="1368" name="Google Shape;1368;p113"/>
                  <p:cNvSpPr/>
                  <p:nvPr/>
                </p:nvSpPr>
                <p:spPr>
                  <a:xfrm>
                    <a:off x="628510" y="2353472"/>
                    <a:ext cx="137100" cy="137100"/>
                  </a:xfrm>
                  <a:prstGeom prst="ellipse">
                    <a:avLst/>
                  </a:prstGeom>
                  <a:solidFill>
                    <a:schemeClr val="accent1"/>
                  </a:solidFill>
                  <a:ln>
                    <a:noFill/>
                  </a:ln>
                </p:spPr>
                <p:txBody>
                  <a:bodyPr anchorCtr="0" anchor="t" bIns="29600" lIns="59225" spcFirstLastPara="1" rIns="59225" wrap="square" tIns="29600">
                    <a:noAutofit/>
                  </a:bodyPr>
                  <a:lstStyle/>
                  <a:p>
                    <a:pPr indent="0" lvl="0" marL="0" marR="0" rtl="0" algn="l">
                      <a:lnSpc>
                        <a:spcPct val="100000"/>
                      </a:lnSpc>
                      <a:spcBef>
                        <a:spcPts val="0"/>
                      </a:spcBef>
                      <a:spcAft>
                        <a:spcPts val="0"/>
                      </a:spcAft>
                      <a:buClr>
                        <a:srgbClr val="000000"/>
                      </a:buClr>
                      <a:buSzPts val="900"/>
                      <a:buFont typeface="Arial"/>
                      <a:buNone/>
                    </a:pPr>
                    <a:r>
                      <a:t/>
                    </a:r>
                    <a:endParaRPr b="0" i="0" sz="900" u="none" cap="none" strike="noStrike">
                      <a:solidFill>
                        <a:srgbClr val="000000"/>
                      </a:solidFill>
                      <a:latin typeface="Poppins"/>
                      <a:ea typeface="Poppins"/>
                      <a:cs typeface="Poppins"/>
                      <a:sym typeface="Poppins"/>
                    </a:endParaRPr>
                  </a:p>
                </p:txBody>
              </p:sp>
              <p:sp>
                <p:nvSpPr>
                  <p:cNvPr id="1369" name="Google Shape;1369;p113"/>
                  <p:cNvSpPr/>
                  <p:nvPr/>
                </p:nvSpPr>
                <p:spPr>
                  <a:xfrm>
                    <a:off x="658923" y="2369357"/>
                    <a:ext cx="76964" cy="110683"/>
                  </a:xfrm>
                  <a:custGeom>
                    <a:rect b="b" l="l" r="r" t="t"/>
                    <a:pathLst>
                      <a:path extrusionOk="0" h="245" w="170">
                        <a:moveTo>
                          <a:pt x="164" y="62"/>
                        </a:moveTo>
                        <a:cubicBezTo>
                          <a:pt x="113" y="70"/>
                          <a:pt x="113" y="70"/>
                          <a:pt x="113" y="70"/>
                        </a:cubicBezTo>
                        <a:cubicBezTo>
                          <a:pt x="110" y="64"/>
                          <a:pt x="108" y="59"/>
                          <a:pt x="106" y="57"/>
                        </a:cubicBezTo>
                        <a:cubicBezTo>
                          <a:pt x="104" y="54"/>
                          <a:pt x="100" y="52"/>
                          <a:pt x="96" y="49"/>
                        </a:cubicBezTo>
                        <a:cubicBezTo>
                          <a:pt x="96" y="89"/>
                          <a:pt x="96" y="89"/>
                          <a:pt x="96" y="89"/>
                        </a:cubicBezTo>
                        <a:cubicBezTo>
                          <a:pt x="123" y="96"/>
                          <a:pt x="142" y="104"/>
                          <a:pt x="151" y="112"/>
                        </a:cubicBezTo>
                        <a:cubicBezTo>
                          <a:pt x="163" y="123"/>
                          <a:pt x="170" y="137"/>
                          <a:pt x="170" y="154"/>
                        </a:cubicBezTo>
                        <a:cubicBezTo>
                          <a:pt x="170" y="164"/>
                          <a:pt x="167" y="173"/>
                          <a:pt x="163" y="181"/>
                        </a:cubicBezTo>
                        <a:cubicBezTo>
                          <a:pt x="158" y="190"/>
                          <a:pt x="153" y="197"/>
                          <a:pt x="146" y="202"/>
                        </a:cubicBezTo>
                        <a:cubicBezTo>
                          <a:pt x="139" y="208"/>
                          <a:pt x="132" y="212"/>
                          <a:pt x="124" y="214"/>
                        </a:cubicBezTo>
                        <a:cubicBezTo>
                          <a:pt x="116" y="217"/>
                          <a:pt x="107" y="218"/>
                          <a:pt x="96" y="219"/>
                        </a:cubicBezTo>
                        <a:cubicBezTo>
                          <a:pt x="96" y="245"/>
                          <a:pt x="96" y="245"/>
                          <a:pt x="96" y="245"/>
                        </a:cubicBezTo>
                        <a:cubicBezTo>
                          <a:pt x="76" y="245"/>
                          <a:pt x="76" y="245"/>
                          <a:pt x="76" y="245"/>
                        </a:cubicBezTo>
                        <a:cubicBezTo>
                          <a:pt x="76" y="219"/>
                          <a:pt x="76" y="219"/>
                          <a:pt x="76" y="219"/>
                        </a:cubicBezTo>
                        <a:cubicBezTo>
                          <a:pt x="62" y="218"/>
                          <a:pt x="51" y="215"/>
                          <a:pt x="43" y="212"/>
                        </a:cubicBezTo>
                        <a:cubicBezTo>
                          <a:pt x="35" y="209"/>
                          <a:pt x="28" y="205"/>
                          <a:pt x="21" y="199"/>
                        </a:cubicBezTo>
                        <a:cubicBezTo>
                          <a:pt x="15" y="194"/>
                          <a:pt x="11" y="188"/>
                          <a:pt x="7" y="181"/>
                        </a:cubicBezTo>
                        <a:cubicBezTo>
                          <a:pt x="4" y="175"/>
                          <a:pt x="2" y="167"/>
                          <a:pt x="0" y="158"/>
                        </a:cubicBezTo>
                        <a:cubicBezTo>
                          <a:pt x="55" y="151"/>
                          <a:pt x="55" y="151"/>
                          <a:pt x="55" y="151"/>
                        </a:cubicBezTo>
                        <a:cubicBezTo>
                          <a:pt x="57" y="161"/>
                          <a:pt x="59" y="167"/>
                          <a:pt x="62" y="171"/>
                        </a:cubicBezTo>
                        <a:cubicBezTo>
                          <a:pt x="65" y="175"/>
                          <a:pt x="69" y="179"/>
                          <a:pt x="76" y="182"/>
                        </a:cubicBezTo>
                        <a:cubicBezTo>
                          <a:pt x="76" y="133"/>
                          <a:pt x="76" y="133"/>
                          <a:pt x="76" y="133"/>
                        </a:cubicBezTo>
                        <a:cubicBezTo>
                          <a:pt x="57" y="128"/>
                          <a:pt x="44" y="124"/>
                          <a:pt x="36" y="120"/>
                        </a:cubicBezTo>
                        <a:cubicBezTo>
                          <a:pt x="29" y="116"/>
                          <a:pt x="22" y="110"/>
                          <a:pt x="16" y="102"/>
                        </a:cubicBezTo>
                        <a:cubicBezTo>
                          <a:pt x="11" y="94"/>
                          <a:pt x="8" y="84"/>
                          <a:pt x="8" y="72"/>
                        </a:cubicBezTo>
                        <a:cubicBezTo>
                          <a:pt x="8" y="56"/>
                          <a:pt x="14" y="42"/>
                          <a:pt x="25" y="31"/>
                        </a:cubicBezTo>
                        <a:cubicBezTo>
                          <a:pt x="36" y="20"/>
                          <a:pt x="53" y="14"/>
                          <a:pt x="76" y="13"/>
                        </a:cubicBezTo>
                        <a:cubicBezTo>
                          <a:pt x="76" y="0"/>
                          <a:pt x="76" y="0"/>
                          <a:pt x="76" y="0"/>
                        </a:cubicBezTo>
                        <a:cubicBezTo>
                          <a:pt x="96" y="0"/>
                          <a:pt x="96" y="0"/>
                          <a:pt x="96" y="0"/>
                        </a:cubicBezTo>
                        <a:cubicBezTo>
                          <a:pt x="96" y="13"/>
                          <a:pt x="96" y="13"/>
                          <a:pt x="96" y="13"/>
                        </a:cubicBezTo>
                        <a:cubicBezTo>
                          <a:pt x="116" y="14"/>
                          <a:pt x="132" y="19"/>
                          <a:pt x="142" y="28"/>
                        </a:cubicBezTo>
                        <a:cubicBezTo>
                          <a:pt x="153" y="36"/>
                          <a:pt x="160" y="48"/>
                          <a:pt x="164" y="62"/>
                        </a:cubicBezTo>
                        <a:close/>
                        <a:moveTo>
                          <a:pt x="76" y="48"/>
                        </a:moveTo>
                        <a:cubicBezTo>
                          <a:pt x="70" y="50"/>
                          <a:pt x="66" y="53"/>
                          <a:pt x="63" y="56"/>
                        </a:cubicBezTo>
                        <a:cubicBezTo>
                          <a:pt x="61" y="58"/>
                          <a:pt x="60" y="62"/>
                          <a:pt x="60" y="66"/>
                        </a:cubicBezTo>
                        <a:cubicBezTo>
                          <a:pt x="60" y="70"/>
                          <a:pt x="61" y="73"/>
                          <a:pt x="64" y="76"/>
                        </a:cubicBezTo>
                        <a:cubicBezTo>
                          <a:pt x="66" y="79"/>
                          <a:pt x="70" y="82"/>
                          <a:pt x="76" y="84"/>
                        </a:cubicBezTo>
                        <a:lnTo>
                          <a:pt x="76" y="48"/>
                        </a:lnTo>
                        <a:close/>
                        <a:moveTo>
                          <a:pt x="96" y="183"/>
                        </a:moveTo>
                        <a:cubicBezTo>
                          <a:pt x="103" y="181"/>
                          <a:pt x="109" y="178"/>
                          <a:pt x="113" y="174"/>
                        </a:cubicBezTo>
                        <a:cubicBezTo>
                          <a:pt x="116" y="171"/>
                          <a:pt x="118" y="166"/>
                          <a:pt x="118" y="161"/>
                        </a:cubicBezTo>
                        <a:cubicBezTo>
                          <a:pt x="118" y="157"/>
                          <a:pt x="116" y="153"/>
                          <a:pt x="113" y="149"/>
                        </a:cubicBezTo>
                        <a:cubicBezTo>
                          <a:pt x="110" y="146"/>
                          <a:pt x="104" y="142"/>
                          <a:pt x="96" y="139"/>
                        </a:cubicBezTo>
                        <a:lnTo>
                          <a:pt x="96" y="183"/>
                        </a:lnTo>
                        <a:close/>
                      </a:path>
                    </a:pathLst>
                  </a:custGeom>
                  <a:solidFill>
                    <a:schemeClr val="dk1"/>
                  </a:solidFill>
                  <a:ln>
                    <a:noFill/>
                  </a:ln>
                </p:spPr>
                <p:txBody>
                  <a:bodyPr anchorCtr="0" anchor="t" bIns="29600" lIns="59225" spcFirstLastPara="1" rIns="59225" wrap="square" tIns="29600">
                    <a:noAutofit/>
                  </a:bodyPr>
                  <a:lstStyle/>
                  <a:p>
                    <a:pPr indent="0" lvl="0" marL="0" marR="0" rtl="0" algn="l">
                      <a:lnSpc>
                        <a:spcPct val="100000"/>
                      </a:lnSpc>
                      <a:spcBef>
                        <a:spcPts val="0"/>
                      </a:spcBef>
                      <a:spcAft>
                        <a:spcPts val="0"/>
                      </a:spcAft>
                      <a:buClr>
                        <a:srgbClr val="000000"/>
                      </a:buClr>
                      <a:buSzPts val="900"/>
                      <a:buFont typeface="Arial"/>
                      <a:buNone/>
                    </a:pPr>
                    <a:r>
                      <a:t/>
                    </a:r>
                    <a:endParaRPr b="0" i="0" sz="900" u="none" cap="none" strike="noStrike">
                      <a:solidFill>
                        <a:srgbClr val="EDEDED"/>
                      </a:solidFill>
                      <a:latin typeface="Poppins"/>
                      <a:ea typeface="Poppins"/>
                      <a:cs typeface="Poppins"/>
                      <a:sym typeface="Poppins"/>
                    </a:endParaRPr>
                  </a:p>
                </p:txBody>
              </p:sp>
            </p:grpSp>
          </p:grpSp>
        </p:grpSp>
      </p:grpSp>
      <p:grpSp>
        <p:nvGrpSpPr>
          <p:cNvPr id="1370" name="Google Shape;1370;p113"/>
          <p:cNvGrpSpPr/>
          <p:nvPr/>
        </p:nvGrpSpPr>
        <p:grpSpPr>
          <a:xfrm>
            <a:off x="5693352" y="1685786"/>
            <a:ext cx="1332000" cy="1592844"/>
            <a:chOff x="5726302" y="2602232"/>
            <a:chExt cx="1332000" cy="1744818"/>
          </a:xfrm>
        </p:grpSpPr>
        <p:sp>
          <p:nvSpPr>
            <p:cNvPr id="1371" name="Google Shape;1371;p113"/>
            <p:cNvSpPr/>
            <p:nvPr/>
          </p:nvSpPr>
          <p:spPr>
            <a:xfrm>
              <a:off x="5726302" y="3015050"/>
              <a:ext cx="1332000" cy="1332000"/>
            </a:xfrm>
            <a:prstGeom prst="rect">
              <a:avLst/>
            </a:prstGeom>
            <a:solidFill>
              <a:schemeClr val="accent1"/>
            </a:solidFill>
            <a:ln>
              <a:noFill/>
            </a:ln>
          </p:spPr>
          <p:txBody>
            <a:bodyPr anchorCtr="0" anchor="t" bIns="45700" lIns="91425" spcFirstLastPara="1" rIns="91425" wrap="square" tIns="324000">
              <a:noAutofit/>
            </a:bodyPr>
            <a:lstStyle/>
            <a:p>
              <a:pPr indent="0" lvl="0" marL="0" marR="0" rtl="0" algn="ctr">
                <a:lnSpc>
                  <a:spcPct val="100000"/>
                </a:lnSpc>
                <a:spcBef>
                  <a:spcPts val="0"/>
                </a:spcBef>
                <a:spcAft>
                  <a:spcPts val="0"/>
                </a:spcAft>
                <a:buClr>
                  <a:srgbClr val="000000"/>
                </a:buClr>
                <a:buSzPts val="1800"/>
                <a:buFont typeface="Arial"/>
                <a:buNone/>
              </a:pPr>
              <a:r>
                <a:rPr b="1" i="0" lang="en" sz="1800" u="none" cap="none" strike="noStrike">
                  <a:solidFill>
                    <a:schemeClr val="lt1"/>
                  </a:solidFill>
                  <a:latin typeface="Poppins"/>
                  <a:ea typeface="Poppins"/>
                  <a:cs typeface="Poppins"/>
                  <a:sym typeface="Poppins"/>
                </a:rPr>
                <a:t>SAFETY</a:t>
              </a:r>
              <a:br>
                <a:rPr b="0" i="0" lang="en" sz="1200" u="none" cap="none" strike="noStrike">
                  <a:solidFill>
                    <a:schemeClr val="lt1"/>
                  </a:solidFill>
                  <a:latin typeface="Poppins"/>
                  <a:ea typeface="Poppins"/>
                  <a:cs typeface="Poppins"/>
                  <a:sym typeface="Poppins"/>
                </a:rPr>
              </a:br>
              <a:r>
                <a:rPr b="0" i="0" lang="en" sz="1100" u="none" cap="none" strike="noStrike">
                  <a:solidFill>
                    <a:schemeClr val="lt1"/>
                  </a:solidFill>
                  <a:latin typeface="Poppins"/>
                  <a:ea typeface="Poppins"/>
                  <a:cs typeface="Poppins"/>
                  <a:sym typeface="Poppins"/>
                </a:rPr>
                <a:t>Ensuring</a:t>
              </a:r>
              <a:br>
                <a:rPr b="0" i="0" lang="en" sz="1100" u="none" cap="none" strike="noStrike">
                  <a:solidFill>
                    <a:schemeClr val="lt1"/>
                  </a:solidFill>
                  <a:latin typeface="Poppins"/>
                  <a:ea typeface="Poppins"/>
                  <a:cs typeface="Poppins"/>
                  <a:sym typeface="Poppins"/>
                </a:rPr>
              </a:br>
              <a:r>
                <a:rPr b="0" i="0" lang="en" sz="1100" u="none" cap="none" strike="noStrike">
                  <a:solidFill>
                    <a:schemeClr val="lt1"/>
                  </a:solidFill>
                  <a:latin typeface="Poppins"/>
                  <a:ea typeface="Poppins"/>
                  <a:cs typeface="Poppins"/>
                  <a:sym typeface="Poppins"/>
                </a:rPr>
                <a:t>safety of electric vehicles</a:t>
              </a:r>
              <a:endParaRPr b="0" i="0" sz="1400" u="none" cap="none" strike="noStrike">
                <a:solidFill>
                  <a:srgbClr val="000000"/>
                </a:solidFill>
                <a:latin typeface="Poppins"/>
                <a:ea typeface="Poppins"/>
                <a:cs typeface="Poppins"/>
                <a:sym typeface="Poppins"/>
              </a:endParaRPr>
            </a:p>
          </p:txBody>
        </p:sp>
        <p:grpSp>
          <p:nvGrpSpPr>
            <p:cNvPr id="1372" name="Google Shape;1372;p113"/>
            <p:cNvGrpSpPr/>
            <p:nvPr/>
          </p:nvGrpSpPr>
          <p:grpSpPr>
            <a:xfrm>
              <a:off x="6080161" y="2602232"/>
              <a:ext cx="626272" cy="626166"/>
              <a:chOff x="1121016" y="-671063"/>
              <a:chExt cx="273900" cy="272400"/>
            </a:xfrm>
          </p:grpSpPr>
          <p:sp>
            <p:nvSpPr>
              <p:cNvPr id="1373" name="Google Shape;1373;p113"/>
              <p:cNvSpPr/>
              <p:nvPr/>
            </p:nvSpPr>
            <p:spPr>
              <a:xfrm>
                <a:off x="1121016" y="-671063"/>
                <a:ext cx="273900" cy="272400"/>
              </a:xfrm>
              <a:prstGeom prst="ellipse">
                <a:avLst/>
              </a:prstGeom>
              <a:solidFill>
                <a:schemeClr val="dk1"/>
              </a:solidFill>
              <a:ln cap="flat" cmpd="sng" w="9525">
                <a:solidFill>
                  <a:schemeClr val="accent1"/>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rgbClr val="FFFFFF"/>
                  </a:solidFill>
                  <a:latin typeface="Poppins"/>
                  <a:ea typeface="Poppins"/>
                  <a:cs typeface="Poppins"/>
                  <a:sym typeface="Poppins"/>
                </a:endParaRPr>
              </a:p>
            </p:txBody>
          </p:sp>
          <p:grpSp>
            <p:nvGrpSpPr>
              <p:cNvPr id="1374" name="Google Shape;1374;p113"/>
              <p:cNvGrpSpPr/>
              <p:nvPr/>
            </p:nvGrpSpPr>
            <p:grpSpPr>
              <a:xfrm>
                <a:off x="1164845" y="-635278"/>
                <a:ext cx="185457" cy="175264"/>
                <a:chOff x="6699050" y="3516254"/>
                <a:chExt cx="196500" cy="185700"/>
              </a:xfrm>
            </p:grpSpPr>
            <p:sp>
              <p:nvSpPr>
                <p:cNvPr id="1375" name="Google Shape;1375;p113"/>
                <p:cNvSpPr/>
                <p:nvPr/>
              </p:nvSpPr>
              <p:spPr>
                <a:xfrm>
                  <a:off x="6786563" y="3563775"/>
                  <a:ext cx="22800" cy="90300"/>
                </a:xfrm>
                <a:prstGeom prst="roundRect">
                  <a:avLst>
                    <a:gd fmla="val 16667" name="adj"/>
                  </a:avLst>
                </a:prstGeom>
                <a:solidFill>
                  <a:schemeClr val="accent1"/>
                </a:solidFill>
                <a:ln cap="flat" cmpd="sng" w="9525">
                  <a:solidFill>
                    <a:schemeClr val="accent1"/>
                  </a:solidFill>
                  <a:prstDash val="solid"/>
                  <a:round/>
                  <a:headEnd len="sm" w="sm" type="none"/>
                  <a:tailEnd len="sm" w="sm" type="none"/>
                </a:ln>
              </p:spPr>
              <p:txBody>
                <a:bodyPr anchorCtr="0" anchor="ctr" bIns="16200" lIns="32400" spcFirstLastPara="1" rIns="32400" wrap="square" tIns="16200">
                  <a:noAutofit/>
                </a:bodyPr>
                <a:lstStyle/>
                <a:p>
                  <a:pPr indent="0" lvl="0" marL="0" marR="0" rtl="0" algn="ctr">
                    <a:lnSpc>
                      <a:spcPct val="100000"/>
                    </a:lnSpc>
                    <a:spcBef>
                      <a:spcPts val="0"/>
                    </a:spcBef>
                    <a:spcAft>
                      <a:spcPts val="0"/>
                    </a:spcAft>
                    <a:buClr>
                      <a:srgbClr val="000000"/>
                    </a:buClr>
                    <a:buSzPts val="2100"/>
                    <a:buFont typeface="Arial"/>
                    <a:buNone/>
                  </a:pPr>
                  <a:r>
                    <a:t/>
                  </a:r>
                  <a:endParaRPr b="1" i="0" sz="2100" u="none" cap="none" strike="noStrike">
                    <a:solidFill>
                      <a:srgbClr val="4D5C63"/>
                    </a:solidFill>
                    <a:latin typeface="Poppins"/>
                    <a:ea typeface="Poppins"/>
                    <a:cs typeface="Poppins"/>
                    <a:sym typeface="Poppins"/>
                  </a:endParaRPr>
                </a:p>
              </p:txBody>
            </p:sp>
            <p:sp>
              <p:nvSpPr>
                <p:cNvPr id="1376" name="Google Shape;1376;p113"/>
                <p:cNvSpPr/>
                <p:nvPr/>
              </p:nvSpPr>
              <p:spPr>
                <a:xfrm>
                  <a:off x="6699050" y="3516254"/>
                  <a:ext cx="196500" cy="185700"/>
                </a:xfrm>
                <a:prstGeom prst="triangle">
                  <a:avLst>
                    <a:gd fmla="val 50000" name="adj"/>
                  </a:avLst>
                </a:prstGeom>
                <a:noFill/>
                <a:ln cap="flat" cmpd="sng" w="9525">
                  <a:solidFill>
                    <a:schemeClr val="lt1"/>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rgbClr val="4D5C63"/>
                    </a:solidFill>
                    <a:latin typeface="Poppins"/>
                    <a:ea typeface="Poppins"/>
                    <a:cs typeface="Poppins"/>
                    <a:sym typeface="Poppins"/>
                  </a:endParaRPr>
                </a:p>
              </p:txBody>
            </p:sp>
            <p:sp>
              <p:nvSpPr>
                <p:cNvPr id="1377" name="Google Shape;1377;p113"/>
                <p:cNvSpPr/>
                <p:nvPr/>
              </p:nvSpPr>
              <p:spPr>
                <a:xfrm>
                  <a:off x="6786563" y="3662163"/>
                  <a:ext cx="22800" cy="22800"/>
                </a:xfrm>
                <a:prstGeom prst="roundRect">
                  <a:avLst>
                    <a:gd fmla="val 16667" name="adj"/>
                  </a:avLst>
                </a:prstGeom>
                <a:solidFill>
                  <a:schemeClr val="accent1"/>
                </a:solidFill>
                <a:ln cap="flat" cmpd="sng" w="9525">
                  <a:solidFill>
                    <a:schemeClr val="accent1"/>
                  </a:solidFill>
                  <a:prstDash val="solid"/>
                  <a:round/>
                  <a:headEnd len="sm" w="sm" type="none"/>
                  <a:tailEnd len="sm" w="sm" type="none"/>
                </a:ln>
              </p:spPr>
              <p:txBody>
                <a:bodyPr anchorCtr="0" anchor="ctr" bIns="16200" lIns="32400" spcFirstLastPara="1" rIns="32400" wrap="square" tIns="16200">
                  <a:noAutofit/>
                </a:bodyPr>
                <a:lstStyle/>
                <a:p>
                  <a:pPr indent="0" lvl="0" marL="0" marR="0" rtl="0" algn="ctr">
                    <a:lnSpc>
                      <a:spcPct val="100000"/>
                    </a:lnSpc>
                    <a:spcBef>
                      <a:spcPts val="0"/>
                    </a:spcBef>
                    <a:spcAft>
                      <a:spcPts val="0"/>
                    </a:spcAft>
                    <a:buClr>
                      <a:srgbClr val="000000"/>
                    </a:buClr>
                    <a:buSzPts val="2100"/>
                    <a:buFont typeface="Arial"/>
                    <a:buNone/>
                  </a:pPr>
                  <a:r>
                    <a:t/>
                  </a:r>
                  <a:endParaRPr b="1" i="0" sz="2100" u="none" cap="none" strike="noStrike">
                    <a:solidFill>
                      <a:srgbClr val="4D5C63"/>
                    </a:solidFill>
                    <a:latin typeface="Poppins"/>
                    <a:ea typeface="Poppins"/>
                    <a:cs typeface="Poppins"/>
                    <a:sym typeface="Poppins"/>
                  </a:endParaRPr>
                </a:p>
              </p:txBody>
            </p:sp>
          </p:grpSp>
        </p:grpSp>
      </p:grpSp>
      <p:grpSp>
        <p:nvGrpSpPr>
          <p:cNvPr id="1378" name="Google Shape;1378;p113"/>
          <p:cNvGrpSpPr/>
          <p:nvPr/>
        </p:nvGrpSpPr>
        <p:grpSpPr>
          <a:xfrm>
            <a:off x="7489537" y="1685646"/>
            <a:ext cx="1332000" cy="1592983"/>
            <a:chOff x="7489537" y="2602080"/>
            <a:chExt cx="1332000" cy="1744970"/>
          </a:xfrm>
        </p:grpSpPr>
        <p:sp>
          <p:nvSpPr>
            <p:cNvPr id="1379" name="Google Shape;1379;p113"/>
            <p:cNvSpPr/>
            <p:nvPr/>
          </p:nvSpPr>
          <p:spPr>
            <a:xfrm>
              <a:off x="7489537" y="3015050"/>
              <a:ext cx="1332000" cy="1332000"/>
            </a:xfrm>
            <a:prstGeom prst="rect">
              <a:avLst/>
            </a:prstGeom>
            <a:solidFill>
              <a:schemeClr val="accent1"/>
            </a:solidFill>
            <a:ln>
              <a:noFill/>
            </a:ln>
          </p:spPr>
          <p:txBody>
            <a:bodyPr anchorCtr="0" anchor="t" bIns="45700" lIns="91425" spcFirstLastPara="1" rIns="91425" wrap="square" tIns="324000">
              <a:noAutofit/>
            </a:bodyPr>
            <a:lstStyle/>
            <a:p>
              <a:pPr indent="0" lvl="0" marL="0" marR="0" rtl="0" algn="ctr">
                <a:lnSpc>
                  <a:spcPct val="100000"/>
                </a:lnSpc>
                <a:spcBef>
                  <a:spcPts val="0"/>
                </a:spcBef>
                <a:spcAft>
                  <a:spcPts val="0"/>
                </a:spcAft>
                <a:buClr>
                  <a:srgbClr val="000000"/>
                </a:buClr>
                <a:buSzPts val="1600"/>
                <a:buFont typeface="Arial"/>
                <a:buNone/>
              </a:pPr>
              <a:r>
                <a:rPr b="1" i="0" lang="en" sz="1600" u="none" cap="none" strike="noStrike">
                  <a:solidFill>
                    <a:schemeClr val="lt1"/>
                  </a:solidFill>
                  <a:latin typeface="Poppins"/>
                  <a:ea typeface="Poppins"/>
                  <a:cs typeface="Poppins"/>
                  <a:sym typeface="Poppins"/>
                </a:rPr>
                <a:t>LIFE</a:t>
              </a:r>
              <a:br>
                <a:rPr b="1" i="0" lang="en" sz="1600" u="none" cap="none" strike="noStrike">
                  <a:solidFill>
                    <a:schemeClr val="lt1"/>
                  </a:solidFill>
                  <a:latin typeface="Poppins"/>
                  <a:ea typeface="Poppins"/>
                  <a:cs typeface="Poppins"/>
                  <a:sym typeface="Poppins"/>
                </a:rPr>
              </a:br>
              <a:r>
                <a:rPr b="1" i="0" lang="en" sz="1600" u="none" cap="none" strike="noStrike">
                  <a:solidFill>
                    <a:schemeClr val="lt1"/>
                  </a:solidFill>
                  <a:latin typeface="Poppins"/>
                  <a:ea typeface="Poppins"/>
                  <a:cs typeface="Poppins"/>
                  <a:sym typeface="Poppins"/>
                </a:rPr>
                <a:t>SPAN</a:t>
              </a:r>
              <a:br>
                <a:rPr b="1" i="0" lang="en" sz="1600" u="none" cap="none" strike="noStrike">
                  <a:solidFill>
                    <a:schemeClr val="lt1"/>
                  </a:solidFill>
                  <a:latin typeface="Poppins"/>
                  <a:ea typeface="Poppins"/>
                  <a:cs typeface="Poppins"/>
                  <a:sym typeface="Poppins"/>
                </a:rPr>
              </a:br>
              <a:r>
                <a:rPr b="0" i="0" lang="en" sz="1100" u="none" cap="none" strike="noStrike">
                  <a:solidFill>
                    <a:schemeClr val="lt1"/>
                  </a:solidFill>
                  <a:latin typeface="Poppins"/>
                  <a:ea typeface="Poppins"/>
                  <a:cs typeface="Poppins"/>
                  <a:sym typeface="Poppins"/>
                </a:rPr>
                <a:t>Requirement</a:t>
              </a:r>
              <a:br>
                <a:rPr b="0" i="0" lang="en" sz="1100" u="none" cap="none" strike="noStrike">
                  <a:solidFill>
                    <a:schemeClr val="lt1"/>
                  </a:solidFill>
                  <a:latin typeface="Poppins"/>
                  <a:ea typeface="Poppins"/>
                  <a:cs typeface="Poppins"/>
                  <a:sym typeface="Poppins"/>
                </a:rPr>
              </a:br>
              <a:r>
                <a:rPr b="0" i="0" lang="en" sz="1100" u="none" cap="none" strike="noStrike">
                  <a:solidFill>
                    <a:schemeClr val="lt1"/>
                  </a:solidFill>
                  <a:latin typeface="Poppins"/>
                  <a:ea typeface="Poppins"/>
                  <a:cs typeface="Poppins"/>
                  <a:sym typeface="Poppins"/>
                </a:rPr>
                <a:t>to replace</a:t>
              </a:r>
              <a:endParaRPr b="0" i="0" sz="1400" u="none" cap="none" strike="noStrike">
                <a:solidFill>
                  <a:srgbClr val="000000"/>
                </a:solidFill>
                <a:latin typeface="Poppins"/>
                <a:ea typeface="Poppins"/>
                <a:cs typeface="Poppins"/>
                <a:sym typeface="Poppins"/>
              </a:endParaRPr>
            </a:p>
          </p:txBody>
        </p:sp>
        <p:grpSp>
          <p:nvGrpSpPr>
            <p:cNvPr id="1380" name="Google Shape;1380;p113"/>
            <p:cNvGrpSpPr/>
            <p:nvPr/>
          </p:nvGrpSpPr>
          <p:grpSpPr>
            <a:xfrm>
              <a:off x="7834483" y="2602080"/>
              <a:ext cx="626272" cy="626166"/>
              <a:chOff x="1330932" y="3851510"/>
              <a:chExt cx="273900" cy="272400"/>
            </a:xfrm>
          </p:grpSpPr>
          <p:sp>
            <p:nvSpPr>
              <p:cNvPr id="1381" name="Google Shape;1381;p113"/>
              <p:cNvSpPr/>
              <p:nvPr/>
            </p:nvSpPr>
            <p:spPr>
              <a:xfrm>
                <a:off x="1330932" y="3851510"/>
                <a:ext cx="273900" cy="272400"/>
              </a:xfrm>
              <a:prstGeom prst="ellipse">
                <a:avLst/>
              </a:prstGeom>
              <a:solidFill>
                <a:schemeClr val="dk1"/>
              </a:solidFill>
              <a:ln cap="flat" cmpd="sng" w="9525">
                <a:solidFill>
                  <a:schemeClr val="accent1"/>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rgbClr val="FFFFFF"/>
                  </a:solidFill>
                  <a:latin typeface="Poppins"/>
                  <a:ea typeface="Poppins"/>
                  <a:cs typeface="Poppins"/>
                  <a:sym typeface="Poppins"/>
                </a:endParaRPr>
              </a:p>
            </p:txBody>
          </p:sp>
          <p:grpSp>
            <p:nvGrpSpPr>
              <p:cNvPr id="1382" name="Google Shape;1382;p113"/>
              <p:cNvGrpSpPr/>
              <p:nvPr/>
            </p:nvGrpSpPr>
            <p:grpSpPr>
              <a:xfrm flipH="1">
                <a:off x="1365229" y="3940970"/>
                <a:ext cx="214609" cy="98526"/>
                <a:chOff x="2310" y="1356"/>
                <a:chExt cx="1918" cy="881"/>
              </a:xfrm>
            </p:grpSpPr>
            <p:sp>
              <p:nvSpPr>
                <p:cNvPr id="1383" name="Google Shape;1383;p113"/>
                <p:cNvSpPr/>
                <p:nvPr/>
              </p:nvSpPr>
              <p:spPr>
                <a:xfrm>
                  <a:off x="3799" y="1356"/>
                  <a:ext cx="285" cy="241"/>
                </a:xfrm>
                <a:custGeom>
                  <a:rect b="b" l="l" r="r" t="t"/>
                  <a:pathLst>
                    <a:path extrusionOk="0" h="724" w="858">
                      <a:moveTo>
                        <a:pt x="0" y="0"/>
                      </a:moveTo>
                      <a:cubicBezTo>
                        <a:pt x="0" y="535"/>
                        <a:pt x="0" y="535"/>
                        <a:pt x="0" y="535"/>
                      </a:cubicBezTo>
                      <a:cubicBezTo>
                        <a:pt x="178" y="543"/>
                        <a:pt x="345" y="609"/>
                        <a:pt x="479" y="724"/>
                      </a:cubicBezTo>
                      <a:cubicBezTo>
                        <a:pt x="858" y="345"/>
                        <a:pt x="858" y="345"/>
                        <a:pt x="858" y="345"/>
                      </a:cubicBezTo>
                      <a:cubicBezTo>
                        <a:pt x="622" y="129"/>
                        <a:pt x="321" y="8"/>
                        <a:pt x="0" y="0"/>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384" name="Google Shape;1384;p113"/>
                <p:cNvSpPr/>
                <p:nvPr/>
              </p:nvSpPr>
              <p:spPr>
                <a:xfrm>
                  <a:off x="3985" y="1804"/>
                  <a:ext cx="243" cy="292"/>
                </a:xfrm>
                <a:custGeom>
                  <a:rect b="b" l="l" r="r" t="t"/>
                  <a:pathLst>
                    <a:path extrusionOk="0" h="878" w="731">
                      <a:moveTo>
                        <a:pt x="196" y="0"/>
                      </a:moveTo>
                      <a:cubicBezTo>
                        <a:pt x="190" y="179"/>
                        <a:pt x="125" y="356"/>
                        <a:pt x="0" y="499"/>
                      </a:cubicBezTo>
                      <a:cubicBezTo>
                        <a:pt x="379" y="878"/>
                        <a:pt x="379" y="878"/>
                        <a:pt x="379" y="878"/>
                      </a:cubicBezTo>
                      <a:cubicBezTo>
                        <a:pt x="608" y="630"/>
                        <a:pt x="725" y="316"/>
                        <a:pt x="731" y="0"/>
                      </a:cubicBezTo>
                      <a:lnTo>
                        <a:pt x="196" y="0"/>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385" name="Google Shape;1385;p113"/>
                <p:cNvSpPr/>
                <p:nvPr/>
              </p:nvSpPr>
              <p:spPr>
                <a:xfrm>
                  <a:off x="3488" y="1356"/>
                  <a:ext cx="283" cy="243"/>
                </a:xfrm>
                <a:custGeom>
                  <a:rect b="b" l="l" r="r" t="t"/>
                  <a:pathLst>
                    <a:path extrusionOk="0" h="732" w="851">
                      <a:moveTo>
                        <a:pt x="379" y="732"/>
                      </a:moveTo>
                      <a:cubicBezTo>
                        <a:pt x="511" y="615"/>
                        <a:pt x="676" y="547"/>
                        <a:pt x="851" y="536"/>
                      </a:cubicBezTo>
                      <a:cubicBezTo>
                        <a:pt x="851" y="0"/>
                        <a:pt x="851" y="0"/>
                        <a:pt x="851" y="0"/>
                      </a:cubicBezTo>
                      <a:cubicBezTo>
                        <a:pt x="533" y="12"/>
                        <a:pt x="234" y="136"/>
                        <a:pt x="0" y="353"/>
                      </a:cubicBezTo>
                      <a:lnTo>
                        <a:pt x="379" y="732"/>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386" name="Google Shape;1386;p113"/>
                <p:cNvSpPr/>
                <p:nvPr/>
              </p:nvSpPr>
              <p:spPr>
                <a:xfrm>
                  <a:off x="2310" y="1356"/>
                  <a:ext cx="1781" cy="881"/>
                </a:xfrm>
                <a:custGeom>
                  <a:rect b="b" l="l" r="r" t="t"/>
                  <a:pathLst>
                    <a:path extrusionOk="0" h="2649" w="5355">
                      <a:moveTo>
                        <a:pt x="4977" y="1906"/>
                      </a:moveTo>
                      <a:cubicBezTo>
                        <a:pt x="4831" y="2040"/>
                        <a:pt x="4643" y="2114"/>
                        <a:pt x="4443" y="2114"/>
                      </a:cubicBezTo>
                      <a:cubicBezTo>
                        <a:pt x="4232" y="2114"/>
                        <a:pt x="4034" y="2031"/>
                        <a:pt x="3885" y="1882"/>
                      </a:cubicBezTo>
                      <a:cubicBezTo>
                        <a:pt x="3416" y="1413"/>
                        <a:pt x="3416" y="1413"/>
                        <a:pt x="3416" y="1413"/>
                      </a:cubicBezTo>
                      <a:cubicBezTo>
                        <a:pt x="3327" y="1324"/>
                        <a:pt x="3327" y="1324"/>
                        <a:pt x="3327" y="1324"/>
                      </a:cubicBezTo>
                      <a:cubicBezTo>
                        <a:pt x="3327" y="1324"/>
                        <a:pt x="3327" y="1324"/>
                        <a:pt x="3327" y="1324"/>
                      </a:cubicBezTo>
                      <a:cubicBezTo>
                        <a:pt x="2390" y="388"/>
                        <a:pt x="2390" y="388"/>
                        <a:pt x="2390" y="388"/>
                      </a:cubicBezTo>
                      <a:cubicBezTo>
                        <a:pt x="2140" y="137"/>
                        <a:pt x="1807" y="0"/>
                        <a:pt x="1453" y="0"/>
                      </a:cubicBezTo>
                      <a:cubicBezTo>
                        <a:pt x="1099" y="0"/>
                        <a:pt x="767" y="137"/>
                        <a:pt x="516" y="388"/>
                      </a:cubicBezTo>
                      <a:cubicBezTo>
                        <a:pt x="0" y="904"/>
                        <a:pt x="0" y="1745"/>
                        <a:pt x="516" y="2261"/>
                      </a:cubicBezTo>
                      <a:cubicBezTo>
                        <a:pt x="767" y="2511"/>
                        <a:pt x="1099" y="2649"/>
                        <a:pt x="1453" y="2649"/>
                      </a:cubicBezTo>
                      <a:cubicBezTo>
                        <a:pt x="1807" y="2649"/>
                        <a:pt x="2140" y="2511"/>
                        <a:pt x="2390" y="2261"/>
                      </a:cubicBezTo>
                      <a:cubicBezTo>
                        <a:pt x="2412" y="2239"/>
                        <a:pt x="2412" y="2239"/>
                        <a:pt x="2412" y="2239"/>
                      </a:cubicBezTo>
                      <a:cubicBezTo>
                        <a:pt x="2513" y="2341"/>
                        <a:pt x="2513" y="2341"/>
                        <a:pt x="2513" y="2341"/>
                      </a:cubicBezTo>
                      <a:cubicBezTo>
                        <a:pt x="2624" y="1647"/>
                        <a:pt x="2624" y="1647"/>
                        <a:pt x="2624" y="1647"/>
                      </a:cubicBezTo>
                      <a:cubicBezTo>
                        <a:pt x="1945" y="1772"/>
                        <a:pt x="1945" y="1772"/>
                        <a:pt x="1945" y="1772"/>
                      </a:cubicBezTo>
                      <a:cubicBezTo>
                        <a:pt x="2033" y="1861"/>
                        <a:pt x="2033" y="1861"/>
                        <a:pt x="2033" y="1861"/>
                      </a:cubicBezTo>
                      <a:cubicBezTo>
                        <a:pt x="2012" y="1883"/>
                        <a:pt x="2012" y="1883"/>
                        <a:pt x="2012" y="1883"/>
                      </a:cubicBezTo>
                      <a:cubicBezTo>
                        <a:pt x="1862" y="2032"/>
                        <a:pt x="1664" y="2114"/>
                        <a:pt x="1453" y="2114"/>
                      </a:cubicBezTo>
                      <a:cubicBezTo>
                        <a:pt x="1242" y="2114"/>
                        <a:pt x="1044" y="2032"/>
                        <a:pt x="895" y="1883"/>
                      </a:cubicBezTo>
                      <a:cubicBezTo>
                        <a:pt x="587" y="1575"/>
                        <a:pt x="587" y="1074"/>
                        <a:pt x="895" y="766"/>
                      </a:cubicBezTo>
                      <a:cubicBezTo>
                        <a:pt x="1044" y="617"/>
                        <a:pt x="1242" y="535"/>
                        <a:pt x="1453" y="535"/>
                      </a:cubicBezTo>
                      <a:cubicBezTo>
                        <a:pt x="1664" y="535"/>
                        <a:pt x="1862" y="617"/>
                        <a:pt x="2012" y="766"/>
                      </a:cubicBezTo>
                      <a:cubicBezTo>
                        <a:pt x="2481" y="1235"/>
                        <a:pt x="2481" y="1235"/>
                        <a:pt x="2481" y="1235"/>
                      </a:cubicBezTo>
                      <a:cubicBezTo>
                        <a:pt x="2570" y="1324"/>
                        <a:pt x="2570" y="1324"/>
                        <a:pt x="2570" y="1324"/>
                      </a:cubicBezTo>
                      <a:cubicBezTo>
                        <a:pt x="3506" y="2261"/>
                        <a:pt x="3506" y="2261"/>
                        <a:pt x="3506" y="2261"/>
                      </a:cubicBezTo>
                      <a:cubicBezTo>
                        <a:pt x="3756" y="2511"/>
                        <a:pt x="4089" y="2649"/>
                        <a:pt x="4443" y="2649"/>
                      </a:cubicBezTo>
                      <a:cubicBezTo>
                        <a:pt x="4785" y="2649"/>
                        <a:pt x="5108" y="2520"/>
                        <a:pt x="5355" y="2285"/>
                      </a:cubicBezTo>
                      <a:lnTo>
                        <a:pt x="4977" y="1906"/>
                      </a:lnTo>
                      <a:close/>
                    </a:path>
                  </a:pathLst>
                </a:cu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387" name="Google Shape;1387;p113"/>
                <p:cNvSpPr/>
                <p:nvPr/>
              </p:nvSpPr>
              <p:spPr>
                <a:xfrm>
                  <a:off x="3335" y="1492"/>
                  <a:ext cx="259" cy="259"/>
                </a:xfrm>
                <a:custGeom>
                  <a:rect b="b" l="l" r="r" t="t"/>
                  <a:pathLst>
                    <a:path extrusionOk="0" h="259" w="259">
                      <a:moveTo>
                        <a:pt x="259" y="126"/>
                      </a:moveTo>
                      <a:lnTo>
                        <a:pt x="133" y="0"/>
                      </a:lnTo>
                      <a:lnTo>
                        <a:pt x="0" y="134"/>
                      </a:lnTo>
                      <a:lnTo>
                        <a:pt x="126" y="259"/>
                      </a:lnTo>
                      <a:lnTo>
                        <a:pt x="259" y="126"/>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sp>
              <p:nvSpPr>
                <p:cNvPr id="1388" name="Google Shape;1388;p113"/>
                <p:cNvSpPr/>
                <p:nvPr/>
              </p:nvSpPr>
              <p:spPr>
                <a:xfrm>
                  <a:off x="3979" y="1490"/>
                  <a:ext cx="249" cy="286"/>
                </a:xfrm>
                <a:custGeom>
                  <a:rect b="b" l="l" r="r" t="t"/>
                  <a:pathLst>
                    <a:path extrusionOk="0" h="859" w="749">
                      <a:moveTo>
                        <a:pt x="0" y="378"/>
                      </a:moveTo>
                      <a:cubicBezTo>
                        <a:pt x="128" y="514"/>
                        <a:pt x="199" y="684"/>
                        <a:pt x="213" y="859"/>
                      </a:cubicBezTo>
                      <a:cubicBezTo>
                        <a:pt x="749" y="859"/>
                        <a:pt x="749" y="859"/>
                        <a:pt x="749" y="859"/>
                      </a:cubicBezTo>
                      <a:cubicBezTo>
                        <a:pt x="734" y="547"/>
                        <a:pt x="611" y="240"/>
                        <a:pt x="379" y="0"/>
                      </a:cubicBezTo>
                      <a:lnTo>
                        <a:pt x="0" y="378"/>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Poppins"/>
                    <a:ea typeface="Poppins"/>
                    <a:cs typeface="Poppins"/>
                    <a:sym typeface="Poppins"/>
                  </a:endParaRPr>
                </a:p>
              </p:txBody>
            </p:sp>
          </p:grpSp>
        </p:grpSp>
      </p:grpSp>
      <p:grpSp>
        <p:nvGrpSpPr>
          <p:cNvPr id="1389" name="Google Shape;1389;p113"/>
          <p:cNvGrpSpPr/>
          <p:nvPr/>
        </p:nvGrpSpPr>
        <p:grpSpPr>
          <a:xfrm>
            <a:off x="1587869" y="1427269"/>
            <a:ext cx="420109" cy="420109"/>
            <a:chOff x="486033" y="1268627"/>
            <a:chExt cx="831900" cy="831900"/>
          </a:xfrm>
        </p:grpSpPr>
        <p:sp>
          <p:nvSpPr>
            <p:cNvPr id="1390" name="Google Shape;1390;p113"/>
            <p:cNvSpPr/>
            <p:nvPr/>
          </p:nvSpPr>
          <p:spPr>
            <a:xfrm>
              <a:off x="856736" y="1268627"/>
              <a:ext cx="90600" cy="831900"/>
            </a:xfrm>
            <a:prstGeom prst="roundRect">
              <a:avLst>
                <a:gd fmla="val 50000" name="adj"/>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391" name="Google Shape;1391;p113"/>
            <p:cNvSpPr/>
            <p:nvPr/>
          </p:nvSpPr>
          <p:spPr>
            <a:xfrm rot="-5400000">
              <a:off x="856683" y="1268696"/>
              <a:ext cx="90600" cy="831900"/>
            </a:xfrm>
            <a:prstGeom prst="roundRect">
              <a:avLst>
                <a:gd fmla="val 50000" name="adj"/>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grpSp>
      <p:grpSp>
        <p:nvGrpSpPr>
          <p:cNvPr id="1392" name="Google Shape;1392;p113"/>
          <p:cNvGrpSpPr/>
          <p:nvPr/>
        </p:nvGrpSpPr>
        <p:grpSpPr>
          <a:xfrm>
            <a:off x="3394700" y="1427269"/>
            <a:ext cx="420110" cy="420109"/>
            <a:chOff x="486033" y="1268627"/>
            <a:chExt cx="831900" cy="831900"/>
          </a:xfrm>
        </p:grpSpPr>
        <p:sp>
          <p:nvSpPr>
            <p:cNvPr id="1393" name="Google Shape;1393;p113"/>
            <p:cNvSpPr/>
            <p:nvPr/>
          </p:nvSpPr>
          <p:spPr>
            <a:xfrm>
              <a:off x="856736" y="1268627"/>
              <a:ext cx="90600" cy="831900"/>
            </a:xfrm>
            <a:prstGeom prst="roundRect">
              <a:avLst>
                <a:gd fmla="val 50000" name="adj"/>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394" name="Google Shape;1394;p113"/>
            <p:cNvSpPr/>
            <p:nvPr/>
          </p:nvSpPr>
          <p:spPr>
            <a:xfrm rot="-5400000">
              <a:off x="856683" y="1268696"/>
              <a:ext cx="90600" cy="831900"/>
            </a:xfrm>
            <a:prstGeom prst="roundRect">
              <a:avLst>
                <a:gd fmla="val 50000" name="adj"/>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grpSp>
      <p:grpSp>
        <p:nvGrpSpPr>
          <p:cNvPr id="1395" name="Google Shape;1395;p113"/>
          <p:cNvGrpSpPr/>
          <p:nvPr/>
        </p:nvGrpSpPr>
        <p:grpSpPr>
          <a:xfrm>
            <a:off x="5209770" y="1046269"/>
            <a:ext cx="420110" cy="420109"/>
            <a:chOff x="486033" y="1268627"/>
            <a:chExt cx="831900" cy="831900"/>
          </a:xfrm>
        </p:grpSpPr>
        <p:sp>
          <p:nvSpPr>
            <p:cNvPr id="1396" name="Google Shape;1396;p113"/>
            <p:cNvSpPr/>
            <p:nvPr/>
          </p:nvSpPr>
          <p:spPr>
            <a:xfrm>
              <a:off x="856736" y="1268627"/>
              <a:ext cx="90600" cy="831900"/>
            </a:xfrm>
            <a:prstGeom prst="roundRect">
              <a:avLst>
                <a:gd fmla="val 50000" name="adj"/>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397" name="Google Shape;1397;p113"/>
            <p:cNvSpPr/>
            <p:nvPr/>
          </p:nvSpPr>
          <p:spPr>
            <a:xfrm rot="-5400000">
              <a:off x="856683" y="1268696"/>
              <a:ext cx="90600" cy="831900"/>
            </a:xfrm>
            <a:prstGeom prst="roundRect">
              <a:avLst>
                <a:gd fmla="val 50000" name="adj"/>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grpSp>
      <p:grpSp>
        <p:nvGrpSpPr>
          <p:cNvPr id="1398" name="Google Shape;1398;p113"/>
          <p:cNvGrpSpPr/>
          <p:nvPr/>
        </p:nvGrpSpPr>
        <p:grpSpPr>
          <a:xfrm>
            <a:off x="6983652" y="1046269"/>
            <a:ext cx="420110" cy="420109"/>
            <a:chOff x="486033" y="1268627"/>
            <a:chExt cx="831900" cy="831900"/>
          </a:xfrm>
        </p:grpSpPr>
        <p:sp>
          <p:nvSpPr>
            <p:cNvPr id="1399" name="Google Shape;1399;p113"/>
            <p:cNvSpPr/>
            <p:nvPr/>
          </p:nvSpPr>
          <p:spPr>
            <a:xfrm>
              <a:off x="856736" y="1268627"/>
              <a:ext cx="90600" cy="831900"/>
            </a:xfrm>
            <a:prstGeom prst="roundRect">
              <a:avLst>
                <a:gd fmla="val 50000" name="adj"/>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00" name="Google Shape;1400;p113"/>
            <p:cNvSpPr/>
            <p:nvPr/>
          </p:nvSpPr>
          <p:spPr>
            <a:xfrm rot="-5400000">
              <a:off x="856683" y="1268696"/>
              <a:ext cx="90600" cy="831900"/>
            </a:xfrm>
            <a:prstGeom prst="roundRect">
              <a:avLst>
                <a:gd fmla="val 50000" name="adj"/>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grpSp>
      <p:sp>
        <p:nvSpPr>
          <p:cNvPr id="1401" name="Google Shape;1401;p113"/>
          <p:cNvSpPr/>
          <p:nvPr/>
        </p:nvSpPr>
        <p:spPr>
          <a:xfrm>
            <a:off x="146661" y="233842"/>
            <a:ext cx="3939600" cy="482100"/>
          </a:xfrm>
          <a:prstGeom prst="roundRect">
            <a:avLst>
              <a:gd fmla="val 16667" name="adj"/>
            </a:avLst>
          </a:prstGeom>
          <a:solidFill>
            <a:schemeClr val="lt1"/>
          </a:solidFill>
          <a:ln>
            <a:noFill/>
          </a:ln>
        </p:spPr>
        <p:txBody>
          <a:bodyPr anchorCtr="0" anchor="t" bIns="45700" lIns="72000" spcFirstLastPara="1" rIns="0" wrap="square" tIns="45700">
            <a:noAutofit/>
          </a:bodyPr>
          <a:lstStyle/>
          <a:p>
            <a:pPr indent="0" lvl="0" marL="0" marR="0" rtl="0" algn="l">
              <a:lnSpc>
                <a:spcPct val="90000"/>
              </a:lnSpc>
              <a:spcBef>
                <a:spcPts val="0"/>
              </a:spcBef>
              <a:spcAft>
                <a:spcPts val="0"/>
              </a:spcAft>
              <a:buClr>
                <a:srgbClr val="28A9D0"/>
              </a:buClr>
              <a:buSzPts val="1800"/>
              <a:buFont typeface="Verdana"/>
              <a:buNone/>
            </a:pPr>
            <a:r>
              <a:rPr b="1" i="0" lang="en" sz="3200" u="none" cap="none" strike="noStrike">
                <a:solidFill>
                  <a:schemeClr val="accent1"/>
                </a:solidFill>
                <a:latin typeface="Poppins"/>
                <a:ea typeface="Poppins"/>
                <a:cs typeface="Poppins"/>
                <a:sym typeface="Poppins"/>
              </a:rPr>
              <a:t>ENERGAIN</a:t>
            </a:r>
            <a:r>
              <a:rPr b="1" baseline="30000" i="0" lang="en" sz="3200" u="none" cap="none" strike="noStrike">
                <a:solidFill>
                  <a:schemeClr val="accent1"/>
                </a:solidFill>
                <a:latin typeface="Poppins"/>
                <a:ea typeface="Poppins"/>
                <a:cs typeface="Poppins"/>
                <a:sym typeface="Poppins"/>
              </a:rPr>
              <a:t>®</a:t>
            </a:r>
            <a:r>
              <a:rPr b="1" i="0" lang="en" sz="3200" u="none" cap="none" strike="noStrike">
                <a:solidFill>
                  <a:schemeClr val="accent1"/>
                </a:solidFill>
                <a:latin typeface="Poppins"/>
                <a:ea typeface="Poppins"/>
                <a:cs typeface="Poppins"/>
                <a:sym typeface="Poppins"/>
              </a:rPr>
              <a:t> SA076  </a:t>
            </a:r>
            <a:endParaRPr b="1" i="0" sz="3200" u="none" cap="none" strike="noStrike">
              <a:solidFill>
                <a:schemeClr val="accent1"/>
              </a:solidFill>
              <a:latin typeface="Poppins"/>
              <a:ea typeface="Poppins"/>
              <a:cs typeface="Poppins"/>
              <a:sym typeface="Poppins"/>
            </a:endParaRPr>
          </a:p>
        </p:txBody>
      </p:sp>
      <p:sp>
        <p:nvSpPr>
          <p:cNvPr id="1402" name="Google Shape;1402;p113"/>
          <p:cNvSpPr/>
          <p:nvPr/>
        </p:nvSpPr>
        <p:spPr>
          <a:xfrm>
            <a:off x="280075" y="3267475"/>
            <a:ext cx="1416900" cy="1092600"/>
          </a:xfrm>
          <a:prstGeom prst="rect">
            <a:avLst/>
          </a:prstGeom>
          <a:noFill/>
          <a:ln>
            <a:noFill/>
          </a:ln>
        </p:spPr>
        <p:txBody>
          <a:bodyPr anchorCtr="0" anchor="t" bIns="45700" lIns="91425" spcFirstLastPara="1" rIns="91425" wrap="square" tIns="45700">
            <a:noAutofit/>
          </a:bodyPr>
          <a:lstStyle/>
          <a:p>
            <a:pPr indent="-84136" lvl="0" marL="90486" marR="0" rtl="0" algn="l">
              <a:lnSpc>
                <a:spcPct val="100000"/>
              </a:lnSpc>
              <a:spcBef>
                <a:spcPts val="0"/>
              </a:spcBef>
              <a:spcAft>
                <a:spcPts val="0"/>
              </a:spcAft>
              <a:buClr>
                <a:schemeClr val="lt1"/>
              </a:buClr>
              <a:buSzPts val="900"/>
              <a:buFont typeface="Arial"/>
              <a:buChar char="•"/>
            </a:pPr>
            <a:r>
              <a:rPr b="0" i="0" lang="en" sz="1000" u="none" cap="none" strike="noStrike">
                <a:solidFill>
                  <a:schemeClr val="lt1"/>
                </a:solidFill>
                <a:latin typeface="Poppins"/>
                <a:ea typeface="Poppins"/>
                <a:cs typeface="Poppins"/>
                <a:sym typeface="Poppins"/>
              </a:rPr>
              <a:t>Unlock the full potential of </a:t>
            </a:r>
            <a:br>
              <a:rPr b="0" i="0" lang="en" sz="1000" u="none" cap="none" strike="noStrike">
                <a:solidFill>
                  <a:schemeClr val="lt1"/>
                </a:solidFill>
                <a:latin typeface="Poppins"/>
                <a:ea typeface="Poppins"/>
                <a:cs typeface="Poppins"/>
                <a:sym typeface="Poppins"/>
              </a:rPr>
            </a:br>
            <a:r>
              <a:rPr b="0" i="0" lang="en" sz="1000" u="none" cap="none" strike="noStrike">
                <a:solidFill>
                  <a:schemeClr val="lt1"/>
                </a:solidFill>
                <a:latin typeface="Poppins"/>
                <a:ea typeface="Poppins"/>
                <a:cs typeface="Poppins"/>
                <a:sym typeface="Poppins"/>
              </a:rPr>
              <a:t>advanced cathodes</a:t>
            </a:r>
            <a:endParaRPr b="0" i="0" sz="1000" u="none" cap="none" strike="noStrike">
              <a:solidFill>
                <a:srgbClr val="000000"/>
              </a:solidFill>
              <a:latin typeface="Poppins"/>
              <a:ea typeface="Poppins"/>
              <a:cs typeface="Poppins"/>
              <a:sym typeface="Poppins"/>
            </a:endParaRPr>
          </a:p>
          <a:p>
            <a:pPr indent="-84136" lvl="0" marL="90486" marR="0" rtl="0" algn="l">
              <a:lnSpc>
                <a:spcPct val="100000"/>
              </a:lnSpc>
              <a:spcBef>
                <a:spcPts val="600"/>
              </a:spcBef>
              <a:spcAft>
                <a:spcPts val="0"/>
              </a:spcAft>
              <a:buClr>
                <a:schemeClr val="lt1"/>
              </a:buClr>
              <a:buSzPts val="900"/>
              <a:buFont typeface="Arial"/>
              <a:buChar char="•"/>
            </a:pPr>
            <a:r>
              <a:rPr b="0" i="0" lang="en" sz="1000" u="none" cap="none" strike="noStrike">
                <a:solidFill>
                  <a:schemeClr val="lt1"/>
                </a:solidFill>
                <a:latin typeface="Poppins"/>
                <a:ea typeface="Poppins"/>
                <a:cs typeface="Poppins"/>
                <a:sym typeface="Poppins"/>
              </a:rPr>
              <a:t>Outstanding</a:t>
            </a:r>
            <a:br>
              <a:rPr b="0" i="0" lang="en" sz="1000" u="none" cap="none" strike="noStrike">
                <a:solidFill>
                  <a:schemeClr val="lt1"/>
                </a:solidFill>
                <a:latin typeface="Poppins"/>
                <a:ea typeface="Poppins"/>
                <a:cs typeface="Poppins"/>
                <a:sym typeface="Poppins"/>
              </a:rPr>
            </a:br>
            <a:r>
              <a:rPr b="0" i="0" lang="en" sz="1000" u="none" cap="none" strike="noStrike">
                <a:solidFill>
                  <a:schemeClr val="lt1"/>
                </a:solidFill>
                <a:latin typeface="Poppins"/>
                <a:ea typeface="Poppins"/>
                <a:cs typeface="Poppins"/>
                <a:sym typeface="Poppins"/>
              </a:rPr>
              <a:t>performance in high voltage battery cells</a:t>
            </a:r>
            <a:endParaRPr b="0" i="0" sz="1000" u="none" cap="none" strike="noStrike">
              <a:solidFill>
                <a:srgbClr val="000000"/>
              </a:solidFill>
              <a:latin typeface="Poppins"/>
              <a:ea typeface="Poppins"/>
              <a:cs typeface="Poppins"/>
              <a:sym typeface="Poppins"/>
            </a:endParaRPr>
          </a:p>
        </p:txBody>
      </p:sp>
      <p:sp>
        <p:nvSpPr>
          <p:cNvPr id="1403" name="Google Shape;1403;p113"/>
          <p:cNvSpPr/>
          <p:nvPr/>
        </p:nvSpPr>
        <p:spPr>
          <a:xfrm>
            <a:off x="2042986" y="3267484"/>
            <a:ext cx="1416900" cy="1092600"/>
          </a:xfrm>
          <a:prstGeom prst="rect">
            <a:avLst/>
          </a:prstGeom>
          <a:noFill/>
          <a:ln>
            <a:noFill/>
          </a:ln>
        </p:spPr>
        <p:txBody>
          <a:bodyPr anchorCtr="0" anchor="t" bIns="45700" lIns="91425" spcFirstLastPara="1" rIns="91425" wrap="square" tIns="45700">
            <a:noAutofit/>
          </a:bodyPr>
          <a:lstStyle/>
          <a:p>
            <a:pPr indent="-84136" lvl="0" marL="90486" marR="0" rtl="0" algn="l">
              <a:lnSpc>
                <a:spcPct val="100000"/>
              </a:lnSpc>
              <a:spcBef>
                <a:spcPts val="0"/>
              </a:spcBef>
              <a:spcAft>
                <a:spcPts val="0"/>
              </a:spcAft>
              <a:buClr>
                <a:schemeClr val="lt1"/>
              </a:buClr>
              <a:buSzPts val="900"/>
              <a:buFont typeface="Arial"/>
              <a:buChar char="•"/>
            </a:pPr>
            <a:r>
              <a:rPr b="0" i="0" lang="en" sz="1000" u="none" cap="none" strike="noStrike">
                <a:solidFill>
                  <a:schemeClr val="lt1"/>
                </a:solidFill>
                <a:latin typeface="Poppins"/>
                <a:ea typeface="Poppins"/>
                <a:cs typeface="Poppins"/>
                <a:sym typeface="Poppins"/>
              </a:rPr>
              <a:t>Enhances performance with SiC anode</a:t>
            </a:r>
            <a:endParaRPr b="0" i="0" sz="1000" u="none" cap="none" strike="noStrike">
              <a:solidFill>
                <a:srgbClr val="000000"/>
              </a:solidFill>
              <a:latin typeface="Poppins"/>
              <a:ea typeface="Poppins"/>
              <a:cs typeface="Poppins"/>
              <a:sym typeface="Poppins"/>
            </a:endParaRPr>
          </a:p>
          <a:p>
            <a:pPr indent="-84136" lvl="0" marL="90486" marR="0" rtl="0" algn="l">
              <a:lnSpc>
                <a:spcPct val="100000"/>
              </a:lnSpc>
              <a:spcBef>
                <a:spcPts val="600"/>
              </a:spcBef>
              <a:spcAft>
                <a:spcPts val="0"/>
              </a:spcAft>
              <a:buClr>
                <a:schemeClr val="lt1"/>
              </a:buClr>
              <a:buSzPts val="900"/>
              <a:buFont typeface="Arial"/>
              <a:buChar char="•"/>
            </a:pPr>
            <a:r>
              <a:rPr b="0" i="0" lang="en" sz="1000" u="none" cap="none" strike="noStrike">
                <a:solidFill>
                  <a:schemeClr val="lt1"/>
                </a:solidFill>
                <a:latin typeface="Poppins"/>
                <a:ea typeface="Poppins"/>
                <a:cs typeface="Poppins"/>
                <a:sym typeface="Poppins"/>
              </a:rPr>
              <a:t>Performance at low and high temperature</a:t>
            </a:r>
            <a:endParaRPr b="0" i="0" sz="1000" u="none" cap="none" strike="noStrike">
              <a:solidFill>
                <a:srgbClr val="000000"/>
              </a:solidFill>
              <a:latin typeface="Poppins"/>
              <a:ea typeface="Poppins"/>
              <a:cs typeface="Poppins"/>
              <a:sym typeface="Poppins"/>
            </a:endParaRPr>
          </a:p>
        </p:txBody>
      </p:sp>
      <p:sp>
        <p:nvSpPr>
          <p:cNvPr id="1404" name="Google Shape;1404;p113"/>
          <p:cNvSpPr/>
          <p:nvPr/>
        </p:nvSpPr>
        <p:spPr>
          <a:xfrm>
            <a:off x="3863547" y="3267484"/>
            <a:ext cx="1416900" cy="554100"/>
          </a:xfrm>
          <a:prstGeom prst="rect">
            <a:avLst/>
          </a:prstGeom>
          <a:noFill/>
          <a:ln>
            <a:noFill/>
          </a:ln>
        </p:spPr>
        <p:txBody>
          <a:bodyPr anchorCtr="0" anchor="t" bIns="45700" lIns="91425" spcFirstLastPara="1" rIns="91425" wrap="square" tIns="45700">
            <a:noAutofit/>
          </a:bodyPr>
          <a:lstStyle/>
          <a:p>
            <a:pPr indent="-84136" lvl="0" marL="90486" marR="0" rtl="0" algn="l">
              <a:lnSpc>
                <a:spcPct val="100000"/>
              </a:lnSpc>
              <a:spcBef>
                <a:spcPts val="0"/>
              </a:spcBef>
              <a:spcAft>
                <a:spcPts val="0"/>
              </a:spcAft>
              <a:buClr>
                <a:schemeClr val="lt1"/>
              </a:buClr>
              <a:buSzPts val="900"/>
              <a:buFont typeface="Arial"/>
              <a:buChar char="•"/>
            </a:pPr>
            <a:r>
              <a:rPr b="0" i="0" lang="en" sz="1000" u="none" cap="none" strike="noStrike">
                <a:solidFill>
                  <a:schemeClr val="lt1"/>
                </a:solidFill>
                <a:latin typeface="Poppins"/>
                <a:ea typeface="Poppins"/>
                <a:cs typeface="Poppins"/>
                <a:sym typeface="Poppins"/>
              </a:rPr>
              <a:t>Enables competitive cost (€/KWh) </a:t>
            </a:r>
            <a:endParaRPr b="0" i="0" sz="1000" u="none" cap="none" strike="noStrike">
              <a:solidFill>
                <a:srgbClr val="000000"/>
              </a:solidFill>
              <a:latin typeface="Poppins"/>
              <a:ea typeface="Poppins"/>
              <a:cs typeface="Poppins"/>
              <a:sym typeface="Poppins"/>
            </a:endParaRPr>
          </a:p>
        </p:txBody>
      </p:sp>
      <p:sp>
        <p:nvSpPr>
          <p:cNvPr id="1405" name="Google Shape;1405;p113"/>
          <p:cNvSpPr/>
          <p:nvPr/>
        </p:nvSpPr>
        <p:spPr>
          <a:xfrm>
            <a:off x="5652121" y="3267484"/>
            <a:ext cx="1416900" cy="938700"/>
          </a:xfrm>
          <a:prstGeom prst="rect">
            <a:avLst/>
          </a:prstGeom>
          <a:noFill/>
          <a:ln>
            <a:noFill/>
          </a:ln>
        </p:spPr>
        <p:txBody>
          <a:bodyPr anchorCtr="0" anchor="t" bIns="45700" lIns="91425" spcFirstLastPara="1" rIns="91425" wrap="square" tIns="45700">
            <a:noAutofit/>
          </a:bodyPr>
          <a:lstStyle/>
          <a:p>
            <a:pPr indent="-84136" lvl="0" marL="90486" marR="0" rtl="0" algn="l">
              <a:lnSpc>
                <a:spcPct val="100000"/>
              </a:lnSpc>
              <a:spcBef>
                <a:spcPts val="0"/>
              </a:spcBef>
              <a:spcAft>
                <a:spcPts val="0"/>
              </a:spcAft>
              <a:buClr>
                <a:schemeClr val="lt1"/>
              </a:buClr>
              <a:buSzPts val="900"/>
              <a:buFont typeface="Arial"/>
              <a:buChar char="•"/>
            </a:pPr>
            <a:r>
              <a:rPr b="0" i="0" lang="en" sz="1000" u="none" cap="none" strike="noStrike">
                <a:solidFill>
                  <a:schemeClr val="lt1"/>
                </a:solidFill>
                <a:latin typeface="Poppins"/>
                <a:ea typeface="Poppins"/>
                <a:cs typeface="Poppins"/>
                <a:sym typeface="Poppins"/>
              </a:rPr>
              <a:t>10-fold improvement in flammability test </a:t>
            </a:r>
            <a:endParaRPr b="0" i="0" sz="1000" u="none" cap="none" strike="noStrike">
              <a:solidFill>
                <a:srgbClr val="000000"/>
              </a:solidFill>
              <a:latin typeface="Poppins"/>
              <a:ea typeface="Poppins"/>
              <a:cs typeface="Poppins"/>
              <a:sym typeface="Poppins"/>
            </a:endParaRPr>
          </a:p>
          <a:p>
            <a:pPr indent="-84136" lvl="0" marL="90486" marR="0" rtl="0" algn="l">
              <a:lnSpc>
                <a:spcPct val="100000"/>
              </a:lnSpc>
              <a:spcBef>
                <a:spcPts val="600"/>
              </a:spcBef>
              <a:spcAft>
                <a:spcPts val="0"/>
              </a:spcAft>
              <a:buClr>
                <a:schemeClr val="lt1"/>
              </a:buClr>
              <a:buSzPts val="900"/>
              <a:buFont typeface="Arial"/>
              <a:buChar char="•"/>
            </a:pPr>
            <a:r>
              <a:rPr b="0" i="0" lang="en" sz="1000" u="none" cap="none" strike="noStrike">
                <a:solidFill>
                  <a:schemeClr val="lt1"/>
                </a:solidFill>
                <a:latin typeface="Poppins"/>
                <a:ea typeface="Poppins"/>
                <a:cs typeface="Poppins"/>
                <a:sym typeface="Poppins"/>
              </a:rPr>
              <a:t>Gas formation reduction </a:t>
            </a:r>
            <a:endParaRPr b="0" i="0" sz="1000" u="none" cap="none" strike="noStrike">
              <a:solidFill>
                <a:srgbClr val="000000"/>
              </a:solidFill>
              <a:latin typeface="Poppins"/>
              <a:ea typeface="Poppins"/>
              <a:cs typeface="Poppins"/>
              <a:sym typeface="Poppins"/>
            </a:endParaRPr>
          </a:p>
        </p:txBody>
      </p:sp>
      <p:sp>
        <p:nvSpPr>
          <p:cNvPr id="1406" name="Google Shape;1406;p113"/>
          <p:cNvSpPr/>
          <p:nvPr/>
        </p:nvSpPr>
        <p:spPr>
          <a:xfrm>
            <a:off x="7423256" y="3267484"/>
            <a:ext cx="1549200" cy="938700"/>
          </a:xfrm>
          <a:prstGeom prst="rect">
            <a:avLst/>
          </a:prstGeom>
          <a:noFill/>
          <a:ln>
            <a:noFill/>
          </a:ln>
        </p:spPr>
        <p:txBody>
          <a:bodyPr anchorCtr="0" anchor="t" bIns="45700" lIns="91425" spcFirstLastPara="1" rIns="91425" wrap="square" tIns="45700">
            <a:noAutofit/>
          </a:bodyPr>
          <a:lstStyle/>
          <a:p>
            <a:pPr indent="-84136" lvl="0" marL="90486" marR="0" rtl="0" algn="l">
              <a:lnSpc>
                <a:spcPct val="100000"/>
              </a:lnSpc>
              <a:spcBef>
                <a:spcPts val="0"/>
              </a:spcBef>
              <a:spcAft>
                <a:spcPts val="0"/>
              </a:spcAft>
              <a:buClr>
                <a:schemeClr val="lt1"/>
              </a:buClr>
              <a:buSzPts val="900"/>
              <a:buFont typeface="Arial"/>
              <a:buChar char="•"/>
            </a:pPr>
            <a:r>
              <a:rPr b="0" i="0" lang="en" sz="1000" u="none" cap="none" strike="noStrike">
                <a:solidFill>
                  <a:schemeClr val="lt1"/>
                </a:solidFill>
                <a:latin typeface="Poppins"/>
                <a:ea typeface="Poppins"/>
                <a:cs typeface="Poppins"/>
                <a:sym typeface="Poppins"/>
              </a:rPr>
              <a:t>High temperature stability</a:t>
            </a:r>
            <a:endParaRPr b="0" i="0" sz="1000" u="none" cap="none" strike="noStrike">
              <a:solidFill>
                <a:srgbClr val="000000"/>
              </a:solidFill>
              <a:latin typeface="Poppins"/>
              <a:ea typeface="Poppins"/>
              <a:cs typeface="Poppins"/>
              <a:sym typeface="Poppins"/>
            </a:endParaRPr>
          </a:p>
          <a:p>
            <a:pPr indent="-84136" lvl="0" marL="90486" marR="0" rtl="0" algn="l">
              <a:lnSpc>
                <a:spcPct val="100000"/>
              </a:lnSpc>
              <a:spcBef>
                <a:spcPts val="600"/>
              </a:spcBef>
              <a:spcAft>
                <a:spcPts val="0"/>
              </a:spcAft>
              <a:buClr>
                <a:schemeClr val="lt1"/>
              </a:buClr>
              <a:buSzPts val="900"/>
              <a:buFont typeface="Arial"/>
              <a:buChar char="•"/>
            </a:pPr>
            <a:r>
              <a:rPr b="0" i="0" lang="en" sz="1000" u="none" cap="none" strike="noStrike">
                <a:solidFill>
                  <a:schemeClr val="lt1"/>
                </a:solidFill>
                <a:latin typeface="Poppins"/>
                <a:ea typeface="Poppins"/>
                <a:cs typeface="Poppins"/>
                <a:sym typeface="Poppins"/>
              </a:rPr>
              <a:t>Highly electrochemically stable solvent </a:t>
            </a:r>
            <a:endParaRPr b="0" i="0" sz="1000" u="none" cap="none" strike="noStrike">
              <a:solidFill>
                <a:srgbClr val="000000"/>
              </a:solidFill>
              <a:latin typeface="Poppins"/>
              <a:ea typeface="Poppins"/>
              <a:cs typeface="Poppins"/>
              <a:sym typeface="Poppins"/>
            </a:endParaRPr>
          </a:p>
        </p:txBody>
      </p:sp>
      <p:sp>
        <p:nvSpPr>
          <p:cNvPr id="1407" name="Google Shape;1407;p113"/>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solidFill>
                  <a:schemeClr val="lt1"/>
                </a:solidFill>
              </a:rPr>
              <a:t>Battery Materials for today &amp; tomorrow</a:t>
            </a:r>
            <a:endParaRPr>
              <a:solidFill>
                <a:schemeClr val="lt1"/>
              </a:solidFill>
            </a:endParaRPr>
          </a:p>
        </p:txBody>
      </p:sp>
      <p:sp>
        <p:nvSpPr>
          <p:cNvPr id="1408" name="Google Shape;1408;p113"/>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pic>
        <p:nvPicPr>
          <p:cNvPr id="1409" name="Google Shape;1409;p113"/>
          <p:cNvPicPr preferRelativeResize="0"/>
          <p:nvPr/>
        </p:nvPicPr>
        <p:blipFill rotWithShape="1">
          <a:blip r:embed="rId4">
            <a:alphaModFix/>
          </a:blip>
          <a:srcRect b="0" l="0" r="0" t="0"/>
          <a:stretch/>
        </p:blipFill>
        <p:spPr>
          <a:xfrm>
            <a:off x="7476392" y="4507641"/>
            <a:ext cx="1352089" cy="447805"/>
          </a:xfrm>
          <a:prstGeom prst="rect">
            <a:avLst/>
          </a:prstGeom>
          <a:noFill/>
          <a:ln>
            <a:noFill/>
          </a:ln>
        </p:spPr>
      </p:pic>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10" presetSubtype="0">
                                  <p:stCondLst>
                                    <p:cond delay="0"/>
                                  </p:stCondLst>
                                  <p:childTnLst>
                                    <p:set>
                                      <p:cBhvr>
                                        <p:cTn dur="1" fill="hold">
                                          <p:stCondLst>
                                            <p:cond delay="0"/>
                                          </p:stCondLst>
                                        </p:cTn>
                                        <p:tgtEl>
                                          <p:spTgt spid="1340"/>
                                        </p:tgtEl>
                                        <p:attrNameLst>
                                          <p:attrName>style.visibility</p:attrName>
                                        </p:attrNameLst>
                                      </p:cBhvr>
                                      <p:to>
                                        <p:strVal val="visible"/>
                                      </p:to>
                                    </p:set>
                                    <p:animEffect filter="fade" transition="in">
                                      <p:cBhvr>
                                        <p:cTn dur="500"/>
                                        <p:tgtEl>
                                          <p:spTgt spid="1340"/>
                                        </p:tgtEl>
                                      </p:cBhvr>
                                    </p:animEffect>
                                  </p:childTnLst>
                                </p:cTn>
                              </p:par>
                            </p:childTnLst>
                          </p:cTn>
                        </p:par>
                        <p:par>
                          <p:cTn fill="hold">
                            <p:stCondLst>
                              <p:cond delay="500"/>
                            </p:stCondLst>
                            <p:childTnLst>
                              <p:par>
                                <p:cTn fill="hold" nodeType="afterEffect" presetClass="entr" presetID="10" presetSubtype="0">
                                  <p:stCondLst>
                                    <p:cond delay="0"/>
                                  </p:stCondLst>
                                  <p:childTnLst>
                                    <p:set>
                                      <p:cBhvr>
                                        <p:cTn dur="1" fill="hold">
                                          <p:stCondLst>
                                            <p:cond delay="0"/>
                                          </p:stCondLst>
                                        </p:cTn>
                                        <p:tgtEl>
                                          <p:spTgt spid="1350"/>
                                        </p:tgtEl>
                                        <p:attrNameLst>
                                          <p:attrName>style.visibility</p:attrName>
                                        </p:attrNameLst>
                                      </p:cBhvr>
                                      <p:to>
                                        <p:strVal val="visible"/>
                                      </p:to>
                                    </p:set>
                                    <p:animEffect filter="fade" transition="in">
                                      <p:cBhvr>
                                        <p:cTn dur="500"/>
                                        <p:tgtEl>
                                          <p:spTgt spid="1350"/>
                                        </p:tgtEl>
                                      </p:cBhvr>
                                    </p:animEffect>
                                  </p:childTnLst>
                                </p:cTn>
                              </p:par>
                            </p:childTnLst>
                          </p:cTn>
                        </p:par>
                        <p:par>
                          <p:cTn fill="hold">
                            <p:stCondLst>
                              <p:cond delay="1000"/>
                            </p:stCondLst>
                            <p:childTnLst>
                              <p:par>
                                <p:cTn fill="hold" nodeType="afterEffect" presetClass="entr" presetID="10" presetSubtype="0">
                                  <p:stCondLst>
                                    <p:cond delay="0"/>
                                  </p:stCondLst>
                                  <p:childTnLst>
                                    <p:set>
                                      <p:cBhvr>
                                        <p:cTn dur="1" fill="hold">
                                          <p:stCondLst>
                                            <p:cond delay="0"/>
                                          </p:stCondLst>
                                        </p:cTn>
                                        <p:tgtEl>
                                          <p:spTgt spid="1359"/>
                                        </p:tgtEl>
                                        <p:attrNameLst>
                                          <p:attrName>style.visibility</p:attrName>
                                        </p:attrNameLst>
                                      </p:cBhvr>
                                      <p:to>
                                        <p:strVal val="visible"/>
                                      </p:to>
                                    </p:set>
                                    <p:animEffect filter="fade" transition="in">
                                      <p:cBhvr>
                                        <p:cTn dur="500"/>
                                        <p:tgtEl>
                                          <p:spTgt spid="1359"/>
                                        </p:tgtEl>
                                      </p:cBhvr>
                                    </p:animEffect>
                                  </p:childTnLst>
                                </p:cTn>
                              </p:par>
                            </p:childTnLst>
                          </p:cTn>
                        </p:par>
                        <p:par>
                          <p:cTn fill="hold">
                            <p:stCondLst>
                              <p:cond delay="1500"/>
                            </p:stCondLst>
                            <p:childTnLst>
                              <p:par>
                                <p:cTn fill="hold" nodeType="afterEffect" presetClass="entr" presetID="10" presetSubtype="0">
                                  <p:stCondLst>
                                    <p:cond delay="0"/>
                                  </p:stCondLst>
                                  <p:childTnLst>
                                    <p:set>
                                      <p:cBhvr>
                                        <p:cTn dur="1" fill="hold">
                                          <p:stCondLst>
                                            <p:cond delay="0"/>
                                          </p:stCondLst>
                                        </p:cTn>
                                        <p:tgtEl>
                                          <p:spTgt spid="1370"/>
                                        </p:tgtEl>
                                        <p:attrNameLst>
                                          <p:attrName>style.visibility</p:attrName>
                                        </p:attrNameLst>
                                      </p:cBhvr>
                                      <p:to>
                                        <p:strVal val="visible"/>
                                      </p:to>
                                    </p:set>
                                    <p:animEffect filter="fade" transition="in">
                                      <p:cBhvr>
                                        <p:cTn dur="500"/>
                                        <p:tgtEl>
                                          <p:spTgt spid="1370"/>
                                        </p:tgtEl>
                                      </p:cBhvr>
                                    </p:animEffect>
                                  </p:childTnLst>
                                </p:cTn>
                              </p:par>
                            </p:childTnLst>
                          </p:cTn>
                        </p:par>
                        <p:par>
                          <p:cTn fill="hold">
                            <p:stCondLst>
                              <p:cond delay="2000"/>
                            </p:stCondLst>
                            <p:childTnLst>
                              <p:par>
                                <p:cTn fill="hold" nodeType="afterEffect" presetClass="entr" presetID="10" presetSubtype="0">
                                  <p:stCondLst>
                                    <p:cond delay="0"/>
                                  </p:stCondLst>
                                  <p:childTnLst>
                                    <p:set>
                                      <p:cBhvr>
                                        <p:cTn dur="1" fill="hold">
                                          <p:stCondLst>
                                            <p:cond delay="0"/>
                                          </p:stCondLst>
                                        </p:cTn>
                                        <p:tgtEl>
                                          <p:spTgt spid="1378"/>
                                        </p:tgtEl>
                                        <p:attrNameLst>
                                          <p:attrName>style.visibility</p:attrName>
                                        </p:attrNameLst>
                                      </p:cBhvr>
                                      <p:to>
                                        <p:strVal val="visible"/>
                                      </p:to>
                                    </p:set>
                                    <p:animEffect filter="fade" transition="in">
                                      <p:cBhvr>
                                        <p:cTn dur="500"/>
                                        <p:tgtEl>
                                          <p:spTgt spid="1378"/>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xit" presetID="10" presetSubtype="0">
                                  <p:stCondLst>
                                    <p:cond delay="0"/>
                                  </p:stCondLst>
                                  <p:childTnLst>
                                    <p:animEffect filter="fade" transition="out">
                                      <p:cBhvr>
                                        <p:cTn dur="500"/>
                                        <p:tgtEl>
                                          <p:spTgt spid="1339"/>
                                        </p:tgtEl>
                                      </p:cBhvr>
                                    </p:animEffect>
                                    <p:set>
                                      <p:cBhvr>
                                        <p:cTn dur="1" fill="hold">
                                          <p:stCondLst>
                                            <p:cond delay="500"/>
                                          </p:stCondLst>
                                        </p:cTn>
                                        <p:tgtEl>
                                          <p:spTgt spid="1339"/>
                                        </p:tgtEl>
                                        <p:attrNameLst>
                                          <p:attrName>style.visibility</p:attrName>
                                        </p:attrNameLst>
                                      </p:cBhvr>
                                      <p:to>
                                        <p:strVal val="hidden"/>
                                      </p:to>
                                    </p:set>
                                  </p:childTnLst>
                                </p:cTn>
                              </p:par>
                              <p:par>
                                <p:cTn fill="hold" nodeType="withEffect" presetClass="entr" presetID="10" presetSubtype="0">
                                  <p:stCondLst>
                                    <p:cond delay="0"/>
                                  </p:stCondLst>
                                  <p:childTnLst>
                                    <p:set>
                                      <p:cBhvr>
                                        <p:cTn dur="1" fill="hold">
                                          <p:stCondLst>
                                            <p:cond delay="0"/>
                                          </p:stCondLst>
                                        </p:cTn>
                                        <p:tgtEl>
                                          <p:spTgt spid="1401"/>
                                        </p:tgtEl>
                                        <p:attrNameLst>
                                          <p:attrName>style.visibility</p:attrName>
                                        </p:attrNameLst>
                                      </p:cBhvr>
                                      <p:to>
                                        <p:strVal val="visible"/>
                                      </p:to>
                                    </p:set>
                                    <p:animEffect filter="fade" transition="in">
                                      <p:cBhvr>
                                        <p:cTn dur="750"/>
                                        <p:tgtEl>
                                          <p:spTgt spid="1401"/>
                                        </p:tgtEl>
                                      </p:cBhvr>
                                    </p:animEffect>
                                  </p:childTnLst>
                                </p:cTn>
                              </p:par>
                            </p:childTnLst>
                          </p:cTn>
                        </p:par>
                        <p:par>
                          <p:cTn fill="hold">
                            <p:stCondLst>
                              <p:cond delay="750"/>
                            </p:stCondLst>
                            <p:childTnLst>
                              <p:par>
                                <p:cTn fill="hold" nodeType="afterEffect" presetClass="entr" presetID="10" presetSubtype="0">
                                  <p:stCondLst>
                                    <p:cond delay="0"/>
                                  </p:stCondLst>
                                  <p:childTnLst>
                                    <p:set>
                                      <p:cBhvr>
                                        <p:cTn dur="1" fill="hold">
                                          <p:stCondLst>
                                            <p:cond delay="0"/>
                                          </p:stCondLst>
                                        </p:cTn>
                                        <p:tgtEl>
                                          <p:spTgt spid="1402"/>
                                        </p:tgtEl>
                                        <p:attrNameLst>
                                          <p:attrName>style.visibility</p:attrName>
                                        </p:attrNameLst>
                                      </p:cBhvr>
                                      <p:to>
                                        <p:strVal val="visible"/>
                                      </p:to>
                                    </p:set>
                                    <p:animEffect filter="fade" transition="in">
                                      <p:cBhvr>
                                        <p:cTn dur="500"/>
                                        <p:tgtEl>
                                          <p:spTgt spid="1402"/>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23" presetSubtype="16">
                                  <p:stCondLst>
                                    <p:cond delay="0"/>
                                  </p:stCondLst>
                                  <p:childTnLst>
                                    <p:set>
                                      <p:cBhvr>
                                        <p:cTn dur="1" fill="hold">
                                          <p:stCondLst>
                                            <p:cond delay="0"/>
                                          </p:stCondLst>
                                        </p:cTn>
                                        <p:tgtEl>
                                          <p:spTgt spid="1389"/>
                                        </p:tgtEl>
                                        <p:attrNameLst>
                                          <p:attrName>style.visibility</p:attrName>
                                        </p:attrNameLst>
                                      </p:cBhvr>
                                      <p:to>
                                        <p:strVal val="visible"/>
                                      </p:to>
                                    </p:set>
                                    <p:anim calcmode="lin" valueType="num">
                                      <p:cBhvr additive="base">
                                        <p:cTn dur="500"/>
                                        <p:tgtEl>
                                          <p:spTgt spid="1389"/>
                                        </p:tgtEl>
                                        <p:attrNameLst>
                                          <p:attrName>ppt_w</p:attrName>
                                        </p:attrNameLst>
                                      </p:cBhvr>
                                      <p:tavLst>
                                        <p:tav fmla="" tm="0">
                                          <p:val>
                                            <p:strVal val="0"/>
                                          </p:val>
                                        </p:tav>
                                        <p:tav fmla="" tm="100000">
                                          <p:val>
                                            <p:strVal val="#ppt_w"/>
                                          </p:val>
                                        </p:tav>
                                      </p:tavLst>
                                    </p:anim>
                                    <p:anim calcmode="lin" valueType="num">
                                      <p:cBhvr additive="base">
                                        <p:cTn dur="500"/>
                                        <p:tgtEl>
                                          <p:spTgt spid="1389"/>
                                        </p:tgtEl>
                                        <p:attrNameLst>
                                          <p:attrName>ppt_h</p:attrName>
                                        </p:attrNameLst>
                                      </p:cBhvr>
                                      <p:tavLst>
                                        <p:tav fmla="" tm="0">
                                          <p:val>
                                            <p:strVal val="0"/>
                                          </p:val>
                                        </p:tav>
                                        <p:tav fmla="" tm="100000">
                                          <p:val>
                                            <p:strVal val="#ppt_h"/>
                                          </p:val>
                                        </p:tav>
                                      </p:tavLst>
                                    </p:anim>
                                  </p:childTnLst>
                                </p:cTn>
                              </p:par>
                            </p:childTnLst>
                          </p:cTn>
                        </p:par>
                        <p:par>
                          <p:cTn fill="hold">
                            <p:stCondLst>
                              <p:cond delay="500"/>
                            </p:stCondLst>
                            <p:childTnLst>
                              <p:par>
                                <p:cTn fill="hold" nodeType="afterEffect" presetClass="entr" presetID="10" presetSubtype="0">
                                  <p:stCondLst>
                                    <p:cond delay="0"/>
                                  </p:stCondLst>
                                  <p:childTnLst>
                                    <p:set>
                                      <p:cBhvr>
                                        <p:cTn dur="1" fill="hold">
                                          <p:stCondLst>
                                            <p:cond delay="0"/>
                                          </p:stCondLst>
                                        </p:cTn>
                                        <p:tgtEl>
                                          <p:spTgt spid="1403"/>
                                        </p:tgtEl>
                                        <p:attrNameLst>
                                          <p:attrName>style.visibility</p:attrName>
                                        </p:attrNameLst>
                                      </p:cBhvr>
                                      <p:to>
                                        <p:strVal val="visible"/>
                                      </p:to>
                                    </p:set>
                                    <p:animEffect filter="fade" transition="in">
                                      <p:cBhvr>
                                        <p:cTn dur="500"/>
                                        <p:tgtEl>
                                          <p:spTgt spid="1403"/>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23" presetSubtype="16">
                                  <p:stCondLst>
                                    <p:cond delay="0"/>
                                  </p:stCondLst>
                                  <p:childTnLst>
                                    <p:set>
                                      <p:cBhvr>
                                        <p:cTn dur="1" fill="hold">
                                          <p:stCondLst>
                                            <p:cond delay="0"/>
                                          </p:stCondLst>
                                        </p:cTn>
                                        <p:tgtEl>
                                          <p:spTgt spid="1392"/>
                                        </p:tgtEl>
                                        <p:attrNameLst>
                                          <p:attrName>style.visibility</p:attrName>
                                        </p:attrNameLst>
                                      </p:cBhvr>
                                      <p:to>
                                        <p:strVal val="visible"/>
                                      </p:to>
                                    </p:set>
                                    <p:anim calcmode="lin" valueType="num">
                                      <p:cBhvr additive="base">
                                        <p:cTn dur="500"/>
                                        <p:tgtEl>
                                          <p:spTgt spid="1392"/>
                                        </p:tgtEl>
                                        <p:attrNameLst>
                                          <p:attrName>ppt_w</p:attrName>
                                        </p:attrNameLst>
                                      </p:cBhvr>
                                      <p:tavLst>
                                        <p:tav fmla="" tm="0">
                                          <p:val>
                                            <p:strVal val="0"/>
                                          </p:val>
                                        </p:tav>
                                        <p:tav fmla="" tm="100000">
                                          <p:val>
                                            <p:strVal val="#ppt_w"/>
                                          </p:val>
                                        </p:tav>
                                      </p:tavLst>
                                    </p:anim>
                                    <p:anim calcmode="lin" valueType="num">
                                      <p:cBhvr additive="base">
                                        <p:cTn dur="500"/>
                                        <p:tgtEl>
                                          <p:spTgt spid="1392"/>
                                        </p:tgtEl>
                                        <p:attrNameLst>
                                          <p:attrName>ppt_h</p:attrName>
                                        </p:attrNameLst>
                                      </p:cBhvr>
                                      <p:tavLst>
                                        <p:tav fmla="" tm="0">
                                          <p:val>
                                            <p:strVal val="0"/>
                                          </p:val>
                                        </p:tav>
                                        <p:tav fmla="" tm="100000">
                                          <p:val>
                                            <p:strVal val="#ppt_h"/>
                                          </p:val>
                                        </p:tav>
                                      </p:tavLst>
                                    </p:anim>
                                  </p:childTnLst>
                                </p:cTn>
                              </p:par>
                            </p:childTnLst>
                          </p:cTn>
                        </p:par>
                        <p:par>
                          <p:cTn fill="hold">
                            <p:stCondLst>
                              <p:cond delay="500"/>
                            </p:stCondLst>
                            <p:childTnLst>
                              <p:par>
                                <p:cTn fill="hold" nodeType="afterEffect" presetClass="entr" presetID="10" presetSubtype="0">
                                  <p:stCondLst>
                                    <p:cond delay="0"/>
                                  </p:stCondLst>
                                  <p:childTnLst>
                                    <p:set>
                                      <p:cBhvr>
                                        <p:cTn dur="1" fill="hold">
                                          <p:stCondLst>
                                            <p:cond delay="0"/>
                                          </p:stCondLst>
                                        </p:cTn>
                                        <p:tgtEl>
                                          <p:spTgt spid="1404"/>
                                        </p:tgtEl>
                                        <p:attrNameLst>
                                          <p:attrName>style.visibility</p:attrName>
                                        </p:attrNameLst>
                                      </p:cBhvr>
                                      <p:to>
                                        <p:strVal val="visible"/>
                                      </p:to>
                                    </p:set>
                                    <p:animEffect filter="fade" transition="in">
                                      <p:cBhvr>
                                        <p:cTn dur="500"/>
                                        <p:tgtEl>
                                          <p:spTgt spid="1404"/>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23" presetSubtype="16">
                                  <p:stCondLst>
                                    <p:cond delay="0"/>
                                  </p:stCondLst>
                                  <p:childTnLst>
                                    <p:set>
                                      <p:cBhvr>
                                        <p:cTn dur="1" fill="hold">
                                          <p:stCondLst>
                                            <p:cond delay="0"/>
                                          </p:stCondLst>
                                        </p:cTn>
                                        <p:tgtEl>
                                          <p:spTgt spid="1395"/>
                                        </p:tgtEl>
                                        <p:attrNameLst>
                                          <p:attrName>style.visibility</p:attrName>
                                        </p:attrNameLst>
                                      </p:cBhvr>
                                      <p:to>
                                        <p:strVal val="visible"/>
                                      </p:to>
                                    </p:set>
                                    <p:anim calcmode="lin" valueType="num">
                                      <p:cBhvr additive="base">
                                        <p:cTn dur="500"/>
                                        <p:tgtEl>
                                          <p:spTgt spid="1395"/>
                                        </p:tgtEl>
                                        <p:attrNameLst>
                                          <p:attrName>ppt_w</p:attrName>
                                        </p:attrNameLst>
                                      </p:cBhvr>
                                      <p:tavLst>
                                        <p:tav fmla="" tm="0">
                                          <p:val>
                                            <p:strVal val="0"/>
                                          </p:val>
                                        </p:tav>
                                        <p:tav fmla="" tm="100000">
                                          <p:val>
                                            <p:strVal val="#ppt_w"/>
                                          </p:val>
                                        </p:tav>
                                      </p:tavLst>
                                    </p:anim>
                                    <p:anim calcmode="lin" valueType="num">
                                      <p:cBhvr additive="base">
                                        <p:cTn dur="500"/>
                                        <p:tgtEl>
                                          <p:spTgt spid="1395"/>
                                        </p:tgtEl>
                                        <p:attrNameLst>
                                          <p:attrName>ppt_h</p:attrName>
                                        </p:attrNameLst>
                                      </p:cBhvr>
                                      <p:tavLst>
                                        <p:tav fmla="" tm="0">
                                          <p:val>
                                            <p:strVal val="0"/>
                                          </p:val>
                                        </p:tav>
                                        <p:tav fmla="" tm="100000">
                                          <p:val>
                                            <p:strVal val="#ppt_h"/>
                                          </p:val>
                                        </p:tav>
                                      </p:tavLst>
                                    </p:anim>
                                  </p:childTnLst>
                                </p:cTn>
                              </p:par>
                            </p:childTnLst>
                          </p:cTn>
                        </p:par>
                        <p:par>
                          <p:cTn fill="hold">
                            <p:stCondLst>
                              <p:cond delay="500"/>
                            </p:stCondLst>
                            <p:childTnLst>
                              <p:par>
                                <p:cTn fill="hold" nodeType="afterEffect" presetClass="entr" presetID="10" presetSubtype="0">
                                  <p:stCondLst>
                                    <p:cond delay="0"/>
                                  </p:stCondLst>
                                  <p:childTnLst>
                                    <p:set>
                                      <p:cBhvr>
                                        <p:cTn dur="1" fill="hold">
                                          <p:stCondLst>
                                            <p:cond delay="0"/>
                                          </p:stCondLst>
                                        </p:cTn>
                                        <p:tgtEl>
                                          <p:spTgt spid="1405"/>
                                        </p:tgtEl>
                                        <p:attrNameLst>
                                          <p:attrName>style.visibility</p:attrName>
                                        </p:attrNameLst>
                                      </p:cBhvr>
                                      <p:to>
                                        <p:strVal val="visible"/>
                                      </p:to>
                                    </p:set>
                                    <p:animEffect filter="fade" transition="in">
                                      <p:cBhvr>
                                        <p:cTn dur="500"/>
                                        <p:tgtEl>
                                          <p:spTgt spid="1405"/>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23" presetSubtype="16">
                                  <p:stCondLst>
                                    <p:cond delay="0"/>
                                  </p:stCondLst>
                                  <p:childTnLst>
                                    <p:set>
                                      <p:cBhvr>
                                        <p:cTn dur="1" fill="hold">
                                          <p:stCondLst>
                                            <p:cond delay="0"/>
                                          </p:stCondLst>
                                        </p:cTn>
                                        <p:tgtEl>
                                          <p:spTgt spid="1398"/>
                                        </p:tgtEl>
                                        <p:attrNameLst>
                                          <p:attrName>style.visibility</p:attrName>
                                        </p:attrNameLst>
                                      </p:cBhvr>
                                      <p:to>
                                        <p:strVal val="visible"/>
                                      </p:to>
                                    </p:set>
                                    <p:anim calcmode="lin" valueType="num">
                                      <p:cBhvr additive="base">
                                        <p:cTn dur="500"/>
                                        <p:tgtEl>
                                          <p:spTgt spid="1398"/>
                                        </p:tgtEl>
                                        <p:attrNameLst>
                                          <p:attrName>ppt_w</p:attrName>
                                        </p:attrNameLst>
                                      </p:cBhvr>
                                      <p:tavLst>
                                        <p:tav fmla="" tm="0">
                                          <p:val>
                                            <p:strVal val="0"/>
                                          </p:val>
                                        </p:tav>
                                        <p:tav fmla="" tm="100000">
                                          <p:val>
                                            <p:strVal val="#ppt_w"/>
                                          </p:val>
                                        </p:tav>
                                      </p:tavLst>
                                    </p:anim>
                                    <p:anim calcmode="lin" valueType="num">
                                      <p:cBhvr additive="base">
                                        <p:cTn dur="500"/>
                                        <p:tgtEl>
                                          <p:spTgt spid="1398"/>
                                        </p:tgtEl>
                                        <p:attrNameLst>
                                          <p:attrName>ppt_h</p:attrName>
                                        </p:attrNameLst>
                                      </p:cBhvr>
                                      <p:tavLst>
                                        <p:tav fmla="" tm="0">
                                          <p:val>
                                            <p:strVal val="0"/>
                                          </p:val>
                                        </p:tav>
                                        <p:tav fmla="" tm="100000">
                                          <p:val>
                                            <p:strVal val="#ppt_h"/>
                                          </p:val>
                                        </p:tav>
                                      </p:tavLst>
                                    </p:anim>
                                  </p:childTnLst>
                                </p:cTn>
                              </p:par>
                            </p:childTnLst>
                          </p:cTn>
                        </p:par>
                        <p:par>
                          <p:cTn fill="hold">
                            <p:stCondLst>
                              <p:cond delay="500"/>
                            </p:stCondLst>
                            <p:childTnLst>
                              <p:par>
                                <p:cTn fill="hold" nodeType="afterEffect" presetClass="entr" presetID="10" presetSubtype="0">
                                  <p:stCondLst>
                                    <p:cond delay="0"/>
                                  </p:stCondLst>
                                  <p:childTnLst>
                                    <p:set>
                                      <p:cBhvr>
                                        <p:cTn dur="1" fill="hold">
                                          <p:stCondLst>
                                            <p:cond delay="0"/>
                                          </p:stCondLst>
                                        </p:cTn>
                                        <p:tgtEl>
                                          <p:spTgt spid="1406"/>
                                        </p:tgtEl>
                                        <p:attrNameLst>
                                          <p:attrName>style.visibility</p:attrName>
                                        </p:attrNameLst>
                                      </p:cBhvr>
                                      <p:to>
                                        <p:strVal val="visible"/>
                                      </p:to>
                                    </p:set>
                                    <p:animEffect filter="fade" transition="in">
                                      <p:cBhvr>
                                        <p:cTn dur="500"/>
                                        <p:tgtEl>
                                          <p:spTgt spid="1406"/>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414" name="Shape 1414"/>
        <p:cNvGrpSpPr/>
        <p:nvPr/>
      </p:nvGrpSpPr>
      <p:grpSpPr>
        <a:xfrm>
          <a:off x="0" y="0"/>
          <a:ext cx="0" cy="0"/>
          <a:chOff x="0" y="0"/>
          <a:chExt cx="0" cy="0"/>
        </a:xfrm>
      </p:grpSpPr>
      <p:sp>
        <p:nvSpPr>
          <p:cNvPr id="1415" name="Google Shape;1415;p114"/>
          <p:cNvSpPr/>
          <p:nvPr/>
        </p:nvSpPr>
        <p:spPr>
          <a:xfrm>
            <a:off x="182647" y="1314450"/>
            <a:ext cx="1869900" cy="366600"/>
          </a:xfrm>
          <a:prstGeom prst="roundRect">
            <a:avLst>
              <a:gd fmla="val 16667" name="adj"/>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Arial"/>
              <a:ea typeface="Arial"/>
              <a:cs typeface="Arial"/>
              <a:sym typeface="Arial"/>
            </a:endParaRPr>
          </a:p>
        </p:txBody>
      </p:sp>
      <p:sp>
        <p:nvSpPr>
          <p:cNvPr id="1416" name="Google Shape;1416;p114"/>
          <p:cNvSpPr/>
          <p:nvPr/>
        </p:nvSpPr>
        <p:spPr>
          <a:xfrm>
            <a:off x="3106694" y="1314450"/>
            <a:ext cx="1869900" cy="366600"/>
          </a:xfrm>
          <a:prstGeom prst="roundRect">
            <a:avLst>
              <a:gd fmla="val 16667" name="adj"/>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Arial"/>
              <a:ea typeface="Arial"/>
              <a:cs typeface="Arial"/>
              <a:sym typeface="Arial"/>
            </a:endParaRPr>
          </a:p>
        </p:txBody>
      </p:sp>
      <p:sp>
        <p:nvSpPr>
          <p:cNvPr id="1417" name="Google Shape;1417;p114"/>
          <p:cNvSpPr/>
          <p:nvPr/>
        </p:nvSpPr>
        <p:spPr>
          <a:xfrm>
            <a:off x="6031898" y="1314450"/>
            <a:ext cx="1869900" cy="366600"/>
          </a:xfrm>
          <a:prstGeom prst="roundRect">
            <a:avLst>
              <a:gd fmla="val 16667" name="adj"/>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Arial"/>
              <a:ea typeface="Arial"/>
              <a:cs typeface="Arial"/>
              <a:sym typeface="Arial"/>
            </a:endParaRPr>
          </a:p>
        </p:txBody>
      </p:sp>
      <p:sp>
        <p:nvSpPr>
          <p:cNvPr id="1418" name="Google Shape;1418;p114"/>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solidFill>
                  <a:schemeClr val="accent1"/>
                </a:solidFill>
              </a:rPr>
              <a:t>ENERGAIN® SA076 Solvent is a highly versatile solution </a:t>
            </a:r>
            <a:br>
              <a:rPr lang="en"/>
            </a:br>
            <a:r>
              <a:rPr lang="en"/>
              <a:t>that is very effective for a full range of voltages and cathode types</a:t>
            </a:r>
            <a:endParaRPr/>
          </a:p>
        </p:txBody>
      </p:sp>
      <p:sp>
        <p:nvSpPr>
          <p:cNvPr id="1419" name="Google Shape;1419;p114"/>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1420" name="Google Shape;1420;p114"/>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sp>
        <p:nvSpPr>
          <p:cNvPr id="1421" name="Google Shape;1421;p114"/>
          <p:cNvSpPr txBox="1"/>
          <p:nvPr>
            <p:ph idx="4294967295" type="body"/>
          </p:nvPr>
        </p:nvSpPr>
        <p:spPr>
          <a:xfrm>
            <a:off x="290512" y="1344613"/>
            <a:ext cx="1693800" cy="274500"/>
          </a:xfrm>
          <a:prstGeom prst="rect">
            <a:avLst/>
          </a:prstGeom>
          <a:noFill/>
          <a:ln>
            <a:noFill/>
          </a:ln>
        </p:spPr>
        <p:txBody>
          <a:bodyPr anchorCtr="0" anchor="t" bIns="45700" lIns="0" spcFirstLastPara="1" rIns="91425" wrap="square" tIns="45700">
            <a:noAutofit/>
          </a:bodyPr>
          <a:lstStyle/>
          <a:p>
            <a:pPr indent="0" lvl="0" marL="0" rtl="0" algn="l">
              <a:lnSpc>
                <a:spcPct val="100000"/>
              </a:lnSpc>
              <a:spcBef>
                <a:spcPts val="0"/>
              </a:spcBef>
              <a:spcAft>
                <a:spcPts val="0"/>
              </a:spcAft>
              <a:buSzPts val="1080"/>
              <a:buNone/>
            </a:pPr>
            <a:r>
              <a:rPr b="1" lang="en" sz="1200">
                <a:solidFill>
                  <a:schemeClr val="lt1"/>
                </a:solidFill>
              </a:rPr>
              <a:t>4.4 V LCO/Gr</a:t>
            </a:r>
            <a:endParaRPr b="1" sz="1200">
              <a:solidFill>
                <a:schemeClr val="lt1"/>
              </a:solidFill>
            </a:endParaRPr>
          </a:p>
        </p:txBody>
      </p:sp>
      <p:sp>
        <p:nvSpPr>
          <p:cNvPr id="1422" name="Google Shape;1422;p114"/>
          <p:cNvSpPr txBox="1"/>
          <p:nvPr>
            <p:ph idx="4294967295" type="body"/>
          </p:nvPr>
        </p:nvSpPr>
        <p:spPr>
          <a:xfrm>
            <a:off x="3219450" y="1344613"/>
            <a:ext cx="1695600" cy="274500"/>
          </a:xfrm>
          <a:prstGeom prst="rect">
            <a:avLst/>
          </a:prstGeom>
          <a:noFill/>
          <a:ln>
            <a:noFill/>
          </a:ln>
        </p:spPr>
        <p:txBody>
          <a:bodyPr anchorCtr="0" anchor="t" bIns="45700" lIns="0" spcFirstLastPara="1" rIns="91425" wrap="square" tIns="45700">
            <a:noAutofit/>
          </a:bodyPr>
          <a:lstStyle/>
          <a:p>
            <a:pPr indent="0" lvl="0" marL="0" rtl="0" algn="l">
              <a:lnSpc>
                <a:spcPct val="100000"/>
              </a:lnSpc>
              <a:spcBef>
                <a:spcPts val="0"/>
              </a:spcBef>
              <a:spcAft>
                <a:spcPts val="0"/>
              </a:spcAft>
              <a:buSzPts val="1080"/>
              <a:buNone/>
            </a:pPr>
            <a:r>
              <a:rPr b="1" lang="en" sz="1200">
                <a:solidFill>
                  <a:schemeClr val="lt1"/>
                </a:solidFill>
              </a:rPr>
              <a:t>4.5V  NCM 523/Gr</a:t>
            </a:r>
            <a:endParaRPr b="1" sz="1200">
              <a:solidFill>
                <a:schemeClr val="lt1"/>
              </a:solidFill>
            </a:endParaRPr>
          </a:p>
        </p:txBody>
      </p:sp>
      <p:sp>
        <p:nvSpPr>
          <p:cNvPr id="1423" name="Google Shape;1423;p114"/>
          <p:cNvSpPr txBox="1"/>
          <p:nvPr>
            <p:ph idx="4294967295" type="body"/>
          </p:nvPr>
        </p:nvSpPr>
        <p:spPr>
          <a:xfrm>
            <a:off x="6134100" y="1344613"/>
            <a:ext cx="1695600" cy="274500"/>
          </a:xfrm>
          <a:prstGeom prst="rect">
            <a:avLst/>
          </a:prstGeom>
          <a:noFill/>
          <a:ln>
            <a:noFill/>
          </a:ln>
        </p:spPr>
        <p:txBody>
          <a:bodyPr anchorCtr="0" anchor="t" bIns="45700" lIns="0" spcFirstLastPara="1" rIns="91425" wrap="square" tIns="45700">
            <a:noAutofit/>
          </a:bodyPr>
          <a:lstStyle/>
          <a:p>
            <a:pPr indent="0" lvl="0" marL="0" rtl="0" algn="l">
              <a:lnSpc>
                <a:spcPct val="100000"/>
              </a:lnSpc>
              <a:spcBef>
                <a:spcPts val="0"/>
              </a:spcBef>
              <a:spcAft>
                <a:spcPts val="0"/>
              </a:spcAft>
              <a:buSzPts val="1080"/>
              <a:buNone/>
            </a:pPr>
            <a:r>
              <a:rPr b="1" lang="en" sz="1200">
                <a:solidFill>
                  <a:schemeClr val="lt1"/>
                </a:solidFill>
              </a:rPr>
              <a:t>4.35V  High Ni/Gr</a:t>
            </a:r>
            <a:endParaRPr b="1" sz="1200">
              <a:solidFill>
                <a:schemeClr val="lt1"/>
              </a:solidFill>
            </a:endParaRPr>
          </a:p>
        </p:txBody>
      </p:sp>
      <p:sp>
        <p:nvSpPr>
          <p:cNvPr id="1424" name="Google Shape;1424;p114"/>
          <p:cNvSpPr txBox="1"/>
          <p:nvPr>
            <p:ph idx="4294967295" type="body"/>
          </p:nvPr>
        </p:nvSpPr>
        <p:spPr>
          <a:xfrm>
            <a:off x="295275" y="938213"/>
            <a:ext cx="7886700" cy="642900"/>
          </a:xfrm>
          <a:prstGeom prst="rect">
            <a:avLst/>
          </a:prstGeom>
          <a:noFill/>
          <a:ln>
            <a:noFill/>
          </a:ln>
        </p:spPr>
        <p:txBody>
          <a:bodyPr anchorCtr="0" anchor="t" bIns="45700" lIns="0" spcFirstLastPara="1" rIns="91425" wrap="square" tIns="45700">
            <a:noAutofit/>
          </a:bodyPr>
          <a:lstStyle/>
          <a:p>
            <a:pPr indent="0" lvl="0" marL="0" rtl="0" algn="l">
              <a:lnSpc>
                <a:spcPct val="100000"/>
              </a:lnSpc>
              <a:spcBef>
                <a:spcPts val="0"/>
              </a:spcBef>
              <a:spcAft>
                <a:spcPts val="0"/>
              </a:spcAft>
              <a:buSzPts val="1080"/>
              <a:buNone/>
            </a:pPr>
            <a:r>
              <a:rPr b="1" lang="en" sz="1400">
                <a:latin typeface="Poppins"/>
                <a:ea typeface="Poppins"/>
                <a:cs typeface="Poppins"/>
                <a:sym typeface="Poppins"/>
              </a:rPr>
              <a:t>The benchmark of the global market today</a:t>
            </a:r>
            <a:endParaRPr b="1" sz="1400">
              <a:latin typeface="Poppins"/>
              <a:ea typeface="Poppins"/>
              <a:cs typeface="Poppins"/>
              <a:sym typeface="Poppins"/>
            </a:endParaRPr>
          </a:p>
        </p:txBody>
      </p:sp>
      <p:pic>
        <p:nvPicPr>
          <p:cNvPr id="1425" name="Google Shape;1425;p114"/>
          <p:cNvPicPr preferRelativeResize="0"/>
          <p:nvPr/>
        </p:nvPicPr>
        <p:blipFill rotWithShape="1">
          <a:blip r:embed="rId3">
            <a:alphaModFix/>
          </a:blip>
          <a:srcRect b="0" l="0" r="0" t="0"/>
          <a:stretch/>
        </p:blipFill>
        <p:spPr>
          <a:xfrm>
            <a:off x="136670" y="1929384"/>
            <a:ext cx="2927419" cy="2259041"/>
          </a:xfrm>
          <a:prstGeom prst="rect">
            <a:avLst/>
          </a:prstGeom>
          <a:noFill/>
          <a:ln>
            <a:noFill/>
          </a:ln>
        </p:spPr>
      </p:pic>
      <p:pic>
        <p:nvPicPr>
          <p:cNvPr id="1426" name="Google Shape;1426;p114"/>
          <p:cNvPicPr preferRelativeResize="0"/>
          <p:nvPr/>
        </p:nvPicPr>
        <p:blipFill rotWithShape="1">
          <a:blip r:embed="rId4">
            <a:alphaModFix/>
          </a:blip>
          <a:srcRect b="0" l="0" r="0" t="0"/>
          <a:stretch/>
        </p:blipFill>
        <p:spPr>
          <a:xfrm>
            <a:off x="3187437" y="2005400"/>
            <a:ext cx="2851503" cy="2275212"/>
          </a:xfrm>
          <a:prstGeom prst="rect">
            <a:avLst/>
          </a:prstGeom>
          <a:noFill/>
          <a:ln>
            <a:noFill/>
          </a:ln>
        </p:spPr>
      </p:pic>
      <p:pic>
        <p:nvPicPr>
          <p:cNvPr id="1427" name="Google Shape;1427;p114"/>
          <p:cNvPicPr preferRelativeResize="0"/>
          <p:nvPr/>
        </p:nvPicPr>
        <p:blipFill rotWithShape="1">
          <a:blip r:embed="rId5">
            <a:alphaModFix/>
          </a:blip>
          <a:srcRect b="0" l="0" r="0" t="0"/>
          <a:stretch/>
        </p:blipFill>
        <p:spPr>
          <a:xfrm>
            <a:off x="6146706" y="1929384"/>
            <a:ext cx="2671300" cy="2315371"/>
          </a:xfrm>
          <a:prstGeom prst="rect">
            <a:avLst/>
          </a:prstGeom>
          <a:noFill/>
          <a:ln>
            <a:noFill/>
          </a:ln>
        </p:spPr>
      </p:pic>
      <p:grpSp>
        <p:nvGrpSpPr>
          <p:cNvPr id="1428" name="Google Shape;1428;p114"/>
          <p:cNvGrpSpPr/>
          <p:nvPr/>
        </p:nvGrpSpPr>
        <p:grpSpPr>
          <a:xfrm>
            <a:off x="222420" y="1642914"/>
            <a:ext cx="8657869" cy="2567124"/>
            <a:chOff x="222422" y="1705232"/>
            <a:chExt cx="8732092" cy="2817300"/>
          </a:xfrm>
        </p:grpSpPr>
        <p:sp>
          <p:nvSpPr>
            <p:cNvPr id="1429" name="Google Shape;1429;p114"/>
            <p:cNvSpPr/>
            <p:nvPr/>
          </p:nvSpPr>
          <p:spPr>
            <a:xfrm>
              <a:off x="222422" y="1705232"/>
              <a:ext cx="2833800" cy="2817300"/>
            </a:xfrm>
            <a:prstGeom prst="rect">
              <a:avLst/>
            </a:prstGeom>
            <a:noFill/>
            <a:ln cap="sq" cmpd="sng" w="79375">
              <a:solidFill>
                <a:schemeClr val="accent2"/>
              </a:solidFill>
              <a:prstDash val="solid"/>
              <a:miter lim="800000"/>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30" name="Google Shape;1430;p114"/>
            <p:cNvSpPr/>
            <p:nvPr/>
          </p:nvSpPr>
          <p:spPr>
            <a:xfrm>
              <a:off x="3171568" y="1705232"/>
              <a:ext cx="2833800" cy="2817300"/>
            </a:xfrm>
            <a:prstGeom prst="rect">
              <a:avLst/>
            </a:prstGeom>
            <a:noFill/>
            <a:ln cap="sq" cmpd="sng" w="79375">
              <a:solidFill>
                <a:schemeClr val="accent2"/>
              </a:solidFill>
              <a:prstDash val="solid"/>
              <a:miter lim="800000"/>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31" name="Google Shape;1431;p114"/>
            <p:cNvSpPr/>
            <p:nvPr/>
          </p:nvSpPr>
          <p:spPr>
            <a:xfrm>
              <a:off x="6120714" y="1705232"/>
              <a:ext cx="2833800" cy="2817300"/>
            </a:xfrm>
            <a:prstGeom prst="rect">
              <a:avLst/>
            </a:prstGeom>
            <a:noFill/>
            <a:ln cap="sq" cmpd="sng" w="79375">
              <a:solidFill>
                <a:schemeClr val="accent2"/>
              </a:solidFill>
              <a:prstDash val="solid"/>
              <a:miter lim="800000"/>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grpSp>
      <p:sp>
        <p:nvSpPr>
          <p:cNvPr id="1432" name="Google Shape;1432;p114"/>
          <p:cNvSpPr txBox="1"/>
          <p:nvPr/>
        </p:nvSpPr>
        <p:spPr>
          <a:xfrm>
            <a:off x="233363" y="1690689"/>
            <a:ext cx="2690700" cy="4002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rgbClr val="000000"/>
              </a:buClr>
              <a:buSzPts val="1000"/>
              <a:buFont typeface="Arial"/>
              <a:buNone/>
            </a:pPr>
            <a:r>
              <a:rPr b="0" i="0" lang="en" sz="1000" u="none" cap="none" strike="noStrike">
                <a:solidFill>
                  <a:schemeClr val="dk1"/>
                </a:solidFill>
                <a:latin typeface="Poppins"/>
                <a:ea typeface="Poppins"/>
                <a:cs typeface="Poppins"/>
                <a:sym typeface="Poppins"/>
              </a:rPr>
              <a:t>For all items, the higher the better.</a:t>
            </a:r>
            <a:br>
              <a:rPr b="0" i="0" lang="en" sz="1000" u="none" cap="none" strike="noStrike">
                <a:solidFill>
                  <a:schemeClr val="dk1"/>
                </a:solidFill>
                <a:latin typeface="Poppins"/>
                <a:ea typeface="Poppins"/>
                <a:cs typeface="Poppins"/>
                <a:sym typeface="Poppins"/>
              </a:rPr>
            </a:br>
            <a:r>
              <a:rPr b="0" i="0" lang="en" sz="1000" u="none" cap="none" strike="noStrike">
                <a:solidFill>
                  <a:schemeClr val="dk1"/>
                </a:solidFill>
                <a:latin typeface="Poppins"/>
                <a:ea typeface="Poppins"/>
                <a:cs typeface="Poppins"/>
                <a:sym typeface="Poppins"/>
              </a:rPr>
              <a:t>All values are normalized vs.reference</a:t>
            </a:r>
            <a:endParaRPr b="0" i="0" sz="1000" u="none" cap="none" strike="noStrike">
              <a:solidFill>
                <a:schemeClr val="dk1"/>
              </a:solidFill>
              <a:latin typeface="Poppins"/>
              <a:ea typeface="Poppins"/>
              <a:cs typeface="Poppins"/>
              <a:sym typeface="Poppins"/>
            </a:endParaRPr>
          </a:p>
        </p:txBody>
      </p:sp>
      <p:sp>
        <p:nvSpPr>
          <p:cNvPr id="1433" name="Google Shape;1433;p114"/>
          <p:cNvSpPr/>
          <p:nvPr/>
        </p:nvSpPr>
        <p:spPr>
          <a:xfrm>
            <a:off x="278606" y="2202656"/>
            <a:ext cx="1021500" cy="1428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34" name="Google Shape;1434;p114"/>
          <p:cNvSpPr txBox="1"/>
          <p:nvPr/>
        </p:nvSpPr>
        <p:spPr>
          <a:xfrm>
            <a:off x="3223697" y="1690689"/>
            <a:ext cx="2690700" cy="4002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rgbClr val="000000"/>
              </a:buClr>
              <a:buSzPts val="1000"/>
              <a:buFont typeface="Arial"/>
              <a:buNone/>
            </a:pPr>
            <a:r>
              <a:rPr b="0" i="0" lang="en" sz="1000" u="none" cap="none" strike="noStrike">
                <a:solidFill>
                  <a:schemeClr val="dk1"/>
                </a:solidFill>
                <a:latin typeface="Poppins"/>
                <a:ea typeface="Poppins"/>
                <a:cs typeface="Poppins"/>
                <a:sym typeface="Poppins"/>
              </a:rPr>
              <a:t>For all items, the higher the better.</a:t>
            </a:r>
            <a:br>
              <a:rPr b="0" i="0" lang="en" sz="1000" u="none" cap="none" strike="noStrike">
                <a:solidFill>
                  <a:schemeClr val="dk1"/>
                </a:solidFill>
                <a:latin typeface="Poppins"/>
                <a:ea typeface="Poppins"/>
                <a:cs typeface="Poppins"/>
                <a:sym typeface="Poppins"/>
              </a:rPr>
            </a:br>
            <a:r>
              <a:rPr b="0" i="0" lang="en" sz="1000" u="none" cap="none" strike="noStrike">
                <a:solidFill>
                  <a:schemeClr val="dk1"/>
                </a:solidFill>
                <a:latin typeface="Poppins"/>
                <a:ea typeface="Poppins"/>
                <a:cs typeface="Poppins"/>
                <a:sym typeface="Poppins"/>
              </a:rPr>
              <a:t>All values are normalized vs.reference</a:t>
            </a:r>
            <a:endParaRPr b="0" i="0" sz="1000" u="none" cap="none" strike="noStrike">
              <a:solidFill>
                <a:schemeClr val="dk1"/>
              </a:solidFill>
              <a:latin typeface="Poppins"/>
              <a:ea typeface="Poppins"/>
              <a:cs typeface="Poppins"/>
              <a:sym typeface="Poppins"/>
            </a:endParaRPr>
          </a:p>
        </p:txBody>
      </p:sp>
      <p:sp>
        <p:nvSpPr>
          <p:cNvPr id="1435" name="Google Shape;1435;p114"/>
          <p:cNvSpPr txBox="1"/>
          <p:nvPr/>
        </p:nvSpPr>
        <p:spPr>
          <a:xfrm>
            <a:off x="6115178" y="1690689"/>
            <a:ext cx="2690700" cy="4002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rgbClr val="000000"/>
              </a:buClr>
              <a:buSzPts val="1000"/>
              <a:buFont typeface="Arial"/>
              <a:buNone/>
            </a:pPr>
            <a:r>
              <a:rPr b="0" i="0" lang="en" sz="1000" u="none" cap="none" strike="noStrike">
                <a:solidFill>
                  <a:schemeClr val="dk1"/>
                </a:solidFill>
                <a:latin typeface="Poppins"/>
                <a:ea typeface="Poppins"/>
                <a:cs typeface="Poppins"/>
                <a:sym typeface="Poppins"/>
              </a:rPr>
              <a:t>For all items, the higher the better.</a:t>
            </a:r>
            <a:br>
              <a:rPr b="0" i="0" lang="en" sz="1000" u="none" cap="none" strike="noStrike">
                <a:solidFill>
                  <a:schemeClr val="dk1"/>
                </a:solidFill>
                <a:latin typeface="Poppins"/>
                <a:ea typeface="Poppins"/>
                <a:cs typeface="Poppins"/>
                <a:sym typeface="Poppins"/>
              </a:rPr>
            </a:br>
            <a:r>
              <a:rPr b="0" i="0" lang="en" sz="1000" u="none" cap="none" strike="noStrike">
                <a:solidFill>
                  <a:schemeClr val="dk1"/>
                </a:solidFill>
                <a:latin typeface="Poppins"/>
                <a:ea typeface="Poppins"/>
                <a:cs typeface="Poppins"/>
                <a:sym typeface="Poppins"/>
              </a:rPr>
              <a:t>All values are normalized vs.reference</a:t>
            </a:r>
            <a:endParaRPr b="0" i="0" sz="1000" u="none" cap="none" strike="noStrike">
              <a:solidFill>
                <a:schemeClr val="dk1"/>
              </a:solidFill>
              <a:latin typeface="Poppins"/>
              <a:ea typeface="Poppins"/>
              <a:cs typeface="Poppins"/>
              <a:sym typeface="Poppins"/>
            </a:endParaRPr>
          </a:p>
        </p:txBody>
      </p:sp>
      <p:sp>
        <p:nvSpPr>
          <p:cNvPr id="1436" name="Google Shape;1436;p114"/>
          <p:cNvSpPr/>
          <p:nvPr/>
        </p:nvSpPr>
        <p:spPr>
          <a:xfrm>
            <a:off x="3227753" y="2202656"/>
            <a:ext cx="1021500" cy="1428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37" name="Google Shape;1437;p114"/>
          <p:cNvSpPr/>
          <p:nvPr/>
        </p:nvSpPr>
        <p:spPr>
          <a:xfrm>
            <a:off x="6308704" y="2202656"/>
            <a:ext cx="1021500" cy="1428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38" name="Google Shape;1438;p114"/>
          <p:cNvSpPr/>
          <p:nvPr/>
        </p:nvSpPr>
        <p:spPr>
          <a:xfrm>
            <a:off x="1662114" y="2559844"/>
            <a:ext cx="631031" cy="450056"/>
          </a:xfrm>
          <a:custGeom>
            <a:rect b="b" l="l" r="r" t="t"/>
            <a:pathLst>
              <a:path extrusionOk="0" h="450056" w="631031">
                <a:moveTo>
                  <a:pt x="0" y="421481"/>
                </a:moveTo>
                <a:lnTo>
                  <a:pt x="95250" y="0"/>
                </a:lnTo>
                <a:lnTo>
                  <a:pt x="631031" y="57150"/>
                </a:lnTo>
                <a:lnTo>
                  <a:pt x="230981" y="442912"/>
                </a:lnTo>
                <a:lnTo>
                  <a:pt x="92868" y="450056"/>
                </a:lnTo>
                <a:lnTo>
                  <a:pt x="0" y="421481"/>
                </a:lnTo>
                <a:close/>
              </a:path>
            </a:pathLst>
          </a:custGeom>
          <a:noFill/>
          <a:ln cap="flat" cmpd="sng" w="349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39" name="Google Shape;1439;p114"/>
          <p:cNvSpPr/>
          <p:nvPr/>
        </p:nvSpPr>
        <p:spPr>
          <a:xfrm>
            <a:off x="4455320" y="2459831"/>
            <a:ext cx="483394" cy="628650"/>
          </a:xfrm>
          <a:custGeom>
            <a:rect b="b" l="l" r="r" t="t"/>
            <a:pathLst>
              <a:path extrusionOk="0" h="628650" w="483394">
                <a:moveTo>
                  <a:pt x="157162" y="0"/>
                </a:moveTo>
                <a:lnTo>
                  <a:pt x="483394" y="285750"/>
                </a:lnTo>
                <a:lnTo>
                  <a:pt x="157162" y="628650"/>
                </a:lnTo>
                <a:lnTo>
                  <a:pt x="30956" y="552450"/>
                </a:lnTo>
                <a:lnTo>
                  <a:pt x="0" y="378619"/>
                </a:lnTo>
                <a:lnTo>
                  <a:pt x="157162" y="0"/>
                </a:lnTo>
                <a:close/>
              </a:path>
            </a:pathLst>
          </a:custGeom>
          <a:noFill/>
          <a:ln cap="flat" cmpd="sng" w="349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40" name="Google Shape;1440;p114"/>
          <p:cNvSpPr/>
          <p:nvPr/>
        </p:nvSpPr>
        <p:spPr>
          <a:xfrm>
            <a:off x="7431882" y="2631282"/>
            <a:ext cx="700088" cy="464343"/>
          </a:xfrm>
          <a:custGeom>
            <a:rect b="b" l="l" r="r" t="t"/>
            <a:pathLst>
              <a:path extrusionOk="0" h="464343" w="700088">
                <a:moveTo>
                  <a:pt x="0" y="226218"/>
                </a:moveTo>
                <a:lnTo>
                  <a:pt x="157163" y="161925"/>
                </a:lnTo>
                <a:lnTo>
                  <a:pt x="700088" y="0"/>
                </a:lnTo>
                <a:lnTo>
                  <a:pt x="354807" y="426243"/>
                </a:lnTo>
                <a:lnTo>
                  <a:pt x="154782" y="464343"/>
                </a:lnTo>
                <a:lnTo>
                  <a:pt x="38100" y="388143"/>
                </a:lnTo>
                <a:lnTo>
                  <a:pt x="0" y="226218"/>
                </a:lnTo>
                <a:close/>
              </a:path>
            </a:pathLst>
          </a:custGeom>
          <a:noFill/>
          <a:ln cap="flat" cmpd="sng" w="349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grpSp>
        <p:nvGrpSpPr>
          <p:cNvPr id="1441" name="Google Shape;1441;p114"/>
          <p:cNvGrpSpPr/>
          <p:nvPr/>
        </p:nvGrpSpPr>
        <p:grpSpPr>
          <a:xfrm>
            <a:off x="1295409" y="3914638"/>
            <a:ext cx="1104905" cy="222531"/>
            <a:chOff x="1295401" y="4032478"/>
            <a:chExt cx="950538" cy="200100"/>
          </a:xfrm>
        </p:grpSpPr>
        <p:sp>
          <p:nvSpPr>
            <p:cNvPr id="1442" name="Google Shape;1442;p114"/>
            <p:cNvSpPr/>
            <p:nvPr/>
          </p:nvSpPr>
          <p:spPr>
            <a:xfrm>
              <a:off x="1295401" y="4090988"/>
              <a:ext cx="928800" cy="1335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t/>
              </a:r>
              <a:endParaRPr b="0" i="0" sz="2400" u="none" cap="none" strike="noStrike">
                <a:solidFill>
                  <a:schemeClr val="lt1"/>
                </a:solidFill>
                <a:latin typeface="Poppins"/>
                <a:ea typeface="Poppins"/>
                <a:cs typeface="Poppins"/>
                <a:sym typeface="Poppins"/>
              </a:endParaRPr>
            </a:p>
          </p:txBody>
        </p:sp>
        <p:sp>
          <p:nvSpPr>
            <p:cNvPr id="1443" name="Google Shape;1443;p114"/>
            <p:cNvSpPr/>
            <p:nvPr/>
          </p:nvSpPr>
          <p:spPr>
            <a:xfrm>
              <a:off x="1469839" y="4032478"/>
              <a:ext cx="776100" cy="2001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900"/>
                <a:buFont typeface="Arial"/>
                <a:buNone/>
              </a:pPr>
              <a:r>
                <a:rPr b="1" i="0" lang="en" sz="900" u="none" cap="none" strike="noStrike">
                  <a:solidFill>
                    <a:schemeClr val="accent1"/>
                  </a:solidFill>
                  <a:latin typeface="Poppins"/>
                  <a:ea typeface="Poppins"/>
                  <a:cs typeface="Poppins"/>
                  <a:sym typeface="Poppins"/>
                </a:rPr>
                <a:t>ENERGAIN</a:t>
              </a:r>
              <a:r>
                <a:rPr b="1" baseline="30000" i="0" lang="en" sz="900" u="none" cap="none" strike="noStrike">
                  <a:solidFill>
                    <a:schemeClr val="accent1"/>
                  </a:solidFill>
                  <a:latin typeface="Poppins"/>
                  <a:ea typeface="Poppins"/>
                  <a:cs typeface="Poppins"/>
                  <a:sym typeface="Poppins"/>
                </a:rPr>
                <a:t>®</a:t>
              </a:r>
              <a:endParaRPr b="1" i="0" sz="900" u="none" cap="none" strike="noStrike">
                <a:solidFill>
                  <a:schemeClr val="accent1"/>
                </a:solidFill>
                <a:latin typeface="Poppins"/>
                <a:ea typeface="Poppins"/>
                <a:cs typeface="Poppins"/>
                <a:sym typeface="Poppins"/>
              </a:endParaRPr>
            </a:p>
          </p:txBody>
        </p:sp>
        <p:cxnSp>
          <p:nvCxnSpPr>
            <p:cNvPr id="1444" name="Google Shape;1444;p114"/>
            <p:cNvCxnSpPr/>
            <p:nvPr/>
          </p:nvCxnSpPr>
          <p:spPr>
            <a:xfrm>
              <a:off x="1362075" y="4124325"/>
              <a:ext cx="171600" cy="0"/>
            </a:xfrm>
            <a:prstGeom prst="straightConnector1">
              <a:avLst/>
            </a:prstGeom>
            <a:noFill/>
            <a:ln cap="flat" cmpd="sng" w="25400">
              <a:solidFill>
                <a:schemeClr val="accent1"/>
              </a:solidFill>
              <a:prstDash val="solid"/>
              <a:round/>
              <a:headEnd len="sm" w="sm" type="none"/>
              <a:tailEnd len="sm" w="sm" type="none"/>
            </a:ln>
          </p:spPr>
        </p:cxnSp>
      </p:grpSp>
      <p:grpSp>
        <p:nvGrpSpPr>
          <p:cNvPr id="1445" name="Google Shape;1445;p114"/>
          <p:cNvGrpSpPr/>
          <p:nvPr/>
        </p:nvGrpSpPr>
        <p:grpSpPr>
          <a:xfrm>
            <a:off x="4157672" y="3924164"/>
            <a:ext cx="1104905" cy="222531"/>
            <a:chOff x="1295401" y="4032478"/>
            <a:chExt cx="950538" cy="200100"/>
          </a:xfrm>
        </p:grpSpPr>
        <p:sp>
          <p:nvSpPr>
            <p:cNvPr id="1446" name="Google Shape;1446;p114"/>
            <p:cNvSpPr/>
            <p:nvPr/>
          </p:nvSpPr>
          <p:spPr>
            <a:xfrm>
              <a:off x="1295401" y="4090988"/>
              <a:ext cx="928800" cy="1335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t/>
              </a:r>
              <a:endParaRPr b="0" i="0" sz="2400" u="none" cap="none" strike="noStrike">
                <a:solidFill>
                  <a:schemeClr val="lt1"/>
                </a:solidFill>
                <a:latin typeface="Poppins"/>
                <a:ea typeface="Poppins"/>
                <a:cs typeface="Poppins"/>
                <a:sym typeface="Poppins"/>
              </a:endParaRPr>
            </a:p>
          </p:txBody>
        </p:sp>
        <p:sp>
          <p:nvSpPr>
            <p:cNvPr id="1447" name="Google Shape;1447;p114"/>
            <p:cNvSpPr/>
            <p:nvPr/>
          </p:nvSpPr>
          <p:spPr>
            <a:xfrm>
              <a:off x="1469839" y="4032478"/>
              <a:ext cx="776100" cy="2001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900"/>
                <a:buFont typeface="Arial"/>
                <a:buNone/>
              </a:pPr>
              <a:r>
                <a:rPr b="1" i="0" lang="en" sz="900" u="none" cap="none" strike="noStrike">
                  <a:solidFill>
                    <a:schemeClr val="accent1"/>
                  </a:solidFill>
                  <a:latin typeface="Poppins"/>
                  <a:ea typeface="Poppins"/>
                  <a:cs typeface="Poppins"/>
                  <a:sym typeface="Poppins"/>
                </a:rPr>
                <a:t>ENERGAIN</a:t>
              </a:r>
              <a:r>
                <a:rPr b="1" baseline="30000" i="0" lang="en" sz="900" u="none" cap="none" strike="noStrike">
                  <a:solidFill>
                    <a:schemeClr val="accent1"/>
                  </a:solidFill>
                  <a:latin typeface="Poppins"/>
                  <a:ea typeface="Poppins"/>
                  <a:cs typeface="Poppins"/>
                  <a:sym typeface="Poppins"/>
                </a:rPr>
                <a:t>®</a:t>
              </a:r>
              <a:endParaRPr b="1" i="0" sz="900" u="none" cap="none" strike="noStrike">
                <a:solidFill>
                  <a:schemeClr val="accent1"/>
                </a:solidFill>
                <a:latin typeface="Poppins"/>
                <a:ea typeface="Poppins"/>
                <a:cs typeface="Poppins"/>
                <a:sym typeface="Poppins"/>
              </a:endParaRPr>
            </a:p>
          </p:txBody>
        </p:sp>
        <p:cxnSp>
          <p:nvCxnSpPr>
            <p:cNvPr id="1448" name="Google Shape;1448;p114"/>
            <p:cNvCxnSpPr/>
            <p:nvPr/>
          </p:nvCxnSpPr>
          <p:spPr>
            <a:xfrm>
              <a:off x="1362075" y="4124325"/>
              <a:ext cx="171600" cy="0"/>
            </a:xfrm>
            <a:prstGeom prst="straightConnector1">
              <a:avLst/>
            </a:prstGeom>
            <a:noFill/>
            <a:ln cap="flat" cmpd="sng" w="25400">
              <a:solidFill>
                <a:schemeClr val="accent1"/>
              </a:solidFill>
              <a:prstDash val="solid"/>
              <a:round/>
              <a:headEnd len="sm" w="sm" type="none"/>
              <a:tailEnd len="sm" w="sm" type="none"/>
            </a:ln>
          </p:spPr>
        </p:cxnSp>
      </p:grpSp>
      <p:grpSp>
        <p:nvGrpSpPr>
          <p:cNvPr id="1449" name="Google Shape;1449;p114"/>
          <p:cNvGrpSpPr/>
          <p:nvPr/>
        </p:nvGrpSpPr>
        <p:grpSpPr>
          <a:xfrm>
            <a:off x="7134234" y="3924164"/>
            <a:ext cx="1104905" cy="222531"/>
            <a:chOff x="1295401" y="4032478"/>
            <a:chExt cx="950538" cy="200100"/>
          </a:xfrm>
        </p:grpSpPr>
        <p:sp>
          <p:nvSpPr>
            <p:cNvPr id="1450" name="Google Shape;1450;p114"/>
            <p:cNvSpPr/>
            <p:nvPr/>
          </p:nvSpPr>
          <p:spPr>
            <a:xfrm>
              <a:off x="1295401" y="4090988"/>
              <a:ext cx="928800" cy="1335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t/>
              </a:r>
              <a:endParaRPr b="0" i="0" sz="2400" u="none" cap="none" strike="noStrike">
                <a:solidFill>
                  <a:schemeClr val="lt1"/>
                </a:solidFill>
                <a:latin typeface="Poppins"/>
                <a:ea typeface="Poppins"/>
                <a:cs typeface="Poppins"/>
                <a:sym typeface="Poppins"/>
              </a:endParaRPr>
            </a:p>
          </p:txBody>
        </p:sp>
        <p:sp>
          <p:nvSpPr>
            <p:cNvPr id="1451" name="Google Shape;1451;p114"/>
            <p:cNvSpPr/>
            <p:nvPr/>
          </p:nvSpPr>
          <p:spPr>
            <a:xfrm>
              <a:off x="1469839" y="4032478"/>
              <a:ext cx="776100" cy="2001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900"/>
                <a:buFont typeface="Arial"/>
                <a:buNone/>
              </a:pPr>
              <a:r>
                <a:rPr b="1" i="0" lang="en" sz="900" u="none" cap="none" strike="noStrike">
                  <a:solidFill>
                    <a:schemeClr val="accent1"/>
                  </a:solidFill>
                  <a:latin typeface="Poppins"/>
                  <a:ea typeface="Poppins"/>
                  <a:cs typeface="Poppins"/>
                  <a:sym typeface="Poppins"/>
                </a:rPr>
                <a:t>ENERGAIN</a:t>
              </a:r>
              <a:r>
                <a:rPr b="1" baseline="30000" i="0" lang="en" sz="900" u="none" cap="none" strike="noStrike">
                  <a:solidFill>
                    <a:schemeClr val="dk2"/>
                  </a:solidFill>
                  <a:latin typeface="Poppins"/>
                  <a:ea typeface="Poppins"/>
                  <a:cs typeface="Poppins"/>
                  <a:sym typeface="Poppins"/>
                </a:rPr>
                <a:t>®</a:t>
              </a:r>
              <a:endParaRPr b="1" i="0" sz="900" u="none" cap="none" strike="noStrike">
                <a:solidFill>
                  <a:schemeClr val="dk2"/>
                </a:solidFill>
                <a:latin typeface="Poppins"/>
                <a:ea typeface="Poppins"/>
                <a:cs typeface="Poppins"/>
                <a:sym typeface="Poppins"/>
              </a:endParaRPr>
            </a:p>
          </p:txBody>
        </p:sp>
        <p:cxnSp>
          <p:nvCxnSpPr>
            <p:cNvPr id="1452" name="Google Shape;1452;p114"/>
            <p:cNvCxnSpPr/>
            <p:nvPr/>
          </p:nvCxnSpPr>
          <p:spPr>
            <a:xfrm>
              <a:off x="1362075" y="4124325"/>
              <a:ext cx="171600" cy="0"/>
            </a:xfrm>
            <a:prstGeom prst="straightConnector1">
              <a:avLst/>
            </a:prstGeom>
            <a:noFill/>
            <a:ln cap="flat" cmpd="sng" w="25400">
              <a:solidFill>
                <a:schemeClr val="accent1"/>
              </a:solidFill>
              <a:prstDash val="solid"/>
              <a:round/>
              <a:headEnd len="sm" w="sm" type="none"/>
              <a:tailEnd len="sm" w="sm" type="none"/>
            </a:ln>
          </p:spPr>
        </p:cxnSp>
      </p:grpSp>
    </p:spTree>
  </p:cSld>
  <p:clrMapOvr>
    <a:masterClrMapping/>
  </p:clrMapOvr>
  <mc:AlternateContent>
    <mc:Choice Requires="p14">
      <p:transition spd="slow" p14:dur="700">
        <p:fade/>
      </p:transition>
    </mc:Choice>
    <mc:Fallback>
      <p:transition spd="slow">
        <p:fade/>
      </p:transition>
    </mc:Fallback>
  </mc:AlternateContent>
</p:sld>
</file>

<file path=ppt/slides/slide2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456" name="Shape 1456"/>
        <p:cNvGrpSpPr/>
        <p:nvPr/>
      </p:nvGrpSpPr>
      <p:grpSpPr>
        <a:xfrm>
          <a:off x="0" y="0"/>
          <a:ext cx="0" cy="0"/>
          <a:chOff x="0" y="0"/>
          <a:chExt cx="0" cy="0"/>
        </a:xfrm>
      </p:grpSpPr>
      <p:grpSp>
        <p:nvGrpSpPr>
          <p:cNvPr id="1457" name="Google Shape;1457;p115"/>
          <p:cNvGrpSpPr/>
          <p:nvPr/>
        </p:nvGrpSpPr>
        <p:grpSpPr>
          <a:xfrm>
            <a:off x="3391940" y="1239111"/>
            <a:ext cx="5752088" cy="3262274"/>
            <a:chOff x="0" y="1"/>
            <a:chExt cx="2974500" cy="5150417"/>
          </a:xfrm>
        </p:grpSpPr>
        <p:sp>
          <p:nvSpPr>
            <p:cNvPr id="1458" name="Google Shape;1458;p115"/>
            <p:cNvSpPr/>
            <p:nvPr/>
          </p:nvSpPr>
          <p:spPr>
            <a:xfrm>
              <a:off x="0" y="1"/>
              <a:ext cx="2974500" cy="5143500"/>
            </a:xfrm>
            <a:prstGeom prst="rect">
              <a:avLst/>
            </a:prstGeom>
            <a:solidFill>
              <a:schemeClr val="accent1"/>
            </a:solidFill>
            <a:ln>
              <a:noFill/>
            </a:ln>
          </p:spPr>
          <p:txBody>
            <a:bodyPr anchorCtr="0" anchor="ctr" bIns="68550" lIns="68550" spcFirstLastPara="1" rIns="68550" wrap="square" tIns="68550">
              <a:noAutofit/>
            </a:bodyPr>
            <a:lstStyle/>
            <a:p>
              <a:pPr indent="0" lvl="0" marL="0" marR="0" rtl="0" algn="l">
                <a:lnSpc>
                  <a:spcPct val="100000"/>
                </a:lnSpc>
                <a:spcBef>
                  <a:spcPts val="0"/>
                </a:spcBef>
                <a:spcAft>
                  <a:spcPts val="0"/>
                </a:spcAft>
                <a:buClr>
                  <a:srgbClr val="000000"/>
                </a:buClr>
                <a:buSzPts val="1050"/>
                <a:buFont typeface="Arial"/>
                <a:buNone/>
              </a:pPr>
              <a:r>
                <a:t/>
              </a:r>
              <a:endParaRPr b="0" i="0" sz="1050" u="none" cap="none" strike="noStrike">
                <a:solidFill>
                  <a:srgbClr val="000000"/>
                </a:solidFill>
                <a:latin typeface="Poppins"/>
                <a:ea typeface="Poppins"/>
                <a:cs typeface="Poppins"/>
                <a:sym typeface="Poppins"/>
              </a:endParaRPr>
            </a:p>
          </p:txBody>
        </p:sp>
        <p:sp>
          <p:nvSpPr>
            <p:cNvPr id="1459" name="Google Shape;1459;p115"/>
            <p:cNvSpPr/>
            <p:nvPr/>
          </p:nvSpPr>
          <p:spPr>
            <a:xfrm>
              <a:off x="7255" y="937218"/>
              <a:ext cx="1102200" cy="4213200"/>
            </a:xfrm>
            <a:prstGeom prst="triangle">
              <a:avLst>
                <a:gd fmla="val 0" name="adj"/>
              </a:avLst>
            </a:prstGeom>
            <a:solidFill>
              <a:schemeClr val="lt1">
                <a:alpha val="17650"/>
              </a:schemeClr>
            </a:solidFill>
            <a:ln>
              <a:noFill/>
            </a:ln>
          </p:spPr>
          <p:txBody>
            <a:bodyPr anchorCtr="0" anchor="ctr" bIns="34275" lIns="68550" spcFirstLastPara="1" rIns="68550" wrap="square" tIns="34275">
              <a:noAutofit/>
            </a:bodyPr>
            <a:lstStyle/>
            <a:p>
              <a:pPr indent="0" lvl="0" marL="0" marR="0" rtl="0" algn="ctr">
                <a:lnSpc>
                  <a:spcPct val="100000"/>
                </a:lnSpc>
                <a:spcBef>
                  <a:spcPts val="0"/>
                </a:spcBef>
                <a:spcAft>
                  <a:spcPts val="0"/>
                </a:spcAft>
                <a:buClr>
                  <a:srgbClr val="000000"/>
                </a:buClr>
                <a:buSzPts val="1050"/>
                <a:buFont typeface="Arial"/>
                <a:buNone/>
              </a:pPr>
              <a:r>
                <a:t/>
              </a:r>
              <a:endParaRPr b="0" i="0" sz="1050" u="none" cap="none" strike="noStrike">
                <a:solidFill>
                  <a:schemeClr val="lt1"/>
                </a:solidFill>
                <a:latin typeface="Poppins"/>
                <a:ea typeface="Poppins"/>
                <a:cs typeface="Poppins"/>
                <a:sym typeface="Poppins"/>
              </a:endParaRPr>
            </a:p>
          </p:txBody>
        </p:sp>
        <p:sp>
          <p:nvSpPr>
            <p:cNvPr id="1460" name="Google Shape;1460;p115"/>
            <p:cNvSpPr/>
            <p:nvPr/>
          </p:nvSpPr>
          <p:spPr>
            <a:xfrm rot="-5400000">
              <a:off x="488550" y="2662950"/>
              <a:ext cx="1992000" cy="2969100"/>
            </a:xfrm>
            <a:prstGeom prst="triangle">
              <a:avLst>
                <a:gd fmla="val 0" name="adj"/>
              </a:avLst>
            </a:prstGeom>
            <a:solidFill>
              <a:schemeClr val="lt1">
                <a:alpha val="5490"/>
              </a:schemeClr>
            </a:solidFill>
            <a:ln>
              <a:noFill/>
            </a:ln>
          </p:spPr>
          <p:txBody>
            <a:bodyPr anchorCtr="0" anchor="ctr" bIns="34275" lIns="68550" spcFirstLastPara="1" rIns="68550" wrap="square" tIns="34275">
              <a:noAutofit/>
            </a:bodyPr>
            <a:lstStyle/>
            <a:p>
              <a:pPr indent="0" lvl="0" marL="0" marR="0" rtl="0" algn="ctr">
                <a:lnSpc>
                  <a:spcPct val="100000"/>
                </a:lnSpc>
                <a:spcBef>
                  <a:spcPts val="0"/>
                </a:spcBef>
                <a:spcAft>
                  <a:spcPts val="0"/>
                </a:spcAft>
                <a:buClr>
                  <a:srgbClr val="000000"/>
                </a:buClr>
                <a:buSzPts val="1050"/>
                <a:buFont typeface="Arial"/>
                <a:buNone/>
              </a:pPr>
              <a:r>
                <a:t/>
              </a:r>
              <a:endParaRPr b="0" i="0" sz="1050" u="none" cap="none" strike="noStrike">
                <a:solidFill>
                  <a:schemeClr val="lt1"/>
                </a:solidFill>
                <a:latin typeface="Poppins"/>
                <a:ea typeface="Poppins"/>
                <a:cs typeface="Poppins"/>
                <a:sym typeface="Poppins"/>
              </a:endParaRPr>
            </a:p>
          </p:txBody>
        </p:sp>
      </p:grpSp>
      <p:sp>
        <p:nvSpPr>
          <p:cNvPr id="1461" name="Google Shape;1461;p115"/>
          <p:cNvSpPr txBox="1"/>
          <p:nvPr/>
        </p:nvSpPr>
        <p:spPr>
          <a:xfrm>
            <a:off x="3362325" y="1227532"/>
            <a:ext cx="5781600" cy="416100"/>
          </a:xfrm>
          <a:prstGeom prst="rect">
            <a:avLst/>
          </a:prstGeom>
          <a:solidFill>
            <a:srgbClr val="FFFFFF">
              <a:alpha val="14510"/>
            </a:srgbClr>
          </a:solidFill>
          <a:ln>
            <a:noFill/>
          </a:ln>
        </p:spPr>
        <p:txBody>
          <a:bodyPr anchorCtr="0" anchor="ctr" bIns="0" lIns="91425" spcFirstLastPara="1" rIns="91425" wrap="square" tIns="54000">
            <a:noAutofit/>
          </a:bodyPr>
          <a:lstStyle/>
          <a:p>
            <a:pPr indent="0" lvl="0" marL="0" marR="0" rtl="0" algn="ctr">
              <a:lnSpc>
                <a:spcPct val="100000"/>
              </a:lnSpc>
              <a:spcBef>
                <a:spcPts val="0"/>
              </a:spcBef>
              <a:spcAft>
                <a:spcPts val="0"/>
              </a:spcAft>
              <a:buClr>
                <a:srgbClr val="000000"/>
              </a:buClr>
              <a:buSzPts val="1400"/>
              <a:buFont typeface="Arial"/>
              <a:buNone/>
            </a:pPr>
            <a:r>
              <a:rPr b="0" i="0" lang="en" sz="1400" u="none" cap="none" strike="noStrike">
                <a:solidFill>
                  <a:srgbClr val="FFFFFF"/>
                </a:solidFill>
                <a:latin typeface="Poppins"/>
                <a:ea typeface="Poppins"/>
                <a:cs typeface="Poppins"/>
                <a:sym typeface="Poppins"/>
              </a:rPr>
              <a:t>KEY </a:t>
            </a:r>
            <a:r>
              <a:rPr b="1" i="0" lang="en" sz="1400" u="none" cap="none" strike="noStrike">
                <a:solidFill>
                  <a:srgbClr val="FFFFFF"/>
                </a:solidFill>
                <a:latin typeface="Poppins"/>
                <a:ea typeface="Poppins"/>
                <a:cs typeface="Poppins"/>
                <a:sym typeface="Poppins"/>
              </a:rPr>
              <a:t>BENEFITS</a:t>
            </a:r>
            <a:endParaRPr b="0" i="0" sz="1400" u="none" cap="none" strike="noStrike">
              <a:solidFill>
                <a:srgbClr val="000000"/>
              </a:solidFill>
              <a:latin typeface="Poppins"/>
              <a:ea typeface="Poppins"/>
              <a:cs typeface="Poppins"/>
              <a:sym typeface="Poppins"/>
            </a:endParaRPr>
          </a:p>
        </p:txBody>
      </p:sp>
      <p:sp>
        <p:nvSpPr>
          <p:cNvPr id="1462" name="Google Shape;1462;p115"/>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solidFill>
                  <a:schemeClr val="accent1"/>
                </a:solidFill>
              </a:rPr>
              <a:t>ENERGAIN</a:t>
            </a:r>
            <a:r>
              <a:rPr baseline="30000" lang="en" sz="1800">
                <a:solidFill>
                  <a:schemeClr val="accent1"/>
                </a:solidFill>
              </a:rPr>
              <a:t>Ⓡ</a:t>
            </a:r>
            <a:r>
              <a:rPr lang="en">
                <a:solidFill>
                  <a:schemeClr val="accent1"/>
                </a:solidFill>
              </a:rPr>
              <a:t> SA076 Solvent offers an excellent stability </a:t>
            </a:r>
            <a:br>
              <a:rPr lang="en"/>
            </a:br>
            <a:r>
              <a:rPr lang="en"/>
              <a:t>at 20% Si anode cells</a:t>
            </a:r>
            <a:endParaRPr/>
          </a:p>
        </p:txBody>
      </p:sp>
      <p:sp>
        <p:nvSpPr>
          <p:cNvPr id="1463" name="Google Shape;1463;p115"/>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1464" name="Google Shape;1464;p115"/>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sp>
        <p:nvSpPr>
          <p:cNvPr id="1465" name="Google Shape;1465;p115"/>
          <p:cNvSpPr txBox="1"/>
          <p:nvPr/>
        </p:nvSpPr>
        <p:spPr>
          <a:xfrm>
            <a:off x="197107" y="874433"/>
            <a:ext cx="8666700" cy="351000"/>
          </a:xfrm>
          <a:prstGeom prst="rect">
            <a:avLst/>
          </a:prstGeom>
          <a:noFill/>
          <a:ln>
            <a:noFill/>
          </a:ln>
        </p:spPr>
        <p:txBody>
          <a:bodyPr anchorCtr="0" anchor="t" bIns="91425" lIns="91425" spcFirstLastPara="1" rIns="91425" wrap="square" tIns="91425">
            <a:spAutoFit/>
          </a:bodyPr>
          <a:lstStyle/>
          <a:p>
            <a:pPr indent="0" lvl="0" marL="0" marR="0" rtl="0" algn="l">
              <a:lnSpc>
                <a:spcPct val="90000"/>
              </a:lnSpc>
              <a:spcBef>
                <a:spcPts val="0"/>
              </a:spcBef>
              <a:spcAft>
                <a:spcPts val="0"/>
              </a:spcAft>
              <a:buClr>
                <a:srgbClr val="000000"/>
              </a:buClr>
              <a:buSzPts val="1200"/>
              <a:buFont typeface="Arial"/>
              <a:buNone/>
            </a:pPr>
            <a:r>
              <a:rPr b="1" i="0" lang="en" sz="1200" u="none" cap="none" strike="noStrike">
                <a:solidFill>
                  <a:schemeClr val="dk1"/>
                </a:solidFill>
                <a:latin typeface="Poppins"/>
                <a:ea typeface="Poppins"/>
                <a:cs typeface="Poppins"/>
                <a:sym typeface="Poppins"/>
              </a:rPr>
              <a:t>Clear benefits of ENERGAIN</a:t>
            </a:r>
            <a:r>
              <a:rPr b="1" baseline="30000" i="0" lang="en" sz="1200" u="none" cap="none" strike="noStrike">
                <a:solidFill>
                  <a:schemeClr val="dk1"/>
                </a:solidFill>
                <a:latin typeface="Poppins"/>
                <a:ea typeface="Poppins"/>
                <a:cs typeface="Poppins"/>
                <a:sym typeface="Poppins"/>
              </a:rPr>
              <a:t>Ⓡ</a:t>
            </a:r>
            <a:r>
              <a:rPr b="1" i="0" lang="en" sz="1200" u="none" cap="none" strike="noStrike">
                <a:solidFill>
                  <a:schemeClr val="dk1"/>
                </a:solidFill>
                <a:latin typeface="Poppins"/>
                <a:ea typeface="Poppins"/>
                <a:cs typeface="Poppins"/>
                <a:sym typeface="Poppins"/>
              </a:rPr>
              <a:t> SA076 used as a solvent in NCM811/SiOx (20%Si content) pouch cells</a:t>
            </a:r>
            <a:endParaRPr b="0" i="0" sz="1400" u="none" cap="none" strike="noStrike">
              <a:solidFill>
                <a:schemeClr val="dk1"/>
              </a:solidFill>
              <a:latin typeface="Arial"/>
              <a:ea typeface="Arial"/>
              <a:cs typeface="Arial"/>
              <a:sym typeface="Arial"/>
            </a:endParaRPr>
          </a:p>
        </p:txBody>
      </p:sp>
      <p:sp>
        <p:nvSpPr>
          <p:cNvPr id="1466" name="Google Shape;1466;p115"/>
          <p:cNvSpPr txBox="1"/>
          <p:nvPr/>
        </p:nvSpPr>
        <p:spPr>
          <a:xfrm>
            <a:off x="2" y="1238418"/>
            <a:ext cx="3362400" cy="234000"/>
          </a:xfrm>
          <a:prstGeom prst="rect">
            <a:avLst/>
          </a:prstGeom>
          <a:solidFill>
            <a:schemeClr val="accent1"/>
          </a:solidFill>
          <a:ln>
            <a:noFill/>
          </a:ln>
        </p:spPr>
        <p:txBody>
          <a:bodyPr anchorCtr="0" anchor="ctr" bIns="45700" lIns="0" spcFirstLastPara="1" rIns="91425" wrap="square" tIns="45700">
            <a:noAutofit/>
          </a:bodyPr>
          <a:lstStyle/>
          <a:p>
            <a:pPr indent="0" lvl="0" marL="271457" marR="0" rtl="0" algn="l">
              <a:lnSpc>
                <a:spcPct val="100000"/>
              </a:lnSpc>
              <a:spcBef>
                <a:spcPts val="0"/>
              </a:spcBef>
              <a:spcAft>
                <a:spcPts val="0"/>
              </a:spcAft>
              <a:buClr>
                <a:srgbClr val="000000"/>
              </a:buClr>
              <a:buSzPts val="1000"/>
              <a:buFont typeface="Arial"/>
              <a:buNone/>
            </a:pPr>
            <a:r>
              <a:rPr b="1" i="0" lang="en" sz="1000" u="none" cap="none" strike="noStrike">
                <a:solidFill>
                  <a:schemeClr val="lt1"/>
                </a:solidFill>
                <a:latin typeface="Poppins"/>
                <a:ea typeface="Poppins"/>
                <a:cs typeface="Poppins"/>
                <a:sym typeface="Poppins"/>
              </a:rPr>
              <a:t>NCM811/SiOx(0.824Ah) Si contents 20%</a:t>
            </a:r>
            <a:endParaRPr b="0" i="0" sz="1400" u="none" cap="none" strike="noStrike">
              <a:solidFill>
                <a:srgbClr val="000000"/>
              </a:solidFill>
              <a:latin typeface="Poppins"/>
              <a:ea typeface="Poppins"/>
              <a:cs typeface="Poppins"/>
              <a:sym typeface="Poppins"/>
            </a:endParaRPr>
          </a:p>
        </p:txBody>
      </p:sp>
      <p:sp>
        <p:nvSpPr>
          <p:cNvPr id="1467" name="Google Shape;1467;p115"/>
          <p:cNvSpPr txBox="1"/>
          <p:nvPr/>
        </p:nvSpPr>
        <p:spPr>
          <a:xfrm>
            <a:off x="2" y="1472295"/>
            <a:ext cx="3362400" cy="3043200"/>
          </a:xfrm>
          <a:prstGeom prst="rect">
            <a:avLst/>
          </a:prstGeom>
          <a:solidFill>
            <a:srgbClr val="DEE1E3"/>
          </a:solidFill>
          <a:ln>
            <a:noFill/>
          </a:ln>
        </p:spPr>
        <p:txBody>
          <a:bodyPr anchorCtr="0" anchor="t" bIns="91425" lIns="182875" spcFirstLastPara="1" rIns="182875" wrap="square" tIns="91425">
            <a:noAutofit/>
          </a:bodyPr>
          <a:lstStyle/>
          <a:p>
            <a:pPr indent="0" lvl="1" marL="169857" marR="0" rtl="0" algn="l">
              <a:lnSpc>
                <a:spcPct val="100000"/>
              </a:lnSpc>
              <a:spcBef>
                <a:spcPts val="0"/>
              </a:spcBef>
              <a:spcAft>
                <a:spcPts val="0"/>
              </a:spcAft>
              <a:buClr>
                <a:srgbClr val="000000"/>
              </a:buClr>
              <a:buSzPts val="1000"/>
              <a:buFont typeface="Arial"/>
              <a:buNone/>
            </a:pPr>
            <a:r>
              <a:t/>
            </a:r>
            <a:endParaRPr b="0" i="0" sz="1000" u="none" cap="none" strike="noStrike">
              <a:solidFill>
                <a:schemeClr val="dk1"/>
              </a:solidFill>
              <a:latin typeface="Poppins"/>
              <a:ea typeface="Poppins"/>
              <a:cs typeface="Poppins"/>
              <a:sym typeface="Poppins"/>
            </a:endParaRPr>
          </a:p>
        </p:txBody>
      </p:sp>
      <p:sp>
        <p:nvSpPr>
          <p:cNvPr id="1468" name="Google Shape;1468;p115"/>
          <p:cNvSpPr txBox="1"/>
          <p:nvPr/>
        </p:nvSpPr>
        <p:spPr>
          <a:xfrm>
            <a:off x="250095" y="1458483"/>
            <a:ext cx="3112200" cy="415500"/>
          </a:xfrm>
          <a:prstGeom prst="rect">
            <a:avLst/>
          </a:prstGeom>
          <a:noFill/>
          <a:ln>
            <a:noFill/>
          </a:ln>
        </p:spPr>
        <p:txBody>
          <a:bodyPr anchorCtr="0" anchor="t" bIns="68550" lIns="0" spcFirstLastPara="1" rIns="0" wrap="square" tIns="68550">
            <a:spAutoFit/>
          </a:bodyPr>
          <a:lstStyle/>
          <a:p>
            <a:pPr indent="0" lvl="0" marL="0" marR="0" rtl="0" algn="l">
              <a:lnSpc>
                <a:spcPct val="100000"/>
              </a:lnSpc>
              <a:spcBef>
                <a:spcPts val="0"/>
              </a:spcBef>
              <a:spcAft>
                <a:spcPts val="0"/>
              </a:spcAft>
              <a:buClr>
                <a:srgbClr val="000000"/>
              </a:buClr>
              <a:buSzPts val="900"/>
              <a:buFont typeface="Arial"/>
              <a:buNone/>
            </a:pPr>
            <a:r>
              <a:rPr b="1" i="0" lang="en" sz="900" u="none" cap="none" strike="noStrike">
                <a:solidFill>
                  <a:srgbClr val="000000"/>
                </a:solidFill>
                <a:latin typeface="Poppins"/>
                <a:ea typeface="Poppins"/>
                <a:cs typeface="Poppins"/>
                <a:sym typeface="Poppins"/>
              </a:rPr>
              <a:t>For all items, </a:t>
            </a:r>
            <a:r>
              <a:rPr b="1" i="0" lang="en" sz="900" u="sng" cap="none" strike="noStrike">
                <a:solidFill>
                  <a:srgbClr val="000000"/>
                </a:solidFill>
                <a:latin typeface="Poppins"/>
                <a:ea typeface="Poppins"/>
                <a:cs typeface="Poppins"/>
                <a:sym typeface="Poppins"/>
              </a:rPr>
              <a:t>the higher the better</a:t>
            </a:r>
            <a:br>
              <a:rPr b="1" i="0" lang="en" sz="900" u="sng" cap="none" strike="noStrike">
                <a:solidFill>
                  <a:srgbClr val="000000"/>
                </a:solidFill>
                <a:latin typeface="Poppins"/>
                <a:ea typeface="Poppins"/>
                <a:cs typeface="Poppins"/>
                <a:sym typeface="Poppins"/>
              </a:rPr>
            </a:br>
            <a:r>
              <a:rPr b="0" i="0" lang="en" sz="900" u="none" cap="none" strike="noStrike">
                <a:solidFill>
                  <a:srgbClr val="000000"/>
                </a:solidFill>
                <a:latin typeface="Poppins"/>
                <a:ea typeface="Poppins"/>
                <a:cs typeface="Poppins"/>
                <a:sym typeface="Poppins"/>
              </a:rPr>
              <a:t>(Normalized vs. Ref.)</a:t>
            </a:r>
            <a:endParaRPr b="0" i="0" sz="900" u="none" cap="none" strike="noStrike">
              <a:solidFill>
                <a:srgbClr val="000000"/>
              </a:solidFill>
              <a:latin typeface="Poppins"/>
              <a:ea typeface="Poppins"/>
              <a:cs typeface="Poppins"/>
              <a:sym typeface="Poppins"/>
            </a:endParaRPr>
          </a:p>
        </p:txBody>
      </p:sp>
      <p:sp>
        <p:nvSpPr>
          <p:cNvPr id="1469" name="Google Shape;1469;p115"/>
          <p:cNvSpPr/>
          <p:nvPr/>
        </p:nvSpPr>
        <p:spPr>
          <a:xfrm>
            <a:off x="250094" y="1879147"/>
            <a:ext cx="2912100" cy="25542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70" name="Google Shape;1470;p115"/>
          <p:cNvSpPr/>
          <p:nvPr/>
        </p:nvSpPr>
        <p:spPr>
          <a:xfrm rot="5400000">
            <a:off x="826806" y="2235816"/>
            <a:ext cx="1705500" cy="1578900"/>
          </a:xfrm>
          <a:prstGeom prst="hexagon">
            <a:avLst>
              <a:gd fmla="val 25000" name="adj"/>
              <a:gd fmla="val 115470" name="vf"/>
            </a:avLst>
          </a:prstGeom>
          <a:noFill/>
          <a:ln cap="flat" cmpd="sng" w="12700">
            <a:solidFill>
              <a:srgbClr val="BFBFB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71" name="Google Shape;1471;p115"/>
          <p:cNvSpPr/>
          <p:nvPr/>
        </p:nvSpPr>
        <p:spPr>
          <a:xfrm rot="5400000">
            <a:off x="1105769" y="2525773"/>
            <a:ext cx="1147500" cy="982500"/>
          </a:xfrm>
          <a:prstGeom prst="hexagon">
            <a:avLst>
              <a:gd fmla="val 25000" name="adj"/>
              <a:gd fmla="val 115470" name="vf"/>
            </a:avLst>
          </a:prstGeom>
          <a:noFill/>
          <a:ln cap="flat" cmpd="sng" w="12700">
            <a:solidFill>
              <a:srgbClr val="BFBFBF"/>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72" name="Google Shape;1472;p115"/>
          <p:cNvSpPr/>
          <p:nvPr/>
        </p:nvSpPr>
        <p:spPr>
          <a:xfrm rot="5400000">
            <a:off x="1395234" y="2421521"/>
            <a:ext cx="864441" cy="1219192"/>
          </a:xfrm>
          <a:custGeom>
            <a:rect b="b" l="l" r="r" t="t"/>
            <a:pathLst>
              <a:path extrusionOk="0" h="1358431" w="963166">
                <a:moveTo>
                  <a:pt x="210320" y="832573"/>
                </a:moveTo>
                <a:cubicBezTo>
                  <a:pt x="237372" y="724812"/>
                  <a:pt x="-16817" y="73601"/>
                  <a:pt x="885" y="61305"/>
                </a:cubicBezTo>
                <a:lnTo>
                  <a:pt x="963166" y="0"/>
                </a:lnTo>
                <a:lnTo>
                  <a:pt x="830962" y="867161"/>
                </a:lnTo>
                <a:lnTo>
                  <a:pt x="694086" y="1147582"/>
                </a:lnTo>
                <a:lnTo>
                  <a:pt x="132816" y="1358431"/>
                </a:lnTo>
                <a:lnTo>
                  <a:pt x="210320" y="832573"/>
                </a:lnTo>
                <a:close/>
              </a:path>
            </a:pathLst>
          </a:custGeom>
          <a:noFill/>
          <a:ln cap="rnd" cmpd="sng" w="3175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73" name="Google Shape;1473;p115"/>
          <p:cNvSpPr/>
          <p:nvPr/>
        </p:nvSpPr>
        <p:spPr>
          <a:xfrm>
            <a:off x="2360767" y="2578034"/>
            <a:ext cx="41100" cy="41100"/>
          </a:xfrm>
          <a:prstGeom prst="ellipse">
            <a:avLst/>
          </a:prstGeom>
          <a:solidFill>
            <a:schemeClr val="accent1"/>
          </a:solidFill>
          <a:ln cap="flat" cmpd="sng" w="1587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74" name="Google Shape;1474;p115"/>
          <p:cNvSpPr/>
          <p:nvPr/>
        </p:nvSpPr>
        <p:spPr>
          <a:xfrm>
            <a:off x="1674381" y="2768057"/>
            <a:ext cx="41100" cy="41100"/>
          </a:xfrm>
          <a:prstGeom prst="ellipse">
            <a:avLst/>
          </a:prstGeom>
          <a:solidFill>
            <a:schemeClr val="accent1"/>
          </a:solidFill>
          <a:ln cap="flat" cmpd="sng" w="1587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75" name="Google Shape;1475;p115"/>
          <p:cNvSpPr/>
          <p:nvPr/>
        </p:nvSpPr>
        <p:spPr>
          <a:xfrm>
            <a:off x="1204316" y="2695544"/>
            <a:ext cx="41100" cy="41100"/>
          </a:xfrm>
          <a:prstGeom prst="ellipse">
            <a:avLst/>
          </a:prstGeom>
          <a:solidFill>
            <a:schemeClr val="accent1"/>
          </a:solidFill>
          <a:ln cap="flat" cmpd="sng" w="1587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76" name="Google Shape;1476;p115"/>
          <p:cNvSpPr/>
          <p:nvPr/>
        </p:nvSpPr>
        <p:spPr>
          <a:xfrm>
            <a:off x="1391167" y="3198275"/>
            <a:ext cx="41100" cy="41100"/>
          </a:xfrm>
          <a:prstGeom prst="ellipse">
            <a:avLst/>
          </a:prstGeom>
          <a:solidFill>
            <a:schemeClr val="accent1"/>
          </a:solidFill>
          <a:ln cap="flat" cmpd="sng" w="1587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77" name="Google Shape;1477;p115"/>
          <p:cNvSpPr/>
          <p:nvPr/>
        </p:nvSpPr>
        <p:spPr>
          <a:xfrm>
            <a:off x="1634481" y="3324201"/>
            <a:ext cx="41100" cy="41100"/>
          </a:xfrm>
          <a:prstGeom prst="ellipse">
            <a:avLst/>
          </a:prstGeom>
          <a:solidFill>
            <a:schemeClr val="accent1"/>
          </a:solidFill>
          <a:ln cap="flat" cmpd="sng" w="1587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78" name="Google Shape;1478;p115"/>
          <p:cNvSpPr/>
          <p:nvPr/>
        </p:nvSpPr>
        <p:spPr>
          <a:xfrm>
            <a:off x="2416389" y="3437322"/>
            <a:ext cx="41100" cy="41100"/>
          </a:xfrm>
          <a:prstGeom prst="ellipse">
            <a:avLst/>
          </a:prstGeom>
          <a:solidFill>
            <a:schemeClr val="accent1"/>
          </a:solidFill>
          <a:ln cap="flat" cmpd="sng" w="1587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79" name="Google Shape;1479;p115"/>
          <p:cNvSpPr/>
          <p:nvPr/>
        </p:nvSpPr>
        <p:spPr>
          <a:xfrm rot="5400000">
            <a:off x="1383871" y="2765708"/>
            <a:ext cx="591900" cy="506700"/>
          </a:xfrm>
          <a:prstGeom prst="hexagon">
            <a:avLst>
              <a:gd fmla="val 25000" name="adj"/>
              <a:gd fmla="val 115470" name="vf"/>
            </a:avLst>
          </a:prstGeom>
          <a:noFill/>
          <a:ln cap="rnd" cmpd="sng" w="31750">
            <a:solidFill>
              <a:schemeClr val="dk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80" name="Google Shape;1480;p115"/>
          <p:cNvSpPr/>
          <p:nvPr/>
        </p:nvSpPr>
        <p:spPr>
          <a:xfrm>
            <a:off x="1660175" y="2710082"/>
            <a:ext cx="42900" cy="42900"/>
          </a:xfrm>
          <a:prstGeom prst="ellipse">
            <a:avLst/>
          </a:prstGeom>
          <a:solidFill>
            <a:schemeClr val="dk1"/>
          </a:solidFill>
          <a:ln cap="rnd" cmpd="sng" w="15875">
            <a:solidFill>
              <a:schemeClr val="dk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81" name="Google Shape;1481;p115"/>
          <p:cNvSpPr/>
          <p:nvPr/>
        </p:nvSpPr>
        <p:spPr>
          <a:xfrm>
            <a:off x="1902221" y="2827393"/>
            <a:ext cx="42900" cy="42900"/>
          </a:xfrm>
          <a:prstGeom prst="ellipse">
            <a:avLst/>
          </a:prstGeom>
          <a:solidFill>
            <a:schemeClr val="dk1"/>
          </a:solidFill>
          <a:ln cap="rnd" cmpd="sng" w="15875">
            <a:solidFill>
              <a:schemeClr val="dk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82" name="Google Shape;1482;p115"/>
          <p:cNvSpPr/>
          <p:nvPr/>
        </p:nvSpPr>
        <p:spPr>
          <a:xfrm>
            <a:off x="1902221" y="3165961"/>
            <a:ext cx="42900" cy="42900"/>
          </a:xfrm>
          <a:prstGeom prst="ellipse">
            <a:avLst/>
          </a:prstGeom>
          <a:solidFill>
            <a:schemeClr val="dk1"/>
          </a:solidFill>
          <a:ln cap="rnd" cmpd="sng" w="15875">
            <a:solidFill>
              <a:schemeClr val="dk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83" name="Google Shape;1483;p115"/>
          <p:cNvSpPr/>
          <p:nvPr/>
        </p:nvSpPr>
        <p:spPr>
          <a:xfrm>
            <a:off x="1660175" y="3286984"/>
            <a:ext cx="42900" cy="42900"/>
          </a:xfrm>
          <a:prstGeom prst="ellipse">
            <a:avLst/>
          </a:prstGeom>
          <a:solidFill>
            <a:schemeClr val="dk1"/>
          </a:solidFill>
          <a:ln cap="rnd" cmpd="sng" w="15875">
            <a:solidFill>
              <a:schemeClr val="dk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84" name="Google Shape;1484;p115"/>
          <p:cNvSpPr/>
          <p:nvPr/>
        </p:nvSpPr>
        <p:spPr>
          <a:xfrm>
            <a:off x="1405506" y="2827393"/>
            <a:ext cx="42900" cy="42900"/>
          </a:xfrm>
          <a:prstGeom prst="ellipse">
            <a:avLst/>
          </a:prstGeom>
          <a:solidFill>
            <a:schemeClr val="dk1"/>
          </a:solidFill>
          <a:ln cap="rnd" cmpd="sng" w="15875">
            <a:solidFill>
              <a:schemeClr val="dk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85" name="Google Shape;1485;p115"/>
          <p:cNvSpPr/>
          <p:nvPr/>
        </p:nvSpPr>
        <p:spPr>
          <a:xfrm>
            <a:off x="1405506" y="3165961"/>
            <a:ext cx="42900" cy="42900"/>
          </a:xfrm>
          <a:prstGeom prst="ellipse">
            <a:avLst/>
          </a:prstGeom>
          <a:solidFill>
            <a:schemeClr val="dk1"/>
          </a:solidFill>
          <a:ln cap="rnd" cmpd="sng" w="15875">
            <a:solidFill>
              <a:schemeClr val="dk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86" name="Google Shape;1486;p115"/>
          <p:cNvSpPr txBox="1"/>
          <p:nvPr/>
        </p:nvSpPr>
        <p:spPr>
          <a:xfrm>
            <a:off x="1384835" y="1998211"/>
            <a:ext cx="589500" cy="200100"/>
          </a:xfrm>
          <a:prstGeom prst="rect">
            <a:avLst/>
          </a:prstGeom>
          <a:noFill/>
          <a:ln>
            <a:noFill/>
          </a:ln>
        </p:spPr>
        <p:txBody>
          <a:bodyPr anchorCtr="0" anchor="t" bIns="45700" lIns="0" spcFirstLastPara="1" rIns="0" wrap="square" tIns="45700">
            <a:spAutoFit/>
          </a:bodyPr>
          <a:lstStyle/>
          <a:p>
            <a:pPr indent="0" lvl="0" marL="0" marR="0" rtl="0" algn="ctr">
              <a:lnSpc>
                <a:spcPct val="100000"/>
              </a:lnSpc>
              <a:spcBef>
                <a:spcPts val="0"/>
              </a:spcBef>
              <a:spcAft>
                <a:spcPts val="0"/>
              </a:spcAft>
              <a:buClr>
                <a:srgbClr val="000000"/>
              </a:buClr>
              <a:buSzPts val="700"/>
              <a:buFont typeface="Arial"/>
              <a:buNone/>
            </a:pPr>
            <a:r>
              <a:rPr b="1" i="0" lang="en" sz="700" u="none" cap="none" strike="noStrike">
                <a:solidFill>
                  <a:srgbClr val="1A1E23"/>
                </a:solidFill>
                <a:latin typeface="Poppins"/>
                <a:ea typeface="Poppins"/>
                <a:cs typeface="Poppins"/>
                <a:sym typeface="Poppins"/>
              </a:rPr>
              <a:t>Cycle @25</a:t>
            </a:r>
            <a:endParaRPr b="0" i="0" sz="1400" u="none" cap="none" strike="noStrike">
              <a:solidFill>
                <a:srgbClr val="000000"/>
              </a:solidFill>
              <a:latin typeface="Poppins"/>
              <a:ea typeface="Poppins"/>
              <a:cs typeface="Poppins"/>
              <a:sym typeface="Poppins"/>
            </a:endParaRPr>
          </a:p>
        </p:txBody>
      </p:sp>
      <p:sp>
        <p:nvSpPr>
          <p:cNvPr id="1487" name="Google Shape;1487;p115"/>
          <p:cNvSpPr txBox="1"/>
          <p:nvPr/>
        </p:nvSpPr>
        <p:spPr>
          <a:xfrm>
            <a:off x="269289" y="2465629"/>
            <a:ext cx="589500" cy="200100"/>
          </a:xfrm>
          <a:prstGeom prst="rect">
            <a:avLst/>
          </a:prstGeom>
          <a:noFill/>
          <a:ln>
            <a:noFill/>
          </a:ln>
        </p:spPr>
        <p:txBody>
          <a:bodyPr anchorCtr="0" anchor="t" bIns="45700" lIns="0" spcFirstLastPara="1" rIns="0" wrap="square" tIns="45700">
            <a:spAutoFit/>
          </a:bodyPr>
          <a:lstStyle/>
          <a:p>
            <a:pPr indent="0" lvl="0" marL="0" marR="0" rtl="0" algn="r">
              <a:lnSpc>
                <a:spcPct val="100000"/>
              </a:lnSpc>
              <a:spcBef>
                <a:spcPts val="0"/>
              </a:spcBef>
              <a:spcAft>
                <a:spcPts val="0"/>
              </a:spcAft>
              <a:buClr>
                <a:srgbClr val="000000"/>
              </a:buClr>
              <a:buSzPts val="700"/>
              <a:buFont typeface="Arial"/>
              <a:buNone/>
            </a:pPr>
            <a:r>
              <a:rPr b="1" i="0" lang="en" sz="700" u="none" cap="none" strike="noStrike">
                <a:solidFill>
                  <a:srgbClr val="1A1E23"/>
                </a:solidFill>
                <a:latin typeface="Poppins"/>
                <a:ea typeface="Poppins"/>
                <a:cs typeface="Poppins"/>
                <a:sym typeface="Poppins"/>
              </a:rPr>
              <a:t>DC-IR</a:t>
            </a:r>
            <a:endParaRPr b="0" i="0" sz="1400" u="none" cap="none" strike="noStrike">
              <a:solidFill>
                <a:srgbClr val="000000"/>
              </a:solidFill>
              <a:latin typeface="Poppins"/>
              <a:ea typeface="Poppins"/>
              <a:cs typeface="Poppins"/>
              <a:sym typeface="Poppins"/>
            </a:endParaRPr>
          </a:p>
        </p:txBody>
      </p:sp>
      <p:sp>
        <p:nvSpPr>
          <p:cNvPr id="1488" name="Google Shape;1488;p115"/>
          <p:cNvSpPr txBox="1"/>
          <p:nvPr/>
        </p:nvSpPr>
        <p:spPr>
          <a:xfrm>
            <a:off x="278325" y="3003760"/>
            <a:ext cx="580500" cy="523200"/>
          </a:xfrm>
          <a:prstGeom prst="rect">
            <a:avLst/>
          </a:prstGeom>
          <a:noFill/>
          <a:ln>
            <a:noFill/>
          </a:ln>
        </p:spPr>
        <p:txBody>
          <a:bodyPr anchorCtr="0" anchor="b" bIns="45700" lIns="0" spcFirstLastPara="1" rIns="0" wrap="square" tIns="45700">
            <a:spAutoFit/>
          </a:bodyPr>
          <a:lstStyle/>
          <a:p>
            <a:pPr indent="0" lvl="0" marL="0" marR="0" rtl="0" algn="r">
              <a:lnSpc>
                <a:spcPct val="100000"/>
              </a:lnSpc>
              <a:spcBef>
                <a:spcPts val="0"/>
              </a:spcBef>
              <a:spcAft>
                <a:spcPts val="0"/>
              </a:spcAft>
              <a:buClr>
                <a:srgbClr val="000000"/>
              </a:buClr>
              <a:buSzPts val="700"/>
              <a:buFont typeface="Arial"/>
              <a:buNone/>
            </a:pPr>
            <a:r>
              <a:rPr b="1" i="0" lang="en" sz="700" u="none" cap="none" strike="noStrike">
                <a:solidFill>
                  <a:srgbClr val="1A1E23"/>
                </a:solidFill>
                <a:latin typeface="Poppins"/>
                <a:ea typeface="Poppins"/>
                <a:cs typeface="Poppins"/>
                <a:sym typeface="Poppins"/>
              </a:rPr>
              <a:t>Recovery capacity</a:t>
            </a:r>
            <a:endParaRPr b="0" i="0" sz="1400" u="none" cap="none" strike="noStrike">
              <a:solidFill>
                <a:srgbClr val="000000"/>
              </a:solidFill>
              <a:latin typeface="Poppins"/>
              <a:ea typeface="Poppins"/>
              <a:cs typeface="Poppins"/>
              <a:sym typeface="Poppins"/>
            </a:endParaRPr>
          </a:p>
          <a:p>
            <a:pPr indent="0" lvl="0" marL="0" marR="0" rtl="0" algn="r">
              <a:lnSpc>
                <a:spcPct val="100000"/>
              </a:lnSpc>
              <a:spcBef>
                <a:spcPts val="0"/>
              </a:spcBef>
              <a:spcAft>
                <a:spcPts val="0"/>
              </a:spcAft>
              <a:buClr>
                <a:srgbClr val="000000"/>
              </a:buClr>
              <a:buSzPts val="700"/>
              <a:buFont typeface="Arial"/>
              <a:buNone/>
            </a:pPr>
            <a:r>
              <a:rPr b="1" i="0" lang="en" sz="700" u="none" cap="none" strike="noStrike">
                <a:solidFill>
                  <a:srgbClr val="1A1E23"/>
                </a:solidFill>
                <a:latin typeface="Poppins"/>
                <a:ea typeface="Poppins"/>
                <a:cs typeface="Poppins"/>
                <a:sym typeface="Poppins"/>
              </a:rPr>
              <a:t>After storage</a:t>
            </a:r>
            <a:endParaRPr b="0" i="0" sz="1400" u="none" cap="none" strike="noStrike">
              <a:solidFill>
                <a:srgbClr val="000000"/>
              </a:solidFill>
              <a:latin typeface="Poppins"/>
              <a:ea typeface="Poppins"/>
              <a:cs typeface="Poppins"/>
              <a:sym typeface="Poppins"/>
            </a:endParaRPr>
          </a:p>
        </p:txBody>
      </p:sp>
      <p:sp>
        <p:nvSpPr>
          <p:cNvPr id="1489" name="Google Shape;1489;p115"/>
          <p:cNvSpPr txBox="1"/>
          <p:nvPr/>
        </p:nvSpPr>
        <p:spPr>
          <a:xfrm>
            <a:off x="1258126" y="3851525"/>
            <a:ext cx="843000" cy="307800"/>
          </a:xfrm>
          <a:prstGeom prst="rect">
            <a:avLst/>
          </a:prstGeom>
          <a:noFill/>
          <a:ln>
            <a:noFill/>
          </a:ln>
        </p:spPr>
        <p:txBody>
          <a:bodyPr anchorCtr="0" anchor="t" bIns="45700" lIns="0" spcFirstLastPara="1" rIns="0" wrap="square" tIns="45700">
            <a:spAutoFit/>
          </a:bodyPr>
          <a:lstStyle/>
          <a:p>
            <a:pPr indent="0" lvl="0" marL="0" marR="0" rtl="0" algn="ctr">
              <a:lnSpc>
                <a:spcPct val="100000"/>
              </a:lnSpc>
              <a:spcBef>
                <a:spcPts val="0"/>
              </a:spcBef>
              <a:spcAft>
                <a:spcPts val="0"/>
              </a:spcAft>
              <a:buClr>
                <a:srgbClr val="000000"/>
              </a:buClr>
              <a:buSzPts val="700"/>
              <a:buFont typeface="Arial"/>
              <a:buNone/>
            </a:pPr>
            <a:r>
              <a:rPr b="1" i="0" lang="en" sz="700" u="none" cap="none" strike="noStrike">
                <a:solidFill>
                  <a:srgbClr val="1A1E23"/>
                </a:solidFill>
                <a:latin typeface="Poppins"/>
                <a:ea typeface="Poppins"/>
                <a:cs typeface="Poppins"/>
                <a:sym typeface="Poppins"/>
              </a:rPr>
              <a:t>Residual capacity after storage</a:t>
            </a:r>
            <a:endParaRPr b="0" i="0" sz="1400" u="none" cap="none" strike="noStrike">
              <a:solidFill>
                <a:srgbClr val="000000"/>
              </a:solidFill>
              <a:latin typeface="Poppins"/>
              <a:ea typeface="Poppins"/>
              <a:cs typeface="Poppins"/>
              <a:sym typeface="Poppins"/>
            </a:endParaRPr>
          </a:p>
        </p:txBody>
      </p:sp>
      <p:sp>
        <p:nvSpPr>
          <p:cNvPr id="1490" name="Google Shape;1490;p115"/>
          <p:cNvSpPr txBox="1"/>
          <p:nvPr/>
        </p:nvSpPr>
        <p:spPr>
          <a:xfrm>
            <a:off x="2500664" y="2465629"/>
            <a:ext cx="589500" cy="200100"/>
          </a:xfrm>
          <a:prstGeom prst="rect">
            <a:avLst/>
          </a:prstGeom>
          <a:noFill/>
          <a:ln>
            <a:noFill/>
          </a:ln>
        </p:spPr>
        <p:txBody>
          <a:bodyPr anchorCtr="0" anchor="t" bIns="45700" lIns="0" spcFirstLastPara="1" rIns="0" wrap="square" tIns="45700">
            <a:spAutoFit/>
          </a:bodyPr>
          <a:lstStyle/>
          <a:p>
            <a:pPr indent="0" lvl="0" marL="0" marR="0" rtl="0" algn="l">
              <a:lnSpc>
                <a:spcPct val="100000"/>
              </a:lnSpc>
              <a:spcBef>
                <a:spcPts val="0"/>
              </a:spcBef>
              <a:spcAft>
                <a:spcPts val="0"/>
              </a:spcAft>
              <a:buClr>
                <a:srgbClr val="000000"/>
              </a:buClr>
              <a:buSzPts val="700"/>
              <a:buFont typeface="Arial"/>
              <a:buNone/>
            </a:pPr>
            <a:r>
              <a:rPr b="1" i="0" lang="en" sz="700" u="none" cap="none" strike="noStrike">
                <a:solidFill>
                  <a:srgbClr val="1A1E23"/>
                </a:solidFill>
                <a:latin typeface="Poppins"/>
                <a:ea typeface="Poppins"/>
                <a:cs typeface="Poppins"/>
                <a:sym typeface="Poppins"/>
              </a:rPr>
              <a:t>Cycle @45</a:t>
            </a:r>
            <a:endParaRPr b="0" i="0" sz="1400" u="none" cap="none" strike="noStrike">
              <a:solidFill>
                <a:srgbClr val="000000"/>
              </a:solidFill>
              <a:latin typeface="Poppins"/>
              <a:ea typeface="Poppins"/>
              <a:cs typeface="Poppins"/>
              <a:sym typeface="Poppins"/>
            </a:endParaRPr>
          </a:p>
        </p:txBody>
      </p:sp>
      <p:sp>
        <p:nvSpPr>
          <p:cNvPr id="1491" name="Google Shape;1491;p115"/>
          <p:cNvSpPr txBox="1"/>
          <p:nvPr/>
        </p:nvSpPr>
        <p:spPr>
          <a:xfrm>
            <a:off x="2500664" y="3111482"/>
            <a:ext cx="580500" cy="415500"/>
          </a:xfrm>
          <a:prstGeom prst="rect">
            <a:avLst/>
          </a:prstGeom>
          <a:noFill/>
          <a:ln>
            <a:noFill/>
          </a:ln>
        </p:spPr>
        <p:txBody>
          <a:bodyPr anchorCtr="0" anchor="b" bIns="45700" lIns="0" spcFirstLastPara="1" rIns="0" wrap="square" tIns="45700">
            <a:spAutoFit/>
          </a:bodyPr>
          <a:lstStyle/>
          <a:p>
            <a:pPr indent="0" lvl="0" marL="0" marR="0" rtl="0" algn="l">
              <a:lnSpc>
                <a:spcPct val="100000"/>
              </a:lnSpc>
              <a:spcBef>
                <a:spcPts val="0"/>
              </a:spcBef>
              <a:spcAft>
                <a:spcPts val="0"/>
              </a:spcAft>
              <a:buClr>
                <a:srgbClr val="000000"/>
              </a:buClr>
              <a:buSzPts val="700"/>
              <a:buFont typeface="Arial"/>
              <a:buNone/>
            </a:pPr>
            <a:r>
              <a:rPr b="1" i="0" lang="en" sz="700" u="none" cap="none" strike="noStrike">
                <a:solidFill>
                  <a:srgbClr val="1A1E23"/>
                </a:solidFill>
                <a:latin typeface="Poppins"/>
                <a:ea typeface="Poppins"/>
                <a:cs typeface="Poppins"/>
                <a:sym typeface="Poppins"/>
              </a:rPr>
              <a:t>Thickness after storage</a:t>
            </a:r>
            <a:endParaRPr b="0" i="0" sz="1400" u="none" cap="none" strike="noStrike">
              <a:solidFill>
                <a:srgbClr val="000000"/>
              </a:solidFill>
              <a:latin typeface="Poppins"/>
              <a:ea typeface="Poppins"/>
              <a:cs typeface="Poppins"/>
              <a:sym typeface="Poppins"/>
            </a:endParaRPr>
          </a:p>
        </p:txBody>
      </p:sp>
      <p:sp>
        <p:nvSpPr>
          <p:cNvPr id="1492" name="Google Shape;1492;p115"/>
          <p:cNvSpPr txBox="1"/>
          <p:nvPr/>
        </p:nvSpPr>
        <p:spPr>
          <a:xfrm>
            <a:off x="1387680" y="2161417"/>
            <a:ext cx="589500" cy="200100"/>
          </a:xfrm>
          <a:prstGeom prst="rect">
            <a:avLst/>
          </a:prstGeom>
          <a:noFill/>
          <a:ln>
            <a:noFill/>
          </a:ln>
        </p:spPr>
        <p:txBody>
          <a:bodyPr anchorCtr="0" anchor="t" bIns="45700" lIns="0" spcFirstLastPara="1" rIns="0" wrap="square" tIns="45700">
            <a:spAutoFit/>
          </a:bodyPr>
          <a:lstStyle/>
          <a:p>
            <a:pPr indent="0" lvl="0" marL="0" marR="0" rtl="0" algn="ctr">
              <a:lnSpc>
                <a:spcPct val="100000"/>
              </a:lnSpc>
              <a:spcBef>
                <a:spcPts val="0"/>
              </a:spcBef>
              <a:spcAft>
                <a:spcPts val="0"/>
              </a:spcAft>
              <a:buClr>
                <a:srgbClr val="000000"/>
              </a:buClr>
              <a:buSzPts val="700"/>
              <a:buFont typeface="Arial"/>
              <a:buNone/>
            </a:pPr>
            <a:r>
              <a:rPr b="1" i="0" lang="en" sz="700" u="none" cap="none" strike="noStrike">
                <a:solidFill>
                  <a:srgbClr val="A5A5A5"/>
                </a:solidFill>
                <a:latin typeface="Poppins"/>
                <a:ea typeface="Poppins"/>
                <a:cs typeface="Poppins"/>
                <a:sym typeface="Poppins"/>
              </a:rPr>
              <a:t>300</a:t>
            </a:r>
            <a:endParaRPr b="0" i="0" sz="1400" u="none" cap="none" strike="noStrike">
              <a:solidFill>
                <a:srgbClr val="000000"/>
              </a:solidFill>
              <a:latin typeface="Poppins"/>
              <a:ea typeface="Poppins"/>
              <a:cs typeface="Poppins"/>
              <a:sym typeface="Poppins"/>
            </a:endParaRPr>
          </a:p>
        </p:txBody>
      </p:sp>
      <p:sp>
        <p:nvSpPr>
          <p:cNvPr id="1493" name="Google Shape;1493;p115"/>
          <p:cNvSpPr txBox="1"/>
          <p:nvPr/>
        </p:nvSpPr>
        <p:spPr>
          <a:xfrm>
            <a:off x="1387680" y="2441014"/>
            <a:ext cx="589500" cy="200100"/>
          </a:xfrm>
          <a:prstGeom prst="rect">
            <a:avLst/>
          </a:prstGeom>
          <a:noFill/>
          <a:ln>
            <a:noFill/>
          </a:ln>
        </p:spPr>
        <p:txBody>
          <a:bodyPr anchorCtr="0" anchor="t" bIns="45700" lIns="0" spcFirstLastPara="1" rIns="0" wrap="square" tIns="45700">
            <a:spAutoFit/>
          </a:bodyPr>
          <a:lstStyle/>
          <a:p>
            <a:pPr indent="0" lvl="0" marL="0" marR="0" rtl="0" algn="ctr">
              <a:lnSpc>
                <a:spcPct val="100000"/>
              </a:lnSpc>
              <a:spcBef>
                <a:spcPts val="0"/>
              </a:spcBef>
              <a:spcAft>
                <a:spcPts val="0"/>
              </a:spcAft>
              <a:buClr>
                <a:srgbClr val="000000"/>
              </a:buClr>
              <a:buSzPts val="700"/>
              <a:buFont typeface="Arial"/>
              <a:buNone/>
            </a:pPr>
            <a:r>
              <a:rPr b="1" i="0" lang="en" sz="700" u="none" cap="none" strike="noStrike">
                <a:solidFill>
                  <a:srgbClr val="A5A5A5"/>
                </a:solidFill>
                <a:latin typeface="Poppins"/>
                <a:ea typeface="Poppins"/>
                <a:cs typeface="Poppins"/>
                <a:sym typeface="Poppins"/>
              </a:rPr>
              <a:t>200</a:t>
            </a:r>
            <a:endParaRPr b="0" i="0" sz="1400" u="none" cap="none" strike="noStrike">
              <a:solidFill>
                <a:srgbClr val="000000"/>
              </a:solidFill>
              <a:latin typeface="Poppins"/>
              <a:ea typeface="Poppins"/>
              <a:cs typeface="Poppins"/>
              <a:sym typeface="Poppins"/>
            </a:endParaRPr>
          </a:p>
        </p:txBody>
      </p:sp>
      <p:sp>
        <p:nvSpPr>
          <p:cNvPr id="1494" name="Google Shape;1494;p115"/>
          <p:cNvSpPr txBox="1"/>
          <p:nvPr/>
        </p:nvSpPr>
        <p:spPr>
          <a:xfrm>
            <a:off x="3560636" y="1568547"/>
            <a:ext cx="5385000" cy="469200"/>
          </a:xfrm>
          <a:prstGeom prst="rect">
            <a:avLst/>
          </a:prstGeom>
          <a:noFill/>
          <a:ln>
            <a:noFill/>
          </a:ln>
        </p:spPr>
        <p:txBody>
          <a:bodyPr anchorCtr="0" anchor="t" bIns="0" lIns="0" spcFirstLastPara="1" rIns="0" wrap="square" tIns="0">
            <a:spAutoFit/>
          </a:bodyPr>
          <a:lstStyle/>
          <a:p>
            <a:pPr indent="-164302" lvl="0" marL="164302" marR="0" rtl="0" algn="l">
              <a:lnSpc>
                <a:spcPct val="100000"/>
              </a:lnSpc>
              <a:spcBef>
                <a:spcPts val="0"/>
              </a:spcBef>
              <a:spcAft>
                <a:spcPts val="0"/>
              </a:spcAft>
              <a:buClr>
                <a:schemeClr val="accent1"/>
              </a:buClr>
              <a:buSzPts val="1524"/>
              <a:buFont typeface="Arial"/>
              <a:buChar char="•"/>
            </a:pPr>
            <a:r>
              <a:rPr b="0" i="0" lang="en" sz="1000" u="none" cap="none" strike="noStrike">
                <a:solidFill>
                  <a:schemeClr val="lt1"/>
                </a:solidFill>
                <a:latin typeface="Poppins"/>
                <a:ea typeface="Poppins"/>
                <a:cs typeface="Poppins"/>
                <a:sym typeface="Poppins"/>
              </a:rPr>
              <a:t>High temperature storage (Swelling &amp; DCIR) </a:t>
            </a:r>
            <a:endParaRPr b="0" i="0" sz="1600" u="none" cap="none" strike="noStrike">
              <a:solidFill>
                <a:srgbClr val="000000"/>
              </a:solidFill>
              <a:latin typeface="Poppins"/>
              <a:ea typeface="Poppins"/>
              <a:cs typeface="Poppins"/>
              <a:sym typeface="Poppins"/>
            </a:endParaRPr>
          </a:p>
          <a:p>
            <a:pPr indent="-164302" lvl="0" marL="164302" marR="0" rtl="0" algn="l">
              <a:lnSpc>
                <a:spcPct val="100000"/>
              </a:lnSpc>
              <a:spcBef>
                <a:spcPts val="0"/>
              </a:spcBef>
              <a:spcAft>
                <a:spcPts val="0"/>
              </a:spcAft>
              <a:buClr>
                <a:schemeClr val="accent1"/>
              </a:buClr>
              <a:buSzPts val="1524"/>
              <a:buFont typeface="Arial"/>
              <a:buChar char="•"/>
            </a:pPr>
            <a:r>
              <a:rPr b="0" i="0" lang="en" sz="1000" u="none" cap="none" strike="noStrike">
                <a:solidFill>
                  <a:schemeClr val="lt1"/>
                </a:solidFill>
                <a:latin typeface="Poppins"/>
                <a:ea typeface="Poppins"/>
                <a:cs typeface="Poppins"/>
                <a:sym typeface="Poppins"/>
              </a:rPr>
              <a:t>Cycling improvement at high temperatures</a:t>
            </a:r>
            <a:endParaRPr b="0" i="0" sz="1600" u="none" cap="none" strike="noStrike">
              <a:solidFill>
                <a:srgbClr val="000000"/>
              </a:solidFill>
              <a:latin typeface="Poppins"/>
              <a:ea typeface="Poppins"/>
              <a:cs typeface="Poppins"/>
              <a:sym typeface="Poppins"/>
            </a:endParaRPr>
          </a:p>
        </p:txBody>
      </p:sp>
      <p:sp>
        <p:nvSpPr>
          <p:cNvPr id="1495" name="Google Shape;1495;p115"/>
          <p:cNvSpPr/>
          <p:nvPr/>
        </p:nvSpPr>
        <p:spPr>
          <a:xfrm>
            <a:off x="3560612" y="2337775"/>
            <a:ext cx="1764600" cy="20931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96" name="Google Shape;1496;p115"/>
          <p:cNvSpPr/>
          <p:nvPr/>
        </p:nvSpPr>
        <p:spPr>
          <a:xfrm>
            <a:off x="5370887" y="2340157"/>
            <a:ext cx="1764600" cy="20931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97" name="Google Shape;1497;p115"/>
          <p:cNvSpPr/>
          <p:nvPr/>
        </p:nvSpPr>
        <p:spPr>
          <a:xfrm>
            <a:off x="7181163" y="2340157"/>
            <a:ext cx="1764600" cy="20931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498" name="Google Shape;1498;p115"/>
          <p:cNvSpPr/>
          <p:nvPr/>
        </p:nvSpPr>
        <p:spPr>
          <a:xfrm>
            <a:off x="3560610" y="2088697"/>
            <a:ext cx="1764600" cy="251400"/>
          </a:xfrm>
          <a:prstGeom prst="round2SameRect">
            <a:avLst>
              <a:gd fmla="val 16667" name="adj1"/>
              <a:gd fmla="val 0" name="adj2"/>
            </a:avLst>
          </a:prstGeom>
          <a:solidFill>
            <a:schemeClr val="dk2"/>
          </a:solidFill>
          <a:ln>
            <a:noFill/>
          </a:ln>
        </p:spPr>
        <p:txBody>
          <a:bodyPr anchorCtr="0" anchor="ctr" bIns="68550" lIns="68550" spcFirstLastPara="1" rIns="68550" wrap="square" tIns="68550">
            <a:noAutofit/>
          </a:bodyPr>
          <a:lstStyle/>
          <a:p>
            <a:pPr indent="0" lvl="0" marL="0" marR="0" rtl="0" algn="ctr">
              <a:lnSpc>
                <a:spcPct val="100000"/>
              </a:lnSpc>
              <a:spcBef>
                <a:spcPts val="0"/>
              </a:spcBef>
              <a:spcAft>
                <a:spcPts val="0"/>
              </a:spcAft>
              <a:buClr>
                <a:srgbClr val="000000"/>
              </a:buClr>
              <a:buSzPts val="900"/>
              <a:buFont typeface="Arial"/>
              <a:buNone/>
            </a:pPr>
            <a:r>
              <a:rPr b="1" i="0" lang="en" sz="900" u="none" cap="none" strike="noStrike">
                <a:solidFill>
                  <a:schemeClr val="lt1"/>
                </a:solidFill>
                <a:latin typeface="Poppins"/>
                <a:ea typeface="Poppins"/>
                <a:cs typeface="Poppins"/>
                <a:sym typeface="Poppins"/>
              </a:rPr>
              <a:t>THICKNESS CHANGE</a:t>
            </a:r>
            <a:endParaRPr b="0" i="0" sz="1400" u="none" cap="none" strike="noStrike">
              <a:solidFill>
                <a:srgbClr val="000000"/>
              </a:solidFill>
              <a:latin typeface="Poppins"/>
              <a:ea typeface="Poppins"/>
              <a:cs typeface="Poppins"/>
              <a:sym typeface="Poppins"/>
            </a:endParaRPr>
          </a:p>
        </p:txBody>
      </p:sp>
      <p:sp>
        <p:nvSpPr>
          <p:cNvPr id="1499" name="Google Shape;1499;p115"/>
          <p:cNvSpPr/>
          <p:nvPr/>
        </p:nvSpPr>
        <p:spPr>
          <a:xfrm>
            <a:off x="5370887" y="2088697"/>
            <a:ext cx="1764600" cy="251400"/>
          </a:xfrm>
          <a:prstGeom prst="round2SameRect">
            <a:avLst>
              <a:gd fmla="val 16667" name="adj1"/>
              <a:gd fmla="val 0" name="adj2"/>
            </a:avLst>
          </a:prstGeom>
          <a:solidFill>
            <a:schemeClr val="dk2"/>
          </a:solidFill>
          <a:ln>
            <a:noFill/>
          </a:ln>
        </p:spPr>
        <p:txBody>
          <a:bodyPr anchorCtr="0" anchor="ctr" bIns="68550" lIns="36000" spcFirstLastPara="1" rIns="36000" wrap="square" tIns="68550">
            <a:noAutofit/>
          </a:bodyPr>
          <a:lstStyle/>
          <a:p>
            <a:pPr indent="0" lvl="0" marL="0" marR="0" rtl="0" algn="ctr">
              <a:lnSpc>
                <a:spcPct val="100000"/>
              </a:lnSpc>
              <a:spcBef>
                <a:spcPts val="0"/>
              </a:spcBef>
              <a:spcAft>
                <a:spcPts val="0"/>
              </a:spcAft>
              <a:buClr>
                <a:srgbClr val="000000"/>
              </a:buClr>
              <a:buSzPts val="900"/>
              <a:buFont typeface="Arial"/>
              <a:buNone/>
            </a:pPr>
            <a:r>
              <a:rPr b="1" i="0" lang="en" sz="900" u="none" cap="none" strike="noStrike">
                <a:solidFill>
                  <a:schemeClr val="lt1"/>
                </a:solidFill>
                <a:latin typeface="Poppins"/>
                <a:ea typeface="Poppins"/>
                <a:cs typeface="Poppins"/>
                <a:sym typeface="Poppins"/>
              </a:rPr>
              <a:t>DCIR AFTER HT STORAGE</a:t>
            </a:r>
            <a:endParaRPr b="0" i="0" sz="1400" u="none" cap="none" strike="noStrike">
              <a:solidFill>
                <a:srgbClr val="000000"/>
              </a:solidFill>
              <a:latin typeface="Poppins"/>
              <a:ea typeface="Poppins"/>
              <a:cs typeface="Poppins"/>
              <a:sym typeface="Poppins"/>
            </a:endParaRPr>
          </a:p>
        </p:txBody>
      </p:sp>
      <p:sp>
        <p:nvSpPr>
          <p:cNvPr id="1500" name="Google Shape;1500;p115"/>
          <p:cNvSpPr/>
          <p:nvPr/>
        </p:nvSpPr>
        <p:spPr>
          <a:xfrm>
            <a:off x="7181164" y="2088697"/>
            <a:ext cx="1764600" cy="251400"/>
          </a:xfrm>
          <a:prstGeom prst="round2SameRect">
            <a:avLst>
              <a:gd fmla="val 16667" name="adj1"/>
              <a:gd fmla="val 0" name="adj2"/>
            </a:avLst>
          </a:prstGeom>
          <a:solidFill>
            <a:schemeClr val="dk2"/>
          </a:solidFill>
          <a:ln>
            <a:noFill/>
          </a:ln>
        </p:spPr>
        <p:txBody>
          <a:bodyPr anchorCtr="0" anchor="ctr" bIns="68550" lIns="68550" spcFirstLastPara="1" rIns="68550" wrap="square" tIns="68550">
            <a:noAutofit/>
          </a:bodyPr>
          <a:lstStyle/>
          <a:p>
            <a:pPr indent="0" lvl="0" marL="0" marR="0" rtl="0" algn="ctr">
              <a:lnSpc>
                <a:spcPct val="100000"/>
              </a:lnSpc>
              <a:spcBef>
                <a:spcPts val="0"/>
              </a:spcBef>
              <a:spcAft>
                <a:spcPts val="0"/>
              </a:spcAft>
              <a:buClr>
                <a:srgbClr val="000000"/>
              </a:buClr>
              <a:buSzPts val="900"/>
              <a:buFont typeface="Arial"/>
              <a:buNone/>
            </a:pPr>
            <a:r>
              <a:rPr b="1" i="0" lang="en" sz="900" u="none" cap="none" strike="noStrike">
                <a:solidFill>
                  <a:schemeClr val="lt1"/>
                </a:solidFill>
                <a:latin typeface="Poppins"/>
                <a:ea typeface="Poppins"/>
                <a:cs typeface="Poppins"/>
                <a:sym typeface="Poppins"/>
              </a:rPr>
              <a:t>CYCLE @ 45℃</a:t>
            </a:r>
            <a:endParaRPr b="0" i="0" sz="1400" u="none" cap="none" strike="noStrike">
              <a:solidFill>
                <a:srgbClr val="000000"/>
              </a:solidFill>
              <a:latin typeface="Poppins"/>
              <a:ea typeface="Poppins"/>
              <a:cs typeface="Poppins"/>
              <a:sym typeface="Poppins"/>
            </a:endParaRPr>
          </a:p>
        </p:txBody>
      </p:sp>
      <p:grpSp>
        <p:nvGrpSpPr>
          <p:cNvPr id="1501" name="Google Shape;1501;p115"/>
          <p:cNvGrpSpPr/>
          <p:nvPr/>
        </p:nvGrpSpPr>
        <p:grpSpPr>
          <a:xfrm>
            <a:off x="372726" y="4228714"/>
            <a:ext cx="2399065" cy="215400"/>
            <a:chOff x="757621" y="3778319"/>
            <a:chExt cx="2399065" cy="215400"/>
          </a:xfrm>
        </p:grpSpPr>
        <p:cxnSp>
          <p:nvCxnSpPr>
            <p:cNvPr id="1502" name="Google Shape;1502;p115"/>
            <p:cNvCxnSpPr/>
            <p:nvPr/>
          </p:nvCxnSpPr>
          <p:spPr>
            <a:xfrm>
              <a:off x="757621" y="3870653"/>
              <a:ext cx="295800" cy="0"/>
            </a:xfrm>
            <a:prstGeom prst="straightConnector1">
              <a:avLst/>
            </a:prstGeom>
            <a:noFill/>
            <a:ln cap="rnd" cmpd="sng" w="38100">
              <a:solidFill>
                <a:schemeClr val="dk1"/>
              </a:solidFill>
              <a:prstDash val="solid"/>
              <a:round/>
              <a:headEnd len="sm" w="sm" type="none"/>
              <a:tailEnd len="sm" w="sm" type="none"/>
            </a:ln>
          </p:spPr>
        </p:cxnSp>
        <p:sp>
          <p:nvSpPr>
            <p:cNvPr id="1503" name="Google Shape;1503;p115"/>
            <p:cNvSpPr/>
            <p:nvPr/>
          </p:nvSpPr>
          <p:spPr>
            <a:xfrm>
              <a:off x="882120" y="3847310"/>
              <a:ext cx="46800" cy="46800"/>
            </a:xfrm>
            <a:prstGeom prst="ellipse">
              <a:avLst/>
            </a:prstGeom>
            <a:solidFill>
              <a:srgbClr val="26294D"/>
            </a:solidFill>
            <a:ln cap="flat" cmpd="sng" w="25400">
              <a:solidFill>
                <a:srgbClr val="26294D"/>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504" name="Google Shape;1504;p115"/>
            <p:cNvSpPr txBox="1"/>
            <p:nvPr/>
          </p:nvSpPr>
          <p:spPr>
            <a:xfrm>
              <a:off x="1107127" y="3778320"/>
              <a:ext cx="788700" cy="184800"/>
            </a:xfrm>
            <a:prstGeom prst="rect">
              <a:avLst/>
            </a:prstGeom>
            <a:noFill/>
            <a:ln>
              <a:noFill/>
            </a:ln>
          </p:spPr>
          <p:txBody>
            <a:bodyPr anchorCtr="0" anchor="t" bIns="45700" lIns="0" spcFirstLastPara="1" rIns="0" wrap="square" tIns="45700">
              <a:spAutoFit/>
            </a:bodyPr>
            <a:lstStyle/>
            <a:p>
              <a:pPr indent="0" lvl="0" marL="0" marR="0" rtl="0" algn="l">
                <a:lnSpc>
                  <a:spcPct val="100000"/>
                </a:lnSpc>
                <a:spcBef>
                  <a:spcPts val="0"/>
                </a:spcBef>
                <a:spcAft>
                  <a:spcPts val="0"/>
                </a:spcAft>
                <a:buClr>
                  <a:srgbClr val="000000"/>
                </a:buClr>
                <a:buSzPts val="600"/>
                <a:buFont typeface="Arial"/>
                <a:buNone/>
              </a:pPr>
              <a:r>
                <a:rPr b="0" i="0" lang="en" sz="600" u="none" cap="none" strike="noStrike">
                  <a:solidFill>
                    <a:srgbClr val="1A1E23"/>
                  </a:solidFill>
                  <a:latin typeface="Poppins"/>
                  <a:ea typeface="Poppins"/>
                  <a:cs typeface="Poppins"/>
                  <a:sym typeface="Poppins"/>
                </a:rPr>
                <a:t>Conventional Ref. </a:t>
              </a:r>
              <a:endParaRPr b="0" i="0" sz="1400" u="none" cap="none" strike="noStrike">
                <a:solidFill>
                  <a:srgbClr val="000000"/>
                </a:solidFill>
                <a:latin typeface="Poppins"/>
                <a:ea typeface="Poppins"/>
                <a:cs typeface="Poppins"/>
                <a:sym typeface="Poppins"/>
              </a:endParaRPr>
            </a:p>
          </p:txBody>
        </p:sp>
        <p:cxnSp>
          <p:nvCxnSpPr>
            <p:cNvPr id="1505" name="Google Shape;1505;p115"/>
            <p:cNvCxnSpPr/>
            <p:nvPr/>
          </p:nvCxnSpPr>
          <p:spPr>
            <a:xfrm>
              <a:off x="1895859" y="3870652"/>
              <a:ext cx="295800" cy="0"/>
            </a:xfrm>
            <a:prstGeom prst="straightConnector1">
              <a:avLst/>
            </a:prstGeom>
            <a:noFill/>
            <a:ln cap="rnd" cmpd="sng" w="38100">
              <a:solidFill>
                <a:schemeClr val="accent1"/>
              </a:solidFill>
              <a:prstDash val="solid"/>
              <a:round/>
              <a:headEnd len="sm" w="sm" type="none"/>
              <a:tailEnd len="sm" w="sm" type="none"/>
            </a:ln>
          </p:spPr>
        </p:cxnSp>
        <p:sp>
          <p:nvSpPr>
            <p:cNvPr id="1506" name="Google Shape;1506;p115"/>
            <p:cNvSpPr/>
            <p:nvPr/>
          </p:nvSpPr>
          <p:spPr>
            <a:xfrm>
              <a:off x="2020357" y="3847309"/>
              <a:ext cx="46800" cy="46800"/>
            </a:xfrm>
            <a:prstGeom prst="ellipse">
              <a:avLst/>
            </a:prstGeom>
            <a:solidFill>
              <a:schemeClr val="accent1"/>
            </a:solidFill>
            <a:ln cap="flat" cmpd="sng" w="2540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507" name="Google Shape;1507;p115"/>
            <p:cNvSpPr txBox="1"/>
            <p:nvPr/>
          </p:nvSpPr>
          <p:spPr>
            <a:xfrm>
              <a:off x="2254886" y="3778319"/>
              <a:ext cx="901800" cy="215400"/>
            </a:xfrm>
            <a:prstGeom prst="rect">
              <a:avLst/>
            </a:prstGeom>
            <a:noFill/>
            <a:ln>
              <a:noFill/>
            </a:ln>
          </p:spPr>
          <p:txBody>
            <a:bodyPr anchorCtr="0" anchor="t" bIns="45700" lIns="0" spcFirstLastPara="1" rIns="0" wrap="square" tIns="45700">
              <a:spAutoFit/>
            </a:bodyPr>
            <a:lstStyle/>
            <a:p>
              <a:pPr indent="0" lvl="0" marL="0" marR="0" rtl="0" algn="l">
                <a:lnSpc>
                  <a:spcPct val="100000"/>
                </a:lnSpc>
                <a:spcBef>
                  <a:spcPts val="0"/>
                </a:spcBef>
                <a:spcAft>
                  <a:spcPts val="0"/>
                </a:spcAft>
                <a:buClr>
                  <a:srgbClr val="000000"/>
                </a:buClr>
                <a:buSzPts val="800"/>
                <a:buFont typeface="Arial"/>
                <a:buNone/>
              </a:pPr>
              <a:r>
                <a:rPr b="1" i="0" lang="en" sz="800" u="none" cap="none" strike="noStrike">
                  <a:solidFill>
                    <a:schemeClr val="accent1"/>
                  </a:solidFill>
                  <a:latin typeface="Poppins"/>
                  <a:ea typeface="Poppins"/>
                  <a:cs typeface="Poppins"/>
                  <a:sym typeface="Poppins"/>
                </a:rPr>
                <a:t>ENERGAIN</a:t>
              </a:r>
              <a:endParaRPr b="1" i="0" sz="800" u="none" cap="none" strike="noStrike">
                <a:solidFill>
                  <a:schemeClr val="accent1"/>
                </a:solidFill>
                <a:latin typeface="Poppins"/>
                <a:ea typeface="Poppins"/>
                <a:cs typeface="Poppins"/>
                <a:sym typeface="Poppins"/>
              </a:endParaRPr>
            </a:p>
          </p:txBody>
        </p:sp>
      </p:grpSp>
      <p:grpSp>
        <p:nvGrpSpPr>
          <p:cNvPr id="1508" name="Google Shape;1508;p115"/>
          <p:cNvGrpSpPr/>
          <p:nvPr/>
        </p:nvGrpSpPr>
        <p:grpSpPr>
          <a:xfrm>
            <a:off x="3577164" y="2770528"/>
            <a:ext cx="1648659" cy="1617219"/>
            <a:chOff x="3684032" y="2901156"/>
            <a:chExt cx="1408749" cy="1617219"/>
          </a:xfrm>
        </p:grpSpPr>
        <p:sp>
          <p:nvSpPr>
            <p:cNvPr id="1509" name="Google Shape;1509;p115"/>
            <p:cNvSpPr txBox="1"/>
            <p:nvPr/>
          </p:nvSpPr>
          <p:spPr>
            <a:xfrm rot="-5400000">
              <a:off x="4329281" y="3633433"/>
              <a:ext cx="1369200" cy="1578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600"/>
                <a:buFont typeface="Arial"/>
                <a:buNone/>
              </a:pPr>
              <a:r>
                <a:rPr b="1" i="0" lang="en" sz="600" u="none" cap="none" strike="noStrike">
                  <a:solidFill>
                    <a:srgbClr val="1A1E23"/>
                  </a:solidFill>
                  <a:latin typeface="Poppins"/>
                  <a:ea typeface="Poppins"/>
                  <a:cs typeface="Poppins"/>
                  <a:sym typeface="Poppins"/>
                </a:rPr>
                <a:t>Increase ratio %</a:t>
              </a:r>
              <a:endParaRPr b="0" i="0" sz="1400" u="none" cap="none" strike="noStrike">
                <a:solidFill>
                  <a:srgbClr val="000000"/>
                </a:solidFill>
                <a:latin typeface="Poppins"/>
                <a:ea typeface="Poppins"/>
                <a:cs typeface="Poppins"/>
                <a:sym typeface="Poppins"/>
              </a:endParaRPr>
            </a:p>
          </p:txBody>
        </p:sp>
        <p:sp>
          <p:nvSpPr>
            <p:cNvPr id="1510" name="Google Shape;1510;p115"/>
            <p:cNvSpPr txBox="1"/>
            <p:nvPr/>
          </p:nvSpPr>
          <p:spPr>
            <a:xfrm rot="-5400000">
              <a:off x="3078332" y="3633433"/>
              <a:ext cx="1369200" cy="1578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600"/>
                <a:buFont typeface="Arial"/>
                <a:buNone/>
              </a:pPr>
              <a:r>
                <a:rPr b="1" i="0" lang="en" sz="600" u="none" cap="none" strike="noStrike">
                  <a:solidFill>
                    <a:srgbClr val="1A1E23"/>
                  </a:solidFill>
                  <a:latin typeface="Poppins"/>
                  <a:ea typeface="Poppins"/>
                  <a:cs typeface="Poppins"/>
                  <a:sym typeface="Poppins"/>
                </a:rPr>
                <a:t>Thickness change / mm</a:t>
              </a:r>
              <a:endParaRPr b="0" i="0" sz="1400" u="none" cap="none" strike="noStrike">
                <a:solidFill>
                  <a:srgbClr val="000000"/>
                </a:solidFill>
                <a:latin typeface="Poppins"/>
                <a:ea typeface="Poppins"/>
                <a:cs typeface="Poppins"/>
                <a:sym typeface="Poppins"/>
              </a:endParaRPr>
            </a:p>
          </p:txBody>
        </p:sp>
        <p:sp>
          <p:nvSpPr>
            <p:cNvPr id="1511" name="Google Shape;1511;p115"/>
            <p:cNvSpPr/>
            <p:nvPr/>
          </p:nvSpPr>
          <p:spPr>
            <a:xfrm>
              <a:off x="4144964" y="3292246"/>
              <a:ext cx="214800" cy="173700"/>
            </a:xfrm>
            <a:prstGeom prst="rect">
              <a:avLst/>
            </a:prstGeom>
            <a:solidFill>
              <a:srgbClr val="484E5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512" name="Google Shape;1512;p115"/>
            <p:cNvSpPr/>
            <p:nvPr/>
          </p:nvSpPr>
          <p:spPr>
            <a:xfrm>
              <a:off x="4144964" y="3120796"/>
              <a:ext cx="214800" cy="62400"/>
            </a:xfrm>
            <a:prstGeom prst="rect">
              <a:avLst/>
            </a:prstGeom>
            <a:solidFill>
              <a:srgbClr val="DEE1E3"/>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513" name="Google Shape;1513;p115"/>
            <p:cNvSpPr/>
            <p:nvPr/>
          </p:nvSpPr>
          <p:spPr>
            <a:xfrm>
              <a:off x="4144964" y="3183255"/>
              <a:ext cx="214800" cy="45600"/>
            </a:xfrm>
            <a:prstGeom prst="rect">
              <a:avLst/>
            </a:prstGeom>
            <a:solidFill>
              <a:srgbClr val="BDC2C9"/>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514" name="Google Shape;1514;p115"/>
            <p:cNvSpPr/>
            <p:nvPr/>
          </p:nvSpPr>
          <p:spPr>
            <a:xfrm>
              <a:off x="4144964" y="3228974"/>
              <a:ext cx="214800" cy="63300"/>
            </a:xfrm>
            <a:prstGeom prst="rect">
              <a:avLst/>
            </a:prstGeom>
            <a:solidFill>
              <a:srgbClr val="9DA4A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515" name="Google Shape;1515;p115"/>
            <p:cNvSpPr/>
            <p:nvPr/>
          </p:nvSpPr>
          <p:spPr>
            <a:xfrm>
              <a:off x="4144964" y="3466076"/>
              <a:ext cx="214800" cy="861300"/>
            </a:xfrm>
            <a:prstGeom prst="rect">
              <a:avLst/>
            </a:prstGeom>
            <a:solidFill>
              <a:srgbClr val="30343A"/>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516" name="Google Shape;1516;p115"/>
            <p:cNvSpPr/>
            <p:nvPr/>
          </p:nvSpPr>
          <p:spPr>
            <a:xfrm>
              <a:off x="4505326" y="3395092"/>
              <a:ext cx="214800" cy="18300"/>
            </a:xfrm>
            <a:prstGeom prst="rect">
              <a:avLst/>
            </a:prstGeom>
            <a:solidFill>
              <a:srgbClr val="DEE1E3"/>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517" name="Google Shape;1517;p115"/>
            <p:cNvSpPr/>
            <p:nvPr/>
          </p:nvSpPr>
          <p:spPr>
            <a:xfrm>
              <a:off x="4505326" y="3449956"/>
              <a:ext cx="214800" cy="45600"/>
            </a:xfrm>
            <a:prstGeom prst="rect">
              <a:avLst/>
            </a:prstGeom>
            <a:solidFill>
              <a:srgbClr val="484E5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518" name="Google Shape;1518;p115"/>
            <p:cNvSpPr/>
            <p:nvPr/>
          </p:nvSpPr>
          <p:spPr>
            <a:xfrm>
              <a:off x="4505326" y="3413380"/>
              <a:ext cx="214800" cy="9000"/>
            </a:xfrm>
            <a:prstGeom prst="rect">
              <a:avLst/>
            </a:prstGeom>
            <a:solidFill>
              <a:srgbClr val="BDC2C9"/>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519" name="Google Shape;1519;p115"/>
            <p:cNvSpPr/>
            <p:nvPr/>
          </p:nvSpPr>
          <p:spPr>
            <a:xfrm>
              <a:off x="4505326" y="3422524"/>
              <a:ext cx="214800" cy="27300"/>
            </a:xfrm>
            <a:prstGeom prst="rect">
              <a:avLst/>
            </a:prstGeom>
            <a:solidFill>
              <a:srgbClr val="9DA4A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520" name="Google Shape;1520;p115"/>
            <p:cNvSpPr/>
            <p:nvPr/>
          </p:nvSpPr>
          <p:spPr>
            <a:xfrm>
              <a:off x="4505326" y="3495675"/>
              <a:ext cx="214800" cy="831900"/>
            </a:xfrm>
            <a:prstGeom prst="rect">
              <a:avLst/>
            </a:prstGeom>
            <a:solidFill>
              <a:srgbClr val="30343A"/>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cxnSp>
          <p:nvCxnSpPr>
            <p:cNvPr id="1521" name="Google Shape;1521;p115"/>
            <p:cNvCxnSpPr/>
            <p:nvPr/>
          </p:nvCxnSpPr>
          <p:spPr>
            <a:xfrm>
              <a:off x="4048796" y="4330700"/>
              <a:ext cx="774000" cy="0"/>
            </a:xfrm>
            <a:prstGeom prst="straightConnector1">
              <a:avLst/>
            </a:prstGeom>
            <a:noFill/>
            <a:ln cap="flat" cmpd="sng" w="9525">
              <a:solidFill>
                <a:srgbClr val="26294D"/>
              </a:solidFill>
              <a:prstDash val="solid"/>
              <a:round/>
              <a:headEnd len="sm" w="sm" type="none"/>
              <a:tailEnd len="sm" w="sm" type="none"/>
            </a:ln>
          </p:spPr>
        </p:cxnSp>
        <p:cxnSp>
          <p:nvCxnSpPr>
            <p:cNvPr id="1522" name="Google Shape;1522;p115"/>
            <p:cNvCxnSpPr/>
            <p:nvPr/>
          </p:nvCxnSpPr>
          <p:spPr>
            <a:xfrm>
              <a:off x="4072608" y="2936875"/>
              <a:ext cx="0" cy="1393800"/>
            </a:xfrm>
            <a:prstGeom prst="straightConnector1">
              <a:avLst/>
            </a:prstGeom>
            <a:noFill/>
            <a:ln cap="flat" cmpd="sng" w="9525">
              <a:solidFill>
                <a:srgbClr val="26294D"/>
              </a:solidFill>
              <a:prstDash val="solid"/>
              <a:round/>
              <a:headEnd len="sm" w="sm" type="none"/>
              <a:tailEnd len="sm" w="sm" type="none"/>
            </a:ln>
          </p:spPr>
        </p:cxnSp>
        <p:cxnSp>
          <p:nvCxnSpPr>
            <p:cNvPr id="1523" name="Google Shape;1523;p115"/>
            <p:cNvCxnSpPr/>
            <p:nvPr/>
          </p:nvCxnSpPr>
          <p:spPr>
            <a:xfrm>
              <a:off x="4790158" y="2936875"/>
              <a:ext cx="0" cy="1393800"/>
            </a:xfrm>
            <a:prstGeom prst="straightConnector1">
              <a:avLst/>
            </a:prstGeom>
            <a:noFill/>
            <a:ln cap="flat" cmpd="sng" w="9525">
              <a:solidFill>
                <a:srgbClr val="26294D"/>
              </a:solidFill>
              <a:prstDash val="solid"/>
              <a:round/>
              <a:headEnd len="sm" w="sm" type="none"/>
              <a:tailEnd len="sm" w="sm" type="none"/>
            </a:ln>
          </p:spPr>
        </p:cxnSp>
        <p:sp>
          <p:nvSpPr>
            <p:cNvPr id="1524" name="Google Shape;1524;p115"/>
            <p:cNvSpPr txBox="1"/>
            <p:nvPr/>
          </p:nvSpPr>
          <p:spPr>
            <a:xfrm>
              <a:off x="3910683" y="2901156"/>
              <a:ext cx="131100" cy="82200"/>
            </a:xfrm>
            <a:prstGeom prst="rect">
              <a:avLst/>
            </a:prstGeom>
            <a:noFill/>
            <a:ln>
              <a:noFill/>
            </a:ln>
          </p:spPr>
          <p:txBody>
            <a:bodyPr anchorCtr="0" anchor="ctr" bIns="0" lIns="91425" spcFirstLastPara="1" rIns="91425" wrap="square" tIns="0">
              <a:noAutofit/>
            </a:bodyPr>
            <a:lstStyle/>
            <a:p>
              <a:pPr indent="0" lvl="0" marL="0" marR="0" rtl="0" algn="r">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4</a:t>
              </a:r>
              <a:endParaRPr b="0" i="0" sz="1400" u="none" cap="none" strike="noStrike">
                <a:solidFill>
                  <a:srgbClr val="000000"/>
                </a:solidFill>
                <a:latin typeface="Poppins"/>
                <a:ea typeface="Poppins"/>
                <a:cs typeface="Poppins"/>
                <a:sym typeface="Poppins"/>
              </a:endParaRPr>
            </a:p>
          </p:txBody>
        </p:sp>
        <p:sp>
          <p:nvSpPr>
            <p:cNvPr id="1525" name="Google Shape;1525;p115"/>
            <p:cNvSpPr txBox="1"/>
            <p:nvPr/>
          </p:nvSpPr>
          <p:spPr>
            <a:xfrm>
              <a:off x="3910683" y="3247628"/>
              <a:ext cx="131100" cy="82200"/>
            </a:xfrm>
            <a:prstGeom prst="rect">
              <a:avLst/>
            </a:prstGeom>
            <a:noFill/>
            <a:ln>
              <a:noFill/>
            </a:ln>
          </p:spPr>
          <p:txBody>
            <a:bodyPr anchorCtr="0" anchor="ctr" bIns="0" lIns="91425" spcFirstLastPara="1" rIns="91425" wrap="square" tIns="0">
              <a:noAutofit/>
            </a:bodyPr>
            <a:lstStyle/>
            <a:p>
              <a:pPr indent="0" lvl="0" marL="0" marR="0" rtl="0" algn="r">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3</a:t>
              </a:r>
              <a:endParaRPr b="0" i="0" sz="1400" u="none" cap="none" strike="noStrike">
                <a:solidFill>
                  <a:srgbClr val="000000"/>
                </a:solidFill>
                <a:latin typeface="Poppins"/>
                <a:ea typeface="Poppins"/>
                <a:cs typeface="Poppins"/>
                <a:sym typeface="Poppins"/>
              </a:endParaRPr>
            </a:p>
          </p:txBody>
        </p:sp>
        <p:sp>
          <p:nvSpPr>
            <p:cNvPr id="1526" name="Google Shape;1526;p115"/>
            <p:cNvSpPr txBox="1"/>
            <p:nvPr/>
          </p:nvSpPr>
          <p:spPr>
            <a:xfrm>
              <a:off x="3910683" y="3594100"/>
              <a:ext cx="131100" cy="82200"/>
            </a:xfrm>
            <a:prstGeom prst="rect">
              <a:avLst/>
            </a:prstGeom>
            <a:noFill/>
            <a:ln>
              <a:noFill/>
            </a:ln>
          </p:spPr>
          <p:txBody>
            <a:bodyPr anchorCtr="0" anchor="ctr" bIns="0" lIns="91425" spcFirstLastPara="1" rIns="91425" wrap="square" tIns="0">
              <a:noAutofit/>
            </a:bodyPr>
            <a:lstStyle/>
            <a:p>
              <a:pPr indent="0" lvl="0" marL="0" marR="0" rtl="0" algn="r">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2</a:t>
              </a:r>
              <a:endParaRPr b="0" i="0" sz="1400" u="none" cap="none" strike="noStrike">
                <a:solidFill>
                  <a:srgbClr val="000000"/>
                </a:solidFill>
                <a:latin typeface="Poppins"/>
                <a:ea typeface="Poppins"/>
                <a:cs typeface="Poppins"/>
                <a:sym typeface="Poppins"/>
              </a:endParaRPr>
            </a:p>
          </p:txBody>
        </p:sp>
        <p:sp>
          <p:nvSpPr>
            <p:cNvPr id="1527" name="Google Shape;1527;p115"/>
            <p:cNvSpPr txBox="1"/>
            <p:nvPr/>
          </p:nvSpPr>
          <p:spPr>
            <a:xfrm>
              <a:off x="3910683" y="3940572"/>
              <a:ext cx="131100" cy="82200"/>
            </a:xfrm>
            <a:prstGeom prst="rect">
              <a:avLst/>
            </a:prstGeom>
            <a:noFill/>
            <a:ln>
              <a:noFill/>
            </a:ln>
          </p:spPr>
          <p:txBody>
            <a:bodyPr anchorCtr="0" anchor="ctr" bIns="0" lIns="91425" spcFirstLastPara="1" rIns="91425" wrap="square" tIns="0">
              <a:noAutofit/>
            </a:bodyPr>
            <a:lstStyle/>
            <a:p>
              <a:pPr indent="0" lvl="0" marL="0" marR="0" rtl="0" algn="r">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1</a:t>
              </a:r>
              <a:endParaRPr b="0" i="0" sz="1400" u="none" cap="none" strike="noStrike">
                <a:solidFill>
                  <a:srgbClr val="000000"/>
                </a:solidFill>
                <a:latin typeface="Poppins"/>
                <a:ea typeface="Poppins"/>
                <a:cs typeface="Poppins"/>
                <a:sym typeface="Poppins"/>
              </a:endParaRPr>
            </a:p>
          </p:txBody>
        </p:sp>
        <p:sp>
          <p:nvSpPr>
            <p:cNvPr id="1528" name="Google Shape;1528;p115"/>
            <p:cNvSpPr txBox="1"/>
            <p:nvPr/>
          </p:nvSpPr>
          <p:spPr>
            <a:xfrm>
              <a:off x="3910683" y="4287044"/>
              <a:ext cx="131100" cy="82200"/>
            </a:xfrm>
            <a:prstGeom prst="rect">
              <a:avLst/>
            </a:prstGeom>
            <a:noFill/>
            <a:ln>
              <a:noFill/>
            </a:ln>
          </p:spPr>
          <p:txBody>
            <a:bodyPr anchorCtr="0" anchor="ctr" bIns="0" lIns="91425" spcFirstLastPara="1" rIns="91425" wrap="square" tIns="0">
              <a:noAutofit/>
            </a:bodyPr>
            <a:lstStyle/>
            <a:p>
              <a:pPr indent="0" lvl="0" marL="0" marR="0" rtl="0" algn="r">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0</a:t>
              </a:r>
              <a:endParaRPr b="0" i="0" sz="1400" u="none" cap="none" strike="noStrike">
                <a:solidFill>
                  <a:srgbClr val="000000"/>
                </a:solidFill>
                <a:latin typeface="Poppins"/>
                <a:ea typeface="Poppins"/>
                <a:cs typeface="Poppins"/>
                <a:sym typeface="Poppins"/>
              </a:endParaRPr>
            </a:p>
          </p:txBody>
        </p:sp>
        <p:sp>
          <p:nvSpPr>
            <p:cNvPr id="1529" name="Google Shape;1529;p115"/>
            <p:cNvSpPr txBox="1"/>
            <p:nvPr/>
          </p:nvSpPr>
          <p:spPr>
            <a:xfrm>
              <a:off x="4836988" y="4287044"/>
              <a:ext cx="1311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0</a:t>
              </a:r>
              <a:endParaRPr b="0" i="0" sz="1400" u="none" cap="none" strike="noStrike">
                <a:solidFill>
                  <a:srgbClr val="000000"/>
                </a:solidFill>
                <a:latin typeface="Poppins"/>
                <a:ea typeface="Poppins"/>
                <a:cs typeface="Poppins"/>
                <a:sym typeface="Poppins"/>
              </a:endParaRPr>
            </a:p>
          </p:txBody>
        </p:sp>
        <p:cxnSp>
          <p:nvCxnSpPr>
            <p:cNvPr id="1530" name="Google Shape;1530;p115"/>
            <p:cNvCxnSpPr/>
            <p:nvPr/>
          </p:nvCxnSpPr>
          <p:spPr>
            <a:xfrm>
              <a:off x="4794127" y="2942202"/>
              <a:ext cx="35700" cy="0"/>
            </a:xfrm>
            <a:prstGeom prst="straightConnector1">
              <a:avLst/>
            </a:prstGeom>
            <a:noFill/>
            <a:ln cap="flat" cmpd="sng" w="9525">
              <a:solidFill>
                <a:srgbClr val="26294D"/>
              </a:solidFill>
              <a:prstDash val="solid"/>
              <a:round/>
              <a:headEnd len="sm" w="sm" type="none"/>
              <a:tailEnd len="sm" w="sm" type="none"/>
            </a:ln>
          </p:spPr>
        </p:cxnSp>
        <p:cxnSp>
          <p:nvCxnSpPr>
            <p:cNvPr id="1531" name="Google Shape;1531;p115"/>
            <p:cNvCxnSpPr/>
            <p:nvPr/>
          </p:nvCxnSpPr>
          <p:spPr>
            <a:xfrm>
              <a:off x="4036889" y="2942202"/>
              <a:ext cx="35700" cy="0"/>
            </a:xfrm>
            <a:prstGeom prst="straightConnector1">
              <a:avLst/>
            </a:prstGeom>
            <a:noFill/>
            <a:ln cap="flat" cmpd="sng" w="9525">
              <a:solidFill>
                <a:srgbClr val="26294D"/>
              </a:solidFill>
              <a:prstDash val="solid"/>
              <a:round/>
              <a:headEnd len="sm" w="sm" type="none"/>
              <a:tailEnd len="sm" w="sm" type="none"/>
            </a:ln>
          </p:spPr>
        </p:cxnSp>
        <p:cxnSp>
          <p:nvCxnSpPr>
            <p:cNvPr id="1532" name="Google Shape;1532;p115"/>
            <p:cNvCxnSpPr/>
            <p:nvPr/>
          </p:nvCxnSpPr>
          <p:spPr>
            <a:xfrm>
              <a:off x="4036889" y="3292246"/>
              <a:ext cx="35700" cy="0"/>
            </a:xfrm>
            <a:prstGeom prst="straightConnector1">
              <a:avLst/>
            </a:prstGeom>
            <a:noFill/>
            <a:ln cap="flat" cmpd="sng" w="9525">
              <a:solidFill>
                <a:srgbClr val="26294D"/>
              </a:solidFill>
              <a:prstDash val="solid"/>
              <a:round/>
              <a:headEnd len="sm" w="sm" type="none"/>
              <a:tailEnd len="sm" w="sm" type="none"/>
            </a:ln>
          </p:spPr>
        </p:cxnSp>
        <p:cxnSp>
          <p:nvCxnSpPr>
            <p:cNvPr id="1533" name="Google Shape;1533;p115"/>
            <p:cNvCxnSpPr/>
            <p:nvPr/>
          </p:nvCxnSpPr>
          <p:spPr>
            <a:xfrm>
              <a:off x="4036889" y="3637527"/>
              <a:ext cx="35700" cy="0"/>
            </a:xfrm>
            <a:prstGeom prst="straightConnector1">
              <a:avLst/>
            </a:prstGeom>
            <a:noFill/>
            <a:ln cap="flat" cmpd="sng" w="9525">
              <a:solidFill>
                <a:srgbClr val="26294D"/>
              </a:solidFill>
              <a:prstDash val="solid"/>
              <a:round/>
              <a:headEnd len="sm" w="sm" type="none"/>
              <a:tailEnd len="sm" w="sm" type="none"/>
            </a:ln>
          </p:spPr>
        </p:cxnSp>
        <p:cxnSp>
          <p:nvCxnSpPr>
            <p:cNvPr id="1534" name="Google Shape;1534;p115"/>
            <p:cNvCxnSpPr/>
            <p:nvPr/>
          </p:nvCxnSpPr>
          <p:spPr>
            <a:xfrm>
              <a:off x="4036889" y="3982809"/>
              <a:ext cx="35700" cy="0"/>
            </a:xfrm>
            <a:prstGeom prst="straightConnector1">
              <a:avLst/>
            </a:prstGeom>
            <a:noFill/>
            <a:ln cap="flat" cmpd="sng" w="9525">
              <a:solidFill>
                <a:srgbClr val="26294D"/>
              </a:solidFill>
              <a:prstDash val="solid"/>
              <a:round/>
              <a:headEnd len="sm" w="sm" type="none"/>
              <a:tailEnd len="sm" w="sm" type="none"/>
            </a:ln>
          </p:spPr>
        </p:cxnSp>
        <p:grpSp>
          <p:nvGrpSpPr>
            <p:cNvPr id="1535" name="Google Shape;1535;p115"/>
            <p:cNvGrpSpPr/>
            <p:nvPr/>
          </p:nvGrpSpPr>
          <p:grpSpPr>
            <a:xfrm>
              <a:off x="4036889" y="3120796"/>
              <a:ext cx="35700" cy="1033463"/>
              <a:chOff x="4036889" y="3120796"/>
              <a:chExt cx="35700" cy="1033463"/>
            </a:xfrm>
          </p:grpSpPr>
          <p:cxnSp>
            <p:nvCxnSpPr>
              <p:cNvPr id="1536" name="Google Shape;1536;p115"/>
              <p:cNvCxnSpPr/>
              <p:nvPr/>
            </p:nvCxnSpPr>
            <p:spPr>
              <a:xfrm>
                <a:off x="4036889" y="3120796"/>
                <a:ext cx="35700" cy="0"/>
              </a:xfrm>
              <a:prstGeom prst="straightConnector1">
                <a:avLst/>
              </a:prstGeom>
              <a:noFill/>
              <a:ln cap="flat" cmpd="sng" w="9525">
                <a:solidFill>
                  <a:srgbClr val="26294D"/>
                </a:solidFill>
                <a:prstDash val="solid"/>
                <a:round/>
                <a:headEnd len="sm" w="sm" type="none"/>
                <a:tailEnd len="sm" w="sm" type="none"/>
              </a:ln>
            </p:spPr>
          </p:cxnSp>
          <p:cxnSp>
            <p:nvCxnSpPr>
              <p:cNvPr id="1537" name="Google Shape;1537;p115"/>
              <p:cNvCxnSpPr/>
              <p:nvPr/>
            </p:nvCxnSpPr>
            <p:spPr>
              <a:xfrm>
                <a:off x="4036889" y="3466077"/>
                <a:ext cx="35700" cy="0"/>
              </a:xfrm>
              <a:prstGeom prst="straightConnector1">
                <a:avLst/>
              </a:prstGeom>
              <a:noFill/>
              <a:ln cap="flat" cmpd="sng" w="9525">
                <a:solidFill>
                  <a:srgbClr val="26294D"/>
                </a:solidFill>
                <a:prstDash val="solid"/>
                <a:round/>
                <a:headEnd len="sm" w="sm" type="none"/>
                <a:tailEnd len="sm" w="sm" type="none"/>
              </a:ln>
            </p:spPr>
          </p:cxnSp>
          <p:cxnSp>
            <p:nvCxnSpPr>
              <p:cNvPr id="1538" name="Google Shape;1538;p115"/>
              <p:cNvCxnSpPr/>
              <p:nvPr/>
            </p:nvCxnSpPr>
            <p:spPr>
              <a:xfrm>
                <a:off x="4036889" y="3811359"/>
                <a:ext cx="35700" cy="0"/>
              </a:xfrm>
              <a:prstGeom prst="straightConnector1">
                <a:avLst/>
              </a:prstGeom>
              <a:noFill/>
              <a:ln cap="flat" cmpd="sng" w="9525">
                <a:solidFill>
                  <a:srgbClr val="26294D"/>
                </a:solidFill>
                <a:prstDash val="solid"/>
                <a:round/>
                <a:headEnd len="sm" w="sm" type="none"/>
                <a:tailEnd len="sm" w="sm" type="none"/>
              </a:ln>
            </p:spPr>
          </p:cxnSp>
          <p:cxnSp>
            <p:nvCxnSpPr>
              <p:cNvPr id="1539" name="Google Shape;1539;p115"/>
              <p:cNvCxnSpPr/>
              <p:nvPr/>
            </p:nvCxnSpPr>
            <p:spPr>
              <a:xfrm>
                <a:off x="4036889" y="4154259"/>
                <a:ext cx="35700" cy="0"/>
              </a:xfrm>
              <a:prstGeom prst="straightConnector1">
                <a:avLst/>
              </a:prstGeom>
              <a:noFill/>
              <a:ln cap="flat" cmpd="sng" w="9525">
                <a:solidFill>
                  <a:srgbClr val="26294D"/>
                </a:solidFill>
                <a:prstDash val="solid"/>
                <a:round/>
                <a:headEnd len="sm" w="sm" type="none"/>
                <a:tailEnd len="sm" w="sm" type="none"/>
              </a:ln>
            </p:spPr>
          </p:cxnSp>
        </p:grpSp>
        <p:sp>
          <p:nvSpPr>
            <p:cNvPr id="1540" name="Google Shape;1540;p115"/>
            <p:cNvSpPr txBox="1"/>
            <p:nvPr/>
          </p:nvSpPr>
          <p:spPr>
            <a:xfrm>
              <a:off x="3837533" y="4364475"/>
              <a:ext cx="829800" cy="153900"/>
            </a:xfrm>
            <a:prstGeom prst="rect">
              <a:avLst/>
            </a:prstGeom>
            <a:noFill/>
            <a:ln>
              <a:noFill/>
            </a:ln>
          </p:spPr>
          <p:txBody>
            <a:bodyPr anchorCtr="0" anchor="ctr" bIns="0" lIns="91425" spcFirstLastPara="1" rIns="91425" wrap="square" tIns="0">
              <a:spAutoFit/>
            </a:bodyPr>
            <a:lstStyle/>
            <a:p>
              <a:pPr indent="0" lvl="0" marL="0" marR="0" rtl="0" algn="ctr">
                <a:lnSpc>
                  <a:spcPct val="100000"/>
                </a:lnSpc>
                <a:spcBef>
                  <a:spcPts val="0"/>
                </a:spcBef>
                <a:spcAft>
                  <a:spcPts val="0"/>
                </a:spcAft>
                <a:buClr>
                  <a:srgbClr val="000000"/>
                </a:buClr>
                <a:buSzPts val="500"/>
                <a:buFont typeface="Arial"/>
                <a:buNone/>
              </a:pPr>
              <a:r>
                <a:rPr b="1" i="0" lang="en" sz="500" u="none" cap="none" strike="noStrike">
                  <a:solidFill>
                    <a:srgbClr val="1A1E23"/>
                  </a:solidFill>
                  <a:latin typeface="Poppins"/>
                  <a:ea typeface="Poppins"/>
                  <a:cs typeface="Poppins"/>
                  <a:sym typeface="Poppins"/>
                </a:rPr>
                <a:t>Conventional</a:t>
              </a:r>
              <a:endParaRPr b="0" i="0" sz="1400" u="none" cap="none" strike="noStrike">
                <a:solidFill>
                  <a:srgbClr val="000000"/>
                </a:solidFill>
                <a:latin typeface="Poppins"/>
                <a:ea typeface="Poppins"/>
                <a:cs typeface="Poppins"/>
                <a:sym typeface="Poppins"/>
              </a:endParaRPr>
            </a:p>
            <a:p>
              <a:pPr indent="0" lvl="0" marL="0" marR="0" rtl="0" algn="ctr">
                <a:lnSpc>
                  <a:spcPct val="100000"/>
                </a:lnSpc>
                <a:spcBef>
                  <a:spcPts val="0"/>
                </a:spcBef>
                <a:spcAft>
                  <a:spcPts val="0"/>
                </a:spcAft>
                <a:buClr>
                  <a:srgbClr val="000000"/>
                </a:buClr>
                <a:buSzPts val="500"/>
                <a:buFont typeface="Arial"/>
                <a:buNone/>
              </a:pPr>
              <a:r>
                <a:rPr b="1" i="0" lang="en" sz="500" u="none" cap="none" strike="noStrike">
                  <a:solidFill>
                    <a:srgbClr val="1A1E23"/>
                  </a:solidFill>
                  <a:latin typeface="Poppins"/>
                  <a:ea typeface="Poppins"/>
                  <a:cs typeface="Poppins"/>
                  <a:sym typeface="Poppins"/>
                </a:rPr>
                <a:t>Ref.</a:t>
              </a:r>
              <a:endParaRPr b="0" i="0" sz="1400" u="none" cap="none" strike="noStrike">
                <a:solidFill>
                  <a:srgbClr val="000000"/>
                </a:solidFill>
                <a:latin typeface="Poppins"/>
                <a:ea typeface="Poppins"/>
                <a:cs typeface="Poppins"/>
                <a:sym typeface="Poppins"/>
              </a:endParaRPr>
            </a:p>
          </p:txBody>
        </p:sp>
        <p:sp>
          <p:nvSpPr>
            <p:cNvPr id="1541" name="Google Shape;1541;p115"/>
            <p:cNvSpPr txBox="1"/>
            <p:nvPr/>
          </p:nvSpPr>
          <p:spPr>
            <a:xfrm>
              <a:off x="4323803" y="4364474"/>
              <a:ext cx="631800" cy="77100"/>
            </a:xfrm>
            <a:prstGeom prst="rect">
              <a:avLst/>
            </a:prstGeom>
            <a:noFill/>
            <a:ln>
              <a:noFill/>
            </a:ln>
          </p:spPr>
          <p:txBody>
            <a:bodyPr anchorCtr="0" anchor="ctr" bIns="0" lIns="91425" spcFirstLastPara="1" rIns="91425" wrap="square" tIns="0">
              <a:spAutoFit/>
            </a:bodyPr>
            <a:lstStyle/>
            <a:p>
              <a:pPr indent="0" lvl="0" marL="0" marR="0" rtl="0" algn="ctr">
                <a:lnSpc>
                  <a:spcPct val="100000"/>
                </a:lnSpc>
                <a:spcBef>
                  <a:spcPts val="0"/>
                </a:spcBef>
                <a:spcAft>
                  <a:spcPts val="0"/>
                </a:spcAft>
                <a:buClr>
                  <a:srgbClr val="000000"/>
                </a:buClr>
                <a:buSzPts val="500"/>
                <a:buFont typeface="Arial"/>
                <a:buNone/>
              </a:pPr>
              <a:r>
                <a:rPr b="1" i="0" lang="en" sz="500" u="none" cap="none" strike="noStrike">
                  <a:solidFill>
                    <a:srgbClr val="1A1E23"/>
                  </a:solidFill>
                  <a:latin typeface="Poppins"/>
                  <a:ea typeface="Poppins"/>
                  <a:cs typeface="Poppins"/>
                  <a:sym typeface="Poppins"/>
                </a:rPr>
                <a:t>Energain®</a:t>
              </a:r>
              <a:endParaRPr b="0" i="0" sz="1400" u="none" cap="none" strike="noStrike">
                <a:solidFill>
                  <a:srgbClr val="000000"/>
                </a:solidFill>
                <a:latin typeface="Poppins"/>
                <a:ea typeface="Poppins"/>
                <a:cs typeface="Poppins"/>
                <a:sym typeface="Poppins"/>
              </a:endParaRPr>
            </a:p>
          </p:txBody>
        </p:sp>
        <p:sp>
          <p:nvSpPr>
            <p:cNvPr id="1542" name="Google Shape;1542;p115"/>
            <p:cNvSpPr txBox="1"/>
            <p:nvPr/>
          </p:nvSpPr>
          <p:spPr>
            <a:xfrm>
              <a:off x="4839372" y="3247628"/>
              <a:ext cx="1311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60</a:t>
              </a:r>
              <a:endParaRPr b="0" i="0" sz="1400" u="none" cap="none" strike="noStrike">
                <a:solidFill>
                  <a:srgbClr val="000000"/>
                </a:solidFill>
                <a:latin typeface="Poppins"/>
                <a:ea typeface="Poppins"/>
                <a:cs typeface="Poppins"/>
                <a:sym typeface="Poppins"/>
              </a:endParaRPr>
            </a:p>
          </p:txBody>
        </p:sp>
        <p:sp>
          <p:nvSpPr>
            <p:cNvPr id="1543" name="Google Shape;1543;p115"/>
            <p:cNvSpPr txBox="1"/>
            <p:nvPr/>
          </p:nvSpPr>
          <p:spPr>
            <a:xfrm>
              <a:off x="4839372" y="3594100"/>
              <a:ext cx="1311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40</a:t>
              </a:r>
              <a:endParaRPr b="0" i="0" sz="1400" u="none" cap="none" strike="noStrike">
                <a:solidFill>
                  <a:srgbClr val="000000"/>
                </a:solidFill>
                <a:latin typeface="Poppins"/>
                <a:ea typeface="Poppins"/>
                <a:cs typeface="Poppins"/>
                <a:sym typeface="Poppins"/>
              </a:endParaRPr>
            </a:p>
          </p:txBody>
        </p:sp>
        <p:sp>
          <p:nvSpPr>
            <p:cNvPr id="1544" name="Google Shape;1544;p115"/>
            <p:cNvSpPr txBox="1"/>
            <p:nvPr/>
          </p:nvSpPr>
          <p:spPr>
            <a:xfrm>
              <a:off x="4839372" y="3940572"/>
              <a:ext cx="1311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20</a:t>
              </a:r>
              <a:endParaRPr b="0" i="0" sz="1400" u="none" cap="none" strike="noStrike">
                <a:solidFill>
                  <a:srgbClr val="000000"/>
                </a:solidFill>
                <a:latin typeface="Poppins"/>
                <a:ea typeface="Poppins"/>
                <a:cs typeface="Poppins"/>
                <a:sym typeface="Poppins"/>
              </a:endParaRPr>
            </a:p>
          </p:txBody>
        </p:sp>
        <p:cxnSp>
          <p:nvCxnSpPr>
            <p:cNvPr id="1545" name="Google Shape;1545;p115"/>
            <p:cNvCxnSpPr/>
            <p:nvPr/>
          </p:nvCxnSpPr>
          <p:spPr>
            <a:xfrm>
              <a:off x="4794127" y="3120796"/>
              <a:ext cx="35700" cy="0"/>
            </a:xfrm>
            <a:prstGeom prst="straightConnector1">
              <a:avLst/>
            </a:prstGeom>
            <a:noFill/>
            <a:ln cap="flat" cmpd="sng" w="9525">
              <a:solidFill>
                <a:srgbClr val="26294D"/>
              </a:solidFill>
              <a:prstDash val="solid"/>
              <a:round/>
              <a:headEnd len="sm" w="sm" type="none"/>
              <a:tailEnd len="sm" w="sm" type="none"/>
            </a:ln>
          </p:spPr>
        </p:cxnSp>
        <p:cxnSp>
          <p:nvCxnSpPr>
            <p:cNvPr id="1546" name="Google Shape;1546;p115"/>
            <p:cNvCxnSpPr/>
            <p:nvPr/>
          </p:nvCxnSpPr>
          <p:spPr>
            <a:xfrm>
              <a:off x="4794127" y="3292246"/>
              <a:ext cx="35700" cy="0"/>
            </a:xfrm>
            <a:prstGeom prst="straightConnector1">
              <a:avLst/>
            </a:prstGeom>
            <a:noFill/>
            <a:ln cap="flat" cmpd="sng" w="9525">
              <a:solidFill>
                <a:srgbClr val="26294D"/>
              </a:solidFill>
              <a:prstDash val="solid"/>
              <a:round/>
              <a:headEnd len="sm" w="sm" type="none"/>
              <a:tailEnd len="sm" w="sm" type="none"/>
            </a:ln>
          </p:spPr>
        </p:cxnSp>
        <p:cxnSp>
          <p:nvCxnSpPr>
            <p:cNvPr id="1547" name="Google Shape;1547;p115"/>
            <p:cNvCxnSpPr/>
            <p:nvPr/>
          </p:nvCxnSpPr>
          <p:spPr>
            <a:xfrm>
              <a:off x="4794127" y="3466077"/>
              <a:ext cx="35700" cy="0"/>
            </a:xfrm>
            <a:prstGeom prst="straightConnector1">
              <a:avLst/>
            </a:prstGeom>
            <a:noFill/>
            <a:ln cap="flat" cmpd="sng" w="9525">
              <a:solidFill>
                <a:srgbClr val="26294D"/>
              </a:solidFill>
              <a:prstDash val="solid"/>
              <a:round/>
              <a:headEnd len="sm" w="sm" type="none"/>
              <a:tailEnd len="sm" w="sm" type="none"/>
            </a:ln>
          </p:spPr>
        </p:cxnSp>
        <p:cxnSp>
          <p:nvCxnSpPr>
            <p:cNvPr id="1548" name="Google Shape;1548;p115"/>
            <p:cNvCxnSpPr/>
            <p:nvPr/>
          </p:nvCxnSpPr>
          <p:spPr>
            <a:xfrm>
              <a:off x="4794127" y="3637527"/>
              <a:ext cx="35700" cy="0"/>
            </a:xfrm>
            <a:prstGeom prst="straightConnector1">
              <a:avLst/>
            </a:prstGeom>
            <a:noFill/>
            <a:ln cap="flat" cmpd="sng" w="9525">
              <a:solidFill>
                <a:srgbClr val="26294D"/>
              </a:solidFill>
              <a:prstDash val="solid"/>
              <a:round/>
              <a:headEnd len="sm" w="sm" type="none"/>
              <a:tailEnd len="sm" w="sm" type="none"/>
            </a:ln>
          </p:spPr>
        </p:cxnSp>
        <p:cxnSp>
          <p:nvCxnSpPr>
            <p:cNvPr id="1549" name="Google Shape;1549;p115"/>
            <p:cNvCxnSpPr/>
            <p:nvPr/>
          </p:nvCxnSpPr>
          <p:spPr>
            <a:xfrm>
              <a:off x="4794127" y="3811359"/>
              <a:ext cx="35700" cy="0"/>
            </a:xfrm>
            <a:prstGeom prst="straightConnector1">
              <a:avLst/>
            </a:prstGeom>
            <a:noFill/>
            <a:ln cap="flat" cmpd="sng" w="9525">
              <a:solidFill>
                <a:srgbClr val="26294D"/>
              </a:solidFill>
              <a:prstDash val="solid"/>
              <a:round/>
              <a:headEnd len="sm" w="sm" type="none"/>
              <a:tailEnd len="sm" w="sm" type="none"/>
            </a:ln>
          </p:spPr>
        </p:cxnSp>
        <p:cxnSp>
          <p:nvCxnSpPr>
            <p:cNvPr id="1550" name="Google Shape;1550;p115"/>
            <p:cNvCxnSpPr/>
            <p:nvPr/>
          </p:nvCxnSpPr>
          <p:spPr>
            <a:xfrm>
              <a:off x="4794127" y="3982809"/>
              <a:ext cx="35700" cy="0"/>
            </a:xfrm>
            <a:prstGeom prst="straightConnector1">
              <a:avLst/>
            </a:prstGeom>
            <a:noFill/>
            <a:ln cap="flat" cmpd="sng" w="9525">
              <a:solidFill>
                <a:srgbClr val="26294D"/>
              </a:solidFill>
              <a:prstDash val="solid"/>
              <a:round/>
              <a:headEnd len="sm" w="sm" type="none"/>
              <a:tailEnd len="sm" w="sm" type="none"/>
            </a:ln>
          </p:spPr>
        </p:cxnSp>
        <p:cxnSp>
          <p:nvCxnSpPr>
            <p:cNvPr id="1551" name="Google Shape;1551;p115"/>
            <p:cNvCxnSpPr/>
            <p:nvPr/>
          </p:nvCxnSpPr>
          <p:spPr>
            <a:xfrm>
              <a:off x="4794127" y="4154259"/>
              <a:ext cx="35700" cy="0"/>
            </a:xfrm>
            <a:prstGeom prst="straightConnector1">
              <a:avLst/>
            </a:prstGeom>
            <a:noFill/>
            <a:ln cap="flat" cmpd="sng" w="9525">
              <a:solidFill>
                <a:srgbClr val="26294D"/>
              </a:solidFill>
              <a:prstDash val="solid"/>
              <a:round/>
              <a:headEnd len="sm" w="sm" type="none"/>
              <a:tailEnd len="sm" w="sm" type="none"/>
            </a:ln>
          </p:spPr>
        </p:cxnSp>
        <p:sp>
          <p:nvSpPr>
            <p:cNvPr id="1552" name="Google Shape;1552;p115"/>
            <p:cNvSpPr txBox="1"/>
            <p:nvPr/>
          </p:nvSpPr>
          <p:spPr>
            <a:xfrm>
              <a:off x="4839372" y="2901156"/>
              <a:ext cx="1311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80</a:t>
              </a:r>
              <a:endParaRPr b="0" i="0" sz="1400" u="none" cap="none" strike="noStrike">
                <a:solidFill>
                  <a:srgbClr val="000000"/>
                </a:solidFill>
                <a:latin typeface="Poppins"/>
                <a:ea typeface="Poppins"/>
                <a:cs typeface="Poppins"/>
                <a:sym typeface="Poppins"/>
              </a:endParaRPr>
            </a:p>
          </p:txBody>
        </p:sp>
        <p:sp>
          <p:nvSpPr>
            <p:cNvPr id="1553" name="Google Shape;1553;p115"/>
            <p:cNvSpPr txBox="1"/>
            <p:nvPr/>
          </p:nvSpPr>
          <p:spPr>
            <a:xfrm>
              <a:off x="4161384" y="3733817"/>
              <a:ext cx="182100" cy="771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500"/>
                <a:buFont typeface="Arial"/>
                <a:buNone/>
              </a:pPr>
              <a:r>
                <a:rPr b="1" i="0" lang="en" sz="500" u="none" cap="none" strike="noStrike">
                  <a:solidFill>
                    <a:schemeClr val="lt1"/>
                  </a:solidFill>
                  <a:latin typeface="Poppins"/>
                  <a:ea typeface="Poppins"/>
                  <a:cs typeface="Poppins"/>
                  <a:sym typeface="Poppins"/>
                </a:rPr>
                <a:t>35.38</a:t>
              </a:r>
              <a:endParaRPr b="0" i="0" sz="1400" u="none" cap="none" strike="noStrike">
                <a:solidFill>
                  <a:srgbClr val="000000"/>
                </a:solidFill>
                <a:latin typeface="Poppins"/>
                <a:ea typeface="Poppins"/>
                <a:cs typeface="Poppins"/>
                <a:sym typeface="Poppins"/>
              </a:endParaRPr>
            </a:p>
          </p:txBody>
        </p:sp>
        <p:sp>
          <p:nvSpPr>
            <p:cNvPr id="1554" name="Google Shape;1554;p115"/>
            <p:cNvSpPr txBox="1"/>
            <p:nvPr/>
          </p:nvSpPr>
          <p:spPr>
            <a:xfrm>
              <a:off x="4161384" y="3026586"/>
              <a:ext cx="182100" cy="771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500"/>
                <a:buFont typeface="Arial"/>
                <a:buNone/>
              </a:pPr>
              <a:r>
                <a:rPr b="1" i="0" lang="en" sz="500" u="none" cap="none" strike="noStrike">
                  <a:solidFill>
                    <a:srgbClr val="000000"/>
                  </a:solidFill>
                  <a:latin typeface="Poppins"/>
                  <a:ea typeface="Poppins"/>
                  <a:cs typeface="Poppins"/>
                  <a:sym typeface="Poppins"/>
                </a:rPr>
                <a:t>3.46</a:t>
              </a:r>
              <a:endParaRPr b="0" i="0" sz="1400" u="none" cap="none" strike="noStrike">
                <a:solidFill>
                  <a:srgbClr val="000000"/>
                </a:solidFill>
                <a:latin typeface="Poppins"/>
                <a:ea typeface="Poppins"/>
                <a:cs typeface="Poppins"/>
                <a:sym typeface="Poppins"/>
              </a:endParaRPr>
            </a:p>
          </p:txBody>
        </p:sp>
        <p:sp>
          <p:nvSpPr>
            <p:cNvPr id="1555" name="Google Shape;1555;p115"/>
            <p:cNvSpPr txBox="1"/>
            <p:nvPr/>
          </p:nvSpPr>
          <p:spPr>
            <a:xfrm>
              <a:off x="4521747" y="3495692"/>
              <a:ext cx="182100" cy="771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500"/>
                <a:buFont typeface="Arial"/>
                <a:buNone/>
              </a:pPr>
              <a:r>
                <a:rPr b="1" i="0" lang="en" sz="500" u="none" cap="none" strike="noStrike">
                  <a:solidFill>
                    <a:schemeClr val="lt1"/>
                  </a:solidFill>
                  <a:latin typeface="Poppins"/>
                  <a:ea typeface="Poppins"/>
                  <a:cs typeface="Poppins"/>
                  <a:sym typeface="Poppins"/>
                </a:rPr>
                <a:t>2.44</a:t>
              </a:r>
              <a:endParaRPr b="0" i="0" sz="1400" u="none" cap="none" strike="noStrike">
                <a:solidFill>
                  <a:srgbClr val="000000"/>
                </a:solidFill>
                <a:latin typeface="Poppins"/>
                <a:ea typeface="Poppins"/>
                <a:cs typeface="Poppins"/>
                <a:sym typeface="Poppins"/>
              </a:endParaRPr>
            </a:p>
          </p:txBody>
        </p:sp>
        <p:sp>
          <p:nvSpPr>
            <p:cNvPr id="1556" name="Google Shape;1556;p115"/>
            <p:cNvSpPr txBox="1"/>
            <p:nvPr/>
          </p:nvSpPr>
          <p:spPr>
            <a:xfrm>
              <a:off x="4521747" y="4214831"/>
              <a:ext cx="182100" cy="771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500"/>
                <a:buFont typeface="Arial"/>
                <a:buNone/>
              </a:pPr>
              <a:r>
                <a:rPr b="1" i="0" lang="en" sz="500" u="none" cap="none" strike="noStrike">
                  <a:solidFill>
                    <a:schemeClr val="lt1"/>
                  </a:solidFill>
                  <a:latin typeface="Poppins"/>
                  <a:ea typeface="Poppins"/>
                  <a:cs typeface="Poppins"/>
                  <a:sym typeface="Poppins"/>
                </a:rPr>
                <a:t>8.14</a:t>
              </a:r>
              <a:endParaRPr b="0" i="0" sz="1400" u="none" cap="none" strike="noStrike">
                <a:solidFill>
                  <a:srgbClr val="000000"/>
                </a:solidFill>
                <a:latin typeface="Poppins"/>
                <a:ea typeface="Poppins"/>
                <a:cs typeface="Poppins"/>
                <a:sym typeface="Poppins"/>
              </a:endParaRPr>
            </a:p>
          </p:txBody>
        </p:sp>
        <p:sp>
          <p:nvSpPr>
            <p:cNvPr id="1557" name="Google Shape;1557;p115"/>
            <p:cNvSpPr txBox="1"/>
            <p:nvPr/>
          </p:nvSpPr>
          <p:spPr>
            <a:xfrm>
              <a:off x="4521747" y="3312337"/>
              <a:ext cx="182100" cy="771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500"/>
                <a:buFont typeface="Arial"/>
                <a:buNone/>
              </a:pPr>
              <a:r>
                <a:rPr b="1" i="0" lang="en" sz="500" u="none" cap="none" strike="noStrike">
                  <a:solidFill>
                    <a:srgbClr val="000000"/>
                  </a:solidFill>
                  <a:latin typeface="Poppins"/>
                  <a:ea typeface="Poppins"/>
                  <a:cs typeface="Poppins"/>
                  <a:sym typeface="Poppins"/>
                </a:rPr>
                <a:t>2.64</a:t>
              </a:r>
              <a:endParaRPr b="0" i="0" sz="1400" u="none" cap="none" strike="noStrike">
                <a:solidFill>
                  <a:srgbClr val="000000"/>
                </a:solidFill>
                <a:latin typeface="Poppins"/>
                <a:ea typeface="Poppins"/>
                <a:cs typeface="Poppins"/>
                <a:sym typeface="Poppins"/>
              </a:endParaRPr>
            </a:p>
          </p:txBody>
        </p:sp>
        <p:grpSp>
          <p:nvGrpSpPr>
            <p:cNvPr id="1558" name="Google Shape;1558;p115"/>
            <p:cNvGrpSpPr/>
            <p:nvPr/>
          </p:nvGrpSpPr>
          <p:grpSpPr>
            <a:xfrm>
              <a:off x="4234534" y="3101067"/>
              <a:ext cx="35700" cy="224602"/>
              <a:chOff x="4234534" y="3101067"/>
              <a:chExt cx="35700" cy="224602"/>
            </a:xfrm>
          </p:grpSpPr>
          <p:cxnSp>
            <p:nvCxnSpPr>
              <p:cNvPr id="1559" name="Google Shape;1559;p115"/>
              <p:cNvCxnSpPr/>
              <p:nvPr/>
            </p:nvCxnSpPr>
            <p:spPr>
              <a:xfrm>
                <a:off x="4252393" y="3102769"/>
                <a:ext cx="0" cy="222900"/>
              </a:xfrm>
              <a:prstGeom prst="straightConnector1">
                <a:avLst/>
              </a:prstGeom>
              <a:noFill/>
              <a:ln cap="flat" cmpd="sng" w="9525">
                <a:solidFill>
                  <a:schemeClr val="dk1"/>
                </a:solidFill>
                <a:prstDash val="solid"/>
                <a:round/>
                <a:headEnd len="sm" w="sm" type="none"/>
                <a:tailEnd len="sm" w="sm" type="none"/>
              </a:ln>
            </p:spPr>
          </p:cxnSp>
          <p:cxnSp>
            <p:nvCxnSpPr>
              <p:cNvPr id="1560" name="Google Shape;1560;p115"/>
              <p:cNvCxnSpPr/>
              <p:nvPr/>
            </p:nvCxnSpPr>
            <p:spPr>
              <a:xfrm>
                <a:off x="4234534" y="3323199"/>
                <a:ext cx="35700" cy="0"/>
              </a:xfrm>
              <a:prstGeom prst="straightConnector1">
                <a:avLst/>
              </a:prstGeom>
              <a:noFill/>
              <a:ln cap="flat" cmpd="sng" w="9525">
                <a:solidFill>
                  <a:srgbClr val="26294D"/>
                </a:solidFill>
                <a:prstDash val="solid"/>
                <a:round/>
                <a:headEnd len="sm" w="sm" type="none"/>
                <a:tailEnd len="sm" w="sm" type="none"/>
              </a:ln>
            </p:spPr>
          </p:cxnSp>
          <p:cxnSp>
            <p:nvCxnSpPr>
              <p:cNvPr id="1561" name="Google Shape;1561;p115"/>
              <p:cNvCxnSpPr/>
              <p:nvPr/>
            </p:nvCxnSpPr>
            <p:spPr>
              <a:xfrm>
                <a:off x="4234534" y="3260610"/>
                <a:ext cx="35700" cy="0"/>
              </a:xfrm>
              <a:prstGeom prst="straightConnector1">
                <a:avLst/>
              </a:prstGeom>
              <a:noFill/>
              <a:ln cap="flat" cmpd="sng" w="9525">
                <a:solidFill>
                  <a:srgbClr val="26294D"/>
                </a:solidFill>
                <a:prstDash val="solid"/>
                <a:round/>
                <a:headEnd len="sm" w="sm" type="none"/>
                <a:tailEnd len="sm" w="sm" type="none"/>
              </a:ln>
            </p:spPr>
          </p:cxnSp>
          <p:cxnSp>
            <p:nvCxnSpPr>
              <p:cNvPr id="1562" name="Google Shape;1562;p115"/>
              <p:cNvCxnSpPr/>
              <p:nvPr/>
            </p:nvCxnSpPr>
            <p:spPr>
              <a:xfrm>
                <a:off x="4234534" y="3172504"/>
                <a:ext cx="35700" cy="0"/>
              </a:xfrm>
              <a:prstGeom prst="straightConnector1">
                <a:avLst/>
              </a:prstGeom>
              <a:noFill/>
              <a:ln cap="flat" cmpd="sng" w="9525">
                <a:solidFill>
                  <a:srgbClr val="26294D"/>
                </a:solidFill>
                <a:prstDash val="solid"/>
                <a:round/>
                <a:headEnd len="sm" w="sm" type="none"/>
                <a:tailEnd len="sm" w="sm" type="none"/>
              </a:ln>
            </p:spPr>
          </p:cxnSp>
          <p:cxnSp>
            <p:nvCxnSpPr>
              <p:cNvPr id="1563" name="Google Shape;1563;p115"/>
              <p:cNvCxnSpPr/>
              <p:nvPr/>
            </p:nvCxnSpPr>
            <p:spPr>
              <a:xfrm>
                <a:off x="4234534" y="3160598"/>
                <a:ext cx="35700" cy="0"/>
              </a:xfrm>
              <a:prstGeom prst="straightConnector1">
                <a:avLst/>
              </a:prstGeom>
              <a:noFill/>
              <a:ln cap="flat" cmpd="sng" w="9525">
                <a:solidFill>
                  <a:srgbClr val="26294D"/>
                </a:solidFill>
                <a:prstDash val="solid"/>
                <a:round/>
                <a:headEnd len="sm" w="sm" type="none"/>
                <a:tailEnd len="sm" w="sm" type="none"/>
              </a:ln>
            </p:spPr>
          </p:cxnSp>
          <p:cxnSp>
            <p:nvCxnSpPr>
              <p:cNvPr id="1564" name="Google Shape;1564;p115"/>
              <p:cNvCxnSpPr/>
              <p:nvPr/>
            </p:nvCxnSpPr>
            <p:spPr>
              <a:xfrm>
                <a:off x="4234534" y="3134405"/>
                <a:ext cx="35700" cy="0"/>
              </a:xfrm>
              <a:prstGeom prst="straightConnector1">
                <a:avLst/>
              </a:prstGeom>
              <a:noFill/>
              <a:ln cap="flat" cmpd="sng" w="9525">
                <a:solidFill>
                  <a:srgbClr val="26294D"/>
                </a:solidFill>
                <a:prstDash val="solid"/>
                <a:round/>
                <a:headEnd len="sm" w="sm" type="none"/>
                <a:tailEnd len="sm" w="sm" type="none"/>
              </a:ln>
            </p:spPr>
          </p:cxnSp>
          <p:cxnSp>
            <p:nvCxnSpPr>
              <p:cNvPr id="1565" name="Google Shape;1565;p115"/>
              <p:cNvCxnSpPr/>
              <p:nvPr/>
            </p:nvCxnSpPr>
            <p:spPr>
              <a:xfrm>
                <a:off x="4234534" y="3101067"/>
                <a:ext cx="35700" cy="0"/>
              </a:xfrm>
              <a:prstGeom prst="straightConnector1">
                <a:avLst/>
              </a:prstGeom>
              <a:noFill/>
              <a:ln cap="flat" cmpd="sng" w="9525">
                <a:solidFill>
                  <a:srgbClr val="26294D"/>
                </a:solidFill>
                <a:prstDash val="solid"/>
                <a:round/>
                <a:headEnd len="sm" w="sm" type="none"/>
                <a:tailEnd len="sm" w="sm" type="none"/>
              </a:ln>
            </p:spPr>
          </p:cxnSp>
        </p:grpSp>
        <p:cxnSp>
          <p:nvCxnSpPr>
            <p:cNvPr id="1566" name="Google Shape;1566;p115"/>
            <p:cNvCxnSpPr/>
            <p:nvPr/>
          </p:nvCxnSpPr>
          <p:spPr>
            <a:xfrm rot="10800000">
              <a:off x="4252392" y="3446377"/>
              <a:ext cx="0" cy="45300"/>
            </a:xfrm>
            <a:prstGeom prst="straightConnector1">
              <a:avLst/>
            </a:prstGeom>
            <a:noFill/>
            <a:ln cap="flat" cmpd="sng" w="9525">
              <a:solidFill>
                <a:schemeClr val="dk1"/>
              </a:solidFill>
              <a:prstDash val="solid"/>
              <a:round/>
              <a:headEnd len="sm" w="sm" type="none"/>
              <a:tailEnd len="sm" w="sm" type="none"/>
            </a:ln>
          </p:spPr>
        </p:cxnSp>
        <p:cxnSp>
          <p:nvCxnSpPr>
            <p:cNvPr id="1567" name="Google Shape;1567;p115"/>
            <p:cNvCxnSpPr/>
            <p:nvPr/>
          </p:nvCxnSpPr>
          <p:spPr>
            <a:xfrm>
              <a:off x="4234534" y="3491677"/>
              <a:ext cx="35700" cy="0"/>
            </a:xfrm>
            <a:prstGeom prst="straightConnector1">
              <a:avLst/>
            </a:prstGeom>
            <a:noFill/>
            <a:ln cap="flat" cmpd="sng" w="9525">
              <a:solidFill>
                <a:srgbClr val="26294D"/>
              </a:solidFill>
              <a:prstDash val="solid"/>
              <a:round/>
              <a:headEnd len="sm" w="sm" type="none"/>
              <a:tailEnd len="sm" w="sm" type="none"/>
            </a:ln>
          </p:spPr>
        </p:cxnSp>
        <p:cxnSp>
          <p:nvCxnSpPr>
            <p:cNvPr id="1568" name="Google Shape;1568;p115"/>
            <p:cNvCxnSpPr/>
            <p:nvPr/>
          </p:nvCxnSpPr>
          <p:spPr>
            <a:xfrm>
              <a:off x="4234534" y="3446432"/>
              <a:ext cx="35700" cy="0"/>
            </a:xfrm>
            <a:prstGeom prst="straightConnector1">
              <a:avLst/>
            </a:prstGeom>
            <a:noFill/>
            <a:ln cap="flat" cmpd="sng" w="9525">
              <a:solidFill>
                <a:srgbClr val="26294D"/>
              </a:solidFill>
              <a:prstDash val="solid"/>
              <a:round/>
              <a:headEnd len="sm" w="sm" type="none"/>
              <a:tailEnd len="sm" w="sm" type="none"/>
            </a:ln>
          </p:spPr>
        </p:cxnSp>
        <p:sp>
          <p:nvSpPr>
            <p:cNvPr id="1569" name="Google Shape;1569;p115"/>
            <p:cNvSpPr txBox="1"/>
            <p:nvPr/>
          </p:nvSpPr>
          <p:spPr>
            <a:xfrm>
              <a:off x="4161384" y="3407586"/>
              <a:ext cx="182100" cy="771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500"/>
                <a:buFont typeface="Arial"/>
                <a:buNone/>
              </a:pPr>
              <a:r>
                <a:rPr b="1" i="0" lang="en" sz="500" u="none" cap="none" strike="noStrike">
                  <a:solidFill>
                    <a:schemeClr val="lt1"/>
                  </a:solidFill>
                  <a:latin typeface="Poppins"/>
                  <a:ea typeface="Poppins"/>
                  <a:cs typeface="Poppins"/>
                  <a:sym typeface="Poppins"/>
                </a:rPr>
                <a:t>2.55</a:t>
              </a:r>
              <a:endParaRPr b="0" i="0" sz="1400" u="none" cap="none" strike="noStrike">
                <a:solidFill>
                  <a:srgbClr val="000000"/>
                </a:solidFill>
                <a:latin typeface="Poppins"/>
                <a:ea typeface="Poppins"/>
                <a:cs typeface="Poppins"/>
                <a:sym typeface="Poppins"/>
              </a:endParaRPr>
            </a:p>
          </p:txBody>
        </p:sp>
        <p:sp>
          <p:nvSpPr>
            <p:cNvPr id="1570" name="Google Shape;1570;p115"/>
            <p:cNvSpPr/>
            <p:nvPr/>
          </p:nvSpPr>
          <p:spPr>
            <a:xfrm>
              <a:off x="4234106" y="3683793"/>
              <a:ext cx="36600" cy="36600"/>
            </a:xfrm>
            <a:prstGeom prst="ellipse">
              <a:avLst/>
            </a:prstGeom>
            <a:solidFill>
              <a:srgbClr val="9DA4AE"/>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571" name="Google Shape;1571;p115"/>
            <p:cNvSpPr/>
            <p:nvPr/>
          </p:nvSpPr>
          <p:spPr>
            <a:xfrm>
              <a:off x="4594467" y="4170362"/>
              <a:ext cx="36600" cy="36600"/>
            </a:xfrm>
            <a:prstGeom prst="ellipse">
              <a:avLst/>
            </a:prstGeom>
            <a:solidFill>
              <a:srgbClr val="9DA4AE"/>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cxnSp>
          <p:nvCxnSpPr>
            <p:cNvPr id="1572" name="Google Shape;1572;p115"/>
            <p:cNvCxnSpPr/>
            <p:nvPr/>
          </p:nvCxnSpPr>
          <p:spPr>
            <a:xfrm>
              <a:off x="4612755" y="3386900"/>
              <a:ext cx="0" cy="46500"/>
            </a:xfrm>
            <a:prstGeom prst="straightConnector1">
              <a:avLst/>
            </a:prstGeom>
            <a:noFill/>
            <a:ln cap="flat" cmpd="sng" w="9525">
              <a:solidFill>
                <a:schemeClr val="dk1"/>
              </a:solidFill>
              <a:prstDash val="solid"/>
              <a:round/>
              <a:headEnd len="sm" w="sm" type="none"/>
              <a:tailEnd len="sm" w="sm" type="none"/>
            </a:ln>
          </p:spPr>
        </p:cxnSp>
        <p:cxnSp>
          <p:nvCxnSpPr>
            <p:cNvPr id="1573" name="Google Shape;1573;p115"/>
            <p:cNvCxnSpPr/>
            <p:nvPr/>
          </p:nvCxnSpPr>
          <p:spPr>
            <a:xfrm>
              <a:off x="4589895" y="3410492"/>
              <a:ext cx="45600" cy="0"/>
            </a:xfrm>
            <a:prstGeom prst="straightConnector1">
              <a:avLst/>
            </a:prstGeom>
            <a:noFill/>
            <a:ln cap="flat" cmpd="sng" w="9525">
              <a:solidFill>
                <a:srgbClr val="26294D"/>
              </a:solidFill>
              <a:prstDash val="solid"/>
              <a:round/>
              <a:headEnd len="sm" w="sm" type="none"/>
              <a:tailEnd len="sm" w="sm" type="none"/>
            </a:ln>
          </p:spPr>
        </p:cxnSp>
        <p:cxnSp>
          <p:nvCxnSpPr>
            <p:cNvPr id="1574" name="Google Shape;1574;p115"/>
            <p:cNvCxnSpPr/>
            <p:nvPr/>
          </p:nvCxnSpPr>
          <p:spPr>
            <a:xfrm>
              <a:off x="4589895" y="3430640"/>
              <a:ext cx="45600" cy="0"/>
            </a:xfrm>
            <a:prstGeom prst="straightConnector1">
              <a:avLst/>
            </a:prstGeom>
            <a:noFill/>
            <a:ln cap="flat" cmpd="sng" w="9525">
              <a:solidFill>
                <a:srgbClr val="26294D"/>
              </a:solidFill>
              <a:prstDash val="solid"/>
              <a:round/>
              <a:headEnd len="sm" w="sm" type="none"/>
              <a:tailEnd len="sm" w="sm" type="none"/>
            </a:ln>
          </p:spPr>
        </p:cxnSp>
        <p:cxnSp>
          <p:nvCxnSpPr>
            <p:cNvPr id="1575" name="Google Shape;1575;p115"/>
            <p:cNvCxnSpPr/>
            <p:nvPr/>
          </p:nvCxnSpPr>
          <p:spPr>
            <a:xfrm>
              <a:off x="4589895" y="3403535"/>
              <a:ext cx="45600" cy="0"/>
            </a:xfrm>
            <a:prstGeom prst="straightConnector1">
              <a:avLst/>
            </a:prstGeom>
            <a:noFill/>
            <a:ln cap="flat" cmpd="sng" w="9525">
              <a:solidFill>
                <a:srgbClr val="26294D"/>
              </a:solidFill>
              <a:prstDash val="solid"/>
              <a:round/>
              <a:headEnd len="sm" w="sm" type="none"/>
              <a:tailEnd len="sm" w="sm" type="none"/>
            </a:ln>
          </p:spPr>
        </p:cxnSp>
        <p:cxnSp>
          <p:nvCxnSpPr>
            <p:cNvPr id="1576" name="Google Shape;1576;p115"/>
            <p:cNvCxnSpPr/>
            <p:nvPr/>
          </p:nvCxnSpPr>
          <p:spPr>
            <a:xfrm>
              <a:off x="4589895" y="3386138"/>
              <a:ext cx="45600" cy="0"/>
            </a:xfrm>
            <a:prstGeom prst="straightConnector1">
              <a:avLst/>
            </a:prstGeom>
            <a:noFill/>
            <a:ln cap="flat" cmpd="sng" w="9525">
              <a:solidFill>
                <a:srgbClr val="26294D"/>
              </a:solidFill>
              <a:prstDash val="solid"/>
              <a:round/>
              <a:headEnd len="sm" w="sm" type="none"/>
              <a:tailEnd len="sm" w="sm" type="none"/>
            </a:ln>
          </p:spPr>
        </p:cxnSp>
        <p:grpSp>
          <p:nvGrpSpPr>
            <p:cNvPr id="1577" name="Google Shape;1577;p115"/>
            <p:cNvGrpSpPr/>
            <p:nvPr/>
          </p:nvGrpSpPr>
          <p:grpSpPr>
            <a:xfrm>
              <a:off x="4589895" y="3437591"/>
              <a:ext cx="45600" cy="21900"/>
              <a:chOff x="4587753" y="3439972"/>
              <a:chExt cx="45600" cy="21900"/>
            </a:xfrm>
          </p:grpSpPr>
          <p:cxnSp>
            <p:nvCxnSpPr>
              <p:cNvPr id="1578" name="Google Shape;1578;p115"/>
              <p:cNvCxnSpPr/>
              <p:nvPr/>
            </p:nvCxnSpPr>
            <p:spPr>
              <a:xfrm>
                <a:off x="4587753" y="3459224"/>
                <a:ext cx="45600" cy="0"/>
              </a:xfrm>
              <a:prstGeom prst="straightConnector1">
                <a:avLst/>
              </a:prstGeom>
              <a:noFill/>
              <a:ln cap="flat" cmpd="sng" w="9525">
                <a:solidFill>
                  <a:srgbClr val="26294D"/>
                </a:solidFill>
                <a:prstDash val="solid"/>
                <a:round/>
                <a:headEnd len="sm" w="sm" type="none"/>
                <a:tailEnd len="sm" w="sm" type="none"/>
              </a:ln>
            </p:spPr>
          </p:cxnSp>
          <p:cxnSp>
            <p:nvCxnSpPr>
              <p:cNvPr id="1579" name="Google Shape;1579;p115"/>
              <p:cNvCxnSpPr/>
              <p:nvPr/>
            </p:nvCxnSpPr>
            <p:spPr>
              <a:xfrm>
                <a:off x="4587753" y="3439972"/>
                <a:ext cx="45600" cy="0"/>
              </a:xfrm>
              <a:prstGeom prst="straightConnector1">
                <a:avLst/>
              </a:prstGeom>
              <a:noFill/>
              <a:ln cap="flat" cmpd="sng" w="9525">
                <a:solidFill>
                  <a:srgbClr val="26294D"/>
                </a:solidFill>
                <a:prstDash val="solid"/>
                <a:round/>
                <a:headEnd len="sm" w="sm" type="none"/>
                <a:tailEnd len="sm" w="sm" type="none"/>
              </a:ln>
            </p:spPr>
          </p:cxnSp>
          <p:cxnSp>
            <p:nvCxnSpPr>
              <p:cNvPr id="1580" name="Google Shape;1580;p115"/>
              <p:cNvCxnSpPr/>
              <p:nvPr/>
            </p:nvCxnSpPr>
            <p:spPr>
              <a:xfrm>
                <a:off x="4612755" y="3439972"/>
                <a:ext cx="0" cy="21900"/>
              </a:xfrm>
              <a:prstGeom prst="straightConnector1">
                <a:avLst/>
              </a:prstGeom>
              <a:noFill/>
              <a:ln cap="flat" cmpd="sng" w="9525">
                <a:solidFill>
                  <a:schemeClr val="dk1"/>
                </a:solidFill>
                <a:prstDash val="solid"/>
                <a:round/>
                <a:headEnd len="sm" w="sm" type="none"/>
                <a:tailEnd len="sm" w="sm" type="none"/>
              </a:ln>
            </p:spPr>
          </p:cxnSp>
        </p:grpSp>
        <p:grpSp>
          <p:nvGrpSpPr>
            <p:cNvPr id="1581" name="Google Shape;1581;p115"/>
            <p:cNvGrpSpPr/>
            <p:nvPr/>
          </p:nvGrpSpPr>
          <p:grpSpPr>
            <a:xfrm>
              <a:off x="4589895" y="3485216"/>
              <a:ext cx="45600" cy="21900"/>
              <a:chOff x="4587753" y="3439972"/>
              <a:chExt cx="45600" cy="21900"/>
            </a:xfrm>
          </p:grpSpPr>
          <p:cxnSp>
            <p:nvCxnSpPr>
              <p:cNvPr id="1582" name="Google Shape;1582;p115"/>
              <p:cNvCxnSpPr/>
              <p:nvPr/>
            </p:nvCxnSpPr>
            <p:spPr>
              <a:xfrm>
                <a:off x="4587753" y="3459224"/>
                <a:ext cx="45600" cy="0"/>
              </a:xfrm>
              <a:prstGeom prst="straightConnector1">
                <a:avLst/>
              </a:prstGeom>
              <a:noFill/>
              <a:ln cap="flat" cmpd="sng" w="9525">
                <a:solidFill>
                  <a:srgbClr val="26294D"/>
                </a:solidFill>
                <a:prstDash val="solid"/>
                <a:round/>
                <a:headEnd len="sm" w="sm" type="none"/>
                <a:tailEnd len="sm" w="sm" type="none"/>
              </a:ln>
            </p:spPr>
          </p:cxnSp>
          <p:cxnSp>
            <p:nvCxnSpPr>
              <p:cNvPr id="1583" name="Google Shape;1583;p115"/>
              <p:cNvCxnSpPr/>
              <p:nvPr/>
            </p:nvCxnSpPr>
            <p:spPr>
              <a:xfrm>
                <a:off x="4587753" y="3439972"/>
                <a:ext cx="45600" cy="0"/>
              </a:xfrm>
              <a:prstGeom prst="straightConnector1">
                <a:avLst/>
              </a:prstGeom>
              <a:noFill/>
              <a:ln cap="flat" cmpd="sng" w="9525">
                <a:solidFill>
                  <a:srgbClr val="26294D"/>
                </a:solidFill>
                <a:prstDash val="solid"/>
                <a:round/>
                <a:headEnd len="sm" w="sm" type="none"/>
                <a:tailEnd len="sm" w="sm" type="none"/>
              </a:ln>
            </p:spPr>
          </p:cxnSp>
          <p:cxnSp>
            <p:nvCxnSpPr>
              <p:cNvPr id="1584" name="Google Shape;1584;p115"/>
              <p:cNvCxnSpPr/>
              <p:nvPr/>
            </p:nvCxnSpPr>
            <p:spPr>
              <a:xfrm>
                <a:off x="4612755" y="3439972"/>
                <a:ext cx="0" cy="21900"/>
              </a:xfrm>
              <a:prstGeom prst="straightConnector1">
                <a:avLst/>
              </a:prstGeom>
              <a:noFill/>
              <a:ln cap="flat" cmpd="sng" w="9525">
                <a:solidFill>
                  <a:schemeClr val="dk1"/>
                </a:solidFill>
                <a:prstDash val="solid"/>
                <a:round/>
                <a:headEnd len="sm" w="sm" type="none"/>
                <a:tailEnd len="sm" w="sm" type="none"/>
              </a:ln>
            </p:spPr>
          </p:cxnSp>
        </p:grpSp>
      </p:grpSp>
      <p:grpSp>
        <p:nvGrpSpPr>
          <p:cNvPr id="1585" name="Google Shape;1585;p115"/>
          <p:cNvGrpSpPr/>
          <p:nvPr/>
        </p:nvGrpSpPr>
        <p:grpSpPr>
          <a:xfrm>
            <a:off x="5423510" y="2770529"/>
            <a:ext cx="1638271" cy="1617219"/>
            <a:chOff x="5532543" y="2901156"/>
            <a:chExt cx="1333011" cy="1617219"/>
          </a:xfrm>
        </p:grpSpPr>
        <p:sp>
          <p:nvSpPr>
            <p:cNvPr id="1586" name="Google Shape;1586;p115"/>
            <p:cNvSpPr txBox="1"/>
            <p:nvPr/>
          </p:nvSpPr>
          <p:spPr>
            <a:xfrm rot="-5400000">
              <a:off x="6105804" y="3637183"/>
              <a:ext cx="1369200" cy="1503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600"/>
                <a:buFont typeface="Arial"/>
                <a:buNone/>
              </a:pPr>
              <a:r>
                <a:rPr b="1" i="0" lang="en" sz="600" u="none" cap="none" strike="noStrike">
                  <a:solidFill>
                    <a:srgbClr val="1A1E23"/>
                  </a:solidFill>
                  <a:latin typeface="Poppins"/>
                  <a:ea typeface="Poppins"/>
                  <a:cs typeface="Poppins"/>
                  <a:sym typeface="Poppins"/>
                </a:rPr>
                <a:t>Increase ratio %</a:t>
              </a:r>
              <a:endParaRPr b="0" i="0" sz="1400" u="none" cap="none" strike="noStrike">
                <a:solidFill>
                  <a:srgbClr val="000000"/>
                </a:solidFill>
                <a:latin typeface="Poppins"/>
                <a:ea typeface="Poppins"/>
                <a:cs typeface="Poppins"/>
                <a:sym typeface="Poppins"/>
              </a:endParaRPr>
            </a:p>
          </p:txBody>
        </p:sp>
        <p:sp>
          <p:nvSpPr>
            <p:cNvPr id="1587" name="Google Shape;1587;p115"/>
            <p:cNvSpPr txBox="1"/>
            <p:nvPr/>
          </p:nvSpPr>
          <p:spPr>
            <a:xfrm rot="-5400000">
              <a:off x="4923093" y="3637183"/>
              <a:ext cx="1369200" cy="1503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600"/>
                <a:buFont typeface="Arial"/>
                <a:buNone/>
              </a:pPr>
              <a:r>
                <a:rPr b="1" i="0" lang="en" sz="600" u="none" cap="none" strike="noStrike">
                  <a:solidFill>
                    <a:srgbClr val="1A1E23"/>
                  </a:solidFill>
                  <a:latin typeface="Poppins"/>
                  <a:ea typeface="Poppins"/>
                  <a:cs typeface="Poppins"/>
                  <a:sym typeface="Poppins"/>
                </a:rPr>
                <a:t>DC-IR / mΩ</a:t>
              </a:r>
              <a:endParaRPr b="1" i="0" sz="600" u="none" cap="none" strike="noStrike">
                <a:solidFill>
                  <a:srgbClr val="1A1E23"/>
                </a:solidFill>
                <a:latin typeface="Poppins"/>
                <a:ea typeface="Poppins"/>
                <a:cs typeface="Poppins"/>
                <a:sym typeface="Poppins"/>
              </a:endParaRPr>
            </a:p>
          </p:txBody>
        </p:sp>
        <p:sp>
          <p:nvSpPr>
            <p:cNvPr id="1588" name="Google Shape;1588;p115"/>
            <p:cNvSpPr/>
            <p:nvPr/>
          </p:nvSpPr>
          <p:spPr>
            <a:xfrm>
              <a:off x="5969222" y="3180327"/>
              <a:ext cx="214800" cy="299400"/>
            </a:xfrm>
            <a:prstGeom prst="rect">
              <a:avLst/>
            </a:prstGeom>
            <a:solidFill>
              <a:srgbClr val="484E5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589" name="Google Shape;1589;p115"/>
            <p:cNvSpPr/>
            <p:nvPr/>
          </p:nvSpPr>
          <p:spPr>
            <a:xfrm>
              <a:off x="5969222" y="3479800"/>
              <a:ext cx="214800" cy="847800"/>
            </a:xfrm>
            <a:prstGeom prst="rect">
              <a:avLst/>
            </a:prstGeom>
            <a:solidFill>
              <a:srgbClr val="30343A"/>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590" name="Google Shape;1590;p115"/>
            <p:cNvSpPr/>
            <p:nvPr/>
          </p:nvSpPr>
          <p:spPr>
            <a:xfrm>
              <a:off x="6329586" y="3343275"/>
              <a:ext cx="214800" cy="111000"/>
            </a:xfrm>
            <a:prstGeom prst="rect">
              <a:avLst/>
            </a:prstGeom>
            <a:solidFill>
              <a:srgbClr val="484E5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591" name="Google Shape;1591;p115"/>
            <p:cNvSpPr/>
            <p:nvPr/>
          </p:nvSpPr>
          <p:spPr>
            <a:xfrm>
              <a:off x="6329586" y="3454400"/>
              <a:ext cx="214800" cy="873000"/>
            </a:xfrm>
            <a:prstGeom prst="rect">
              <a:avLst/>
            </a:prstGeom>
            <a:solidFill>
              <a:srgbClr val="30343A"/>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cxnSp>
          <p:nvCxnSpPr>
            <p:cNvPr id="1592" name="Google Shape;1592;p115"/>
            <p:cNvCxnSpPr/>
            <p:nvPr/>
          </p:nvCxnSpPr>
          <p:spPr>
            <a:xfrm>
              <a:off x="5873056" y="4330700"/>
              <a:ext cx="774000" cy="0"/>
            </a:xfrm>
            <a:prstGeom prst="straightConnector1">
              <a:avLst/>
            </a:prstGeom>
            <a:noFill/>
            <a:ln cap="flat" cmpd="sng" w="9525">
              <a:solidFill>
                <a:srgbClr val="26294D"/>
              </a:solidFill>
              <a:prstDash val="solid"/>
              <a:round/>
              <a:headEnd len="sm" w="sm" type="none"/>
              <a:tailEnd len="sm" w="sm" type="none"/>
            </a:ln>
          </p:spPr>
        </p:cxnSp>
        <p:cxnSp>
          <p:nvCxnSpPr>
            <p:cNvPr id="1593" name="Google Shape;1593;p115"/>
            <p:cNvCxnSpPr/>
            <p:nvPr/>
          </p:nvCxnSpPr>
          <p:spPr>
            <a:xfrm>
              <a:off x="5896868" y="2936875"/>
              <a:ext cx="0" cy="1393800"/>
            </a:xfrm>
            <a:prstGeom prst="straightConnector1">
              <a:avLst/>
            </a:prstGeom>
            <a:noFill/>
            <a:ln cap="flat" cmpd="sng" w="9525">
              <a:solidFill>
                <a:srgbClr val="26294D"/>
              </a:solidFill>
              <a:prstDash val="solid"/>
              <a:round/>
              <a:headEnd len="sm" w="sm" type="none"/>
              <a:tailEnd len="sm" w="sm" type="none"/>
            </a:ln>
          </p:spPr>
        </p:cxnSp>
        <p:cxnSp>
          <p:nvCxnSpPr>
            <p:cNvPr id="1594" name="Google Shape;1594;p115"/>
            <p:cNvCxnSpPr/>
            <p:nvPr/>
          </p:nvCxnSpPr>
          <p:spPr>
            <a:xfrm>
              <a:off x="6614418" y="2936875"/>
              <a:ext cx="0" cy="1393800"/>
            </a:xfrm>
            <a:prstGeom prst="straightConnector1">
              <a:avLst/>
            </a:prstGeom>
            <a:noFill/>
            <a:ln cap="flat" cmpd="sng" w="9525">
              <a:solidFill>
                <a:srgbClr val="26294D"/>
              </a:solidFill>
              <a:prstDash val="solid"/>
              <a:round/>
              <a:headEnd len="sm" w="sm" type="none"/>
              <a:tailEnd len="sm" w="sm" type="none"/>
            </a:ln>
          </p:spPr>
        </p:cxnSp>
        <p:sp>
          <p:nvSpPr>
            <p:cNvPr id="1595" name="Google Shape;1595;p115"/>
            <p:cNvSpPr txBox="1"/>
            <p:nvPr/>
          </p:nvSpPr>
          <p:spPr>
            <a:xfrm>
              <a:off x="5664107" y="2901156"/>
              <a:ext cx="186000" cy="82200"/>
            </a:xfrm>
            <a:prstGeom prst="rect">
              <a:avLst/>
            </a:prstGeom>
            <a:noFill/>
            <a:ln>
              <a:noFill/>
            </a:ln>
          </p:spPr>
          <p:txBody>
            <a:bodyPr anchorCtr="0" anchor="ctr" bIns="0" lIns="0" spcFirstLastPara="1" rIns="0" wrap="square" tIns="0">
              <a:noAutofit/>
            </a:bodyPr>
            <a:lstStyle/>
            <a:p>
              <a:pPr indent="0" lvl="0" marL="0" marR="0" rtl="0" algn="r">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120</a:t>
              </a:r>
              <a:endParaRPr b="0" i="0" sz="1400" u="none" cap="none" strike="noStrike">
                <a:solidFill>
                  <a:srgbClr val="000000"/>
                </a:solidFill>
                <a:latin typeface="Poppins"/>
                <a:ea typeface="Poppins"/>
                <a:cs typeface="Poppins"/>
                <a:sym typeface="Poppins"/>
              </a:endParaRPr>
            </a:p>
          </p:txBody>
        </p:sp>
        <p:sp>
          <p:nvSpPr>
            <p:cNvPr id="1596" name="Google Shape;1596;p115"/>
            <p:cNvSpPr txBox="1"/>
            <p:nvPr/>
          </p:nvSpPr>
          <p:spPr>
            <a:xfrm>
              <a:off x="5719068" y="4287044"/>
              <a:ext cx="131100" cy="82200"/>
            </a:xfrm>
            <a:prstGeom prst="rect">
              <a:avLst/>
            </a:prstGeom>
            <a:noFill/>
            <a:ln>
              <a:noFill/>
            </a:ln>
          </p:spPr>
          <p:txBody>
            <a:bodyPr anchorCtr="0" anchor="ctr" bIns="0" lIns="91425" spcFirstLastPara="1" rIns="91425" wrap="square" tIns="0">
              <a:noAutofit/>
            </a:bodyPr>
            <a:lstStyle/>
            <a:p>
              <a:pPr indent="0" lvl="0" marL="0" marR="0" rtl="0" algn="r">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0</a:t>
              </a:r>
              <a:endParaRPr b="0" i="0" sz="1400" u="none" cap="none" strike="noStrike">
                <a:solidFill>
                  <a:srgbClr val="000000"/>
                </a:solidFill>
                <a:latin typeface="Poppins"/>
                <a:ea typeface="Poppins"/>
                <a:cs typeface="Poppins"/>
                <a:sym typeface="Poppins"/>
              </a:endParaRPr>
            </a:p>
          </p:txBody>
        </p:sp>
        <p:sp>
          <p:nvSpPr>
            <p:cNvPr id="1597" name="Google Shape;1597;p115"/>
            <p:cNvSpPr txBox="1"/>
            <p:nvPr/>
          </p:nvSpPr>
          <p:spPr>
            <a:xfrm>
              <a:off x="6661248" y="4287044"/>
              <a:ext cx="1311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0</a:t>
              </a:r>
              <a:endParaRPr b="0" i="0" sz="1400" u="none" cap="none" strike="noStrike">
                <a:solidFill>
                  <a:srgbClr val="000000"/>
                </a:solidFill>
                <a:latin typeface="Poppins"/>
                <a:ea typeface="Poppins"/>
                <a:cs typeface="Poppins"/>
                <a:sym typeface="Poppins"/>
              </a:endParaRPr>
            </a:p>
          </p:txBody>
        </p:sp>
        <p:cxnSp>
          <p:nvCxnSpPr>
            <p:cNvPr id="1598" name="Google Shape;1598;p115"/>
            <p:cNvCxnSpPr/>
            <p:nvPr/>
          </p:nvCxnSpPr>
          <p:spPr>
            <a:xfrm>
              <a:off x="6614418" y="2942202"/>
              <a:ext cx="35700" cy="0"/>
            </a:xfrm>
            <a:prstGeom prst="straightConnector1">
              <a:avLst/>
            </a:prstGeom>
            <a:noFill/>
            <a:ln cap="flat" cmpd="sng" w="9525">
              <a:solidFill>
                <a:srgbClr val="26294D"/>
              </a:solidFill>
              <a:prstDash val="solid"/>
              <a:round/>
              <a:headEnd len="sm" w="sm" type="none"/>
              <a:tailEnd len="sm" w="sm" type="none"/>
            </a:ln>
          </p:spPr>
        </p:cxnSp>
        <p:cxnSp>
          <p:nvCxnSpPr>
            <p:cNvPr id="1599" name="Google Shape;1599;p115"/>
            <p:cNvCxnSpPr/>
            <p:nvPr/>
          </p:nvCxnSpPr>
          <p:spPr>
            <a:xfrm>
              <a:off x="5861149" y="2942202"/>
              <a:ext cx="35700" cy="0"/>
            </a:xfrm>
            <a:prstGeom prst="straightConnector1">
              <a:avLst/>
            </a:prstGeom>
            <a:noFill/>
            <a:ln cap="flat" cmpd="sng" w="9525">
              <a:solidFill>
                <a:srgbClr val="26294D"/>
              </a:solidFill>
              <a:prstDash val="solid"/>
              <a:round/>
              <a:headEnd len="sm" w="sm" type="none"/>
              <a:tailEnd len="sm" w="sm" type="none"/>
            </a:ln>
          </p:spPr>
        </p:cxnSp>
        <p:sp>
          <p:nvSpPr>
            <p:cNvPr id="1600" name="Google Shape;1600;p115"/>
            <p:cNvSpPr txBox="1"/>
            <p:nvPr/>
          </p:nvSpPr>
          <p:spPr>
            <a:xfrm>
              <a:off x="5764409" y="4364475"/>
              <a:ext cx="624600" cy="153900"/>
            </a:xfrm>
            <a:prstGeom prst="rect">
              <a:avLst/>
            </a:prstGeom>
            <a:noFill/>
            <a:ln>
              <a:noFill/>
            </a:ln>
          </p:spPr>
          <p:txBody>
            <a:bodyPr anchorCtr="0" anchor="ctr" bIns="0" lIns="91425" spcFirstLastPara="1" rIns="91425" wrap="square" tIns="0">
              <a:spAutoFit/>
            </a:bodyPr>
            <a:lstStyle/>
            <a:p>
              <a:pPr indent="0" lvl="0" marL="0" marR="0" rtl="0" algn="ctr">
                <a:lnSpc>
                  <a:spcPct val="100000"/>
                </a:lnSpc>
                <a:spcBef>
                  <a:spcPts val="0"/>
                </a:spcBef>
                <a:spcAft>
                  <a:spcPts val="0"/>
                </a:spcAft>
                <a:buClr>
                  <a:srgbClr val="000000"/>
                </a:buClr>
                <a:buSzPts val="500"/>
                <a:buFont typeface="Arial"/>
                <a:buNone/>
              </a:pPr>
              <a:r>
                <a:rPr b="1" i="0" lang="en" sz="500" u="none" cap="none" strike="noStrike">
                  <a:solidFill>
                    <a:srgbClr val="1A1E23"/>
                  </a:solidFill>
                  <a:latin typeface="Poppins"/>
                  <a:ea typeface="Poppins"/>
                  <a:cs typeface="Poppins"/>
                  <a:sym typeface="Poppins"/>
                </a:rPr>
                <a:t>Conventional</a:t>
              </a:r>
              <a:endParaRPr b="0" i="0" sz="1400" u="none" cap="none" strike="noStrike">
                <a:solidFill>
                  <a:srgbClr val="000000"/>
                </a:solidFill>
                <a:latin typeface="Poppins"/>
                <a:ea typeface="Poppins"/>
                <a:cs typeface="Poppins"/>
                <a:sym typeface="Poppins"/>
              </a:endParaRPr>
            </a:p>
            <a:p>
              <a:pPr indent="0" lvl="0" marL="0" marR="0" rtl="0" algn="ctr">
                <a:lnSpc>
                  <a:spcPct val="100000"/>
                </a:lnSpc>
                <a:spcBef>
                  <a:spcPts val="0"/>
                </a:spcBef>
                <a:spcAft>
                  <a:spcPts val="0"/>
                </a:spcAft>
                <a:buClr>
                  <a:srgbClr val="000000"/>
                </a:buClr>
                <a:buSzPts val="500"/>
                <a:buFont typeface="Arial"/>
                <a:buNone/>
              </a:pPr>
              <a:r>
                <a:rPr b="1" i="0" lang="en" sz="500" u="none" cap="none" strike="noStrike">
                  <a:solidFill>
                    <a:srgbClr val="1A1E23"/>
                  </a:solidFill>
                  <a:latin typeface="Poppins"/>
                  <a:ea typeface="Poppins"/>
                  <a:cs typeface="Poppins"/>
                  <a:sym typeface="Poppins"/>
                </a:rPr>
                <a:t>Ref.</a:t>
              </a:r>
              <a:endParaRPr b="0" i="0" sz="1400" u="none" cap="none" strike="noStrike">
                <a:solidFill>
                  <a:srgbClr val="000000"/>
                </a:solidFill>
                <a:latin typeface="Poppins"/>
                <a:ea typeface="Poppins"/>
                <a:cs typeface="Poppins"/>
                <a:sym typeface="Poppins"/>
              </a:endParaRPr>
            </a:p>
          </p:txBody>
        </p:sp>
        <p:sp>
          <p:nvSpPr>
            <p:cNvPr id="1601" name="Google Shape;1601;p115"/>
            <p:cNvSpPr txBox="1"/>
            <p:nvPr/>
          </p:nvSpPr>
          <p:spPr>
            <a:xfrm>
              <a:off x="6165640" y="4364474"/>
              <a:ext cx="631800" cy="77100"/>
            </a:xfrm>
            <a:prstGeom prst="rect">
              <a:avLst/>
            </a:prstGeom>
            <a:noFill/>
            <a:ln>
              <a:noFill/>
            </a:ln>
          </p:spPr>
          <p:txBody>
            <a:bodyPr anchorCtr="0" anchor="ctr" bIns="0" lIns="91425" spcFirstLastPara="1" rIns="91425" wrap="square" tIns="0">
              <a:spAutoFit/>
            </a:bodyPr>
            <a:lstStyle/>
            <a:p>
              <a:pPr indent="0" lvl="0" marL="0" marR="0" rtl="0" algn="ctr">
                <a:lnSpc>
                  <a:spcPct val="100000"/>
                </a:lnSpc>
                <a:spcBef>
                  <a:spcPts val="0"/>
                </a:spcBef>
                <a:spcAft>
                  <a:spcPts val="0"/>
                </a:spcAft>
                <a:buClr>
                  <a:srgbClr val="000000"/>
                </a:buClr>
                <a:buSzPts val="500"/>
                <a:buFont typeface="Arial"/>
                <a:buNone/>
              </a:pPr>
              <a:r>
                <a:rPr b="1" i="0" lang="en" sz="500" u="none" cap="none" strike="noStrike">
                  <a:solidFill>
                    <a:srgbClr val="1A1E23"/>
                  </a:solidFill>
                  <a:latin typeface="Poppins"/>
                  <a:ea typeface="Poppins"/>
                  <a:cs typeface="Poppins"/>
                  <a:sym typeface="Poppins"/>
                </a:rPr>
                <a:t>Energain®</a:t>
              </a:r>
              <a:endParaRPr b="0" i="0" sz="1400" u="none" cap="none" strike="noStrike">
                <a:solidFill>
                  <a:srgbClr val="000000"/>
                </a:solidFill>
                <a:latin typeface="Poppins"/>
                <a:ea typeface="Poppins"/>
                <a:cs typeface="Poppins"/>
                <a:sym typeface="Poppins"/>
              </a:endParaRPr>
            </a:p>
          </p:txBody>
        </p:sp>
        <p:sp>
          <p:nvSpPr>
            <p:cNvPr id="1602" name="Google Shape;1602;p115"/>
            <p:cNvSpPr txBox="1"/>
            <p:nvPr/>
          </p:nvSpPr>
          <p:spPr>
            <a:xfrm>
              <a:off x="5664107" y="3139281"/>
              <a:ext cx="186000" cy="82200"/>
            </a:xfrm>
            <a:prstGeom prst="rect">
              <a:avLst/>
            </a:prstGeom>
            <a:noFill/>
            <a:ln>
              <a:noFill/>
            </a:ln>
          </p:spPr>
          <p:txBody>
            <a:bodyPr anchorCtr="0" anchor="ctr" bIns="0" lIns="0" spcFirstLastPara="1" rIns="0" wrap="square" tIns="0">
              <a:noAutofit/>
            </a:bodyPr>
            <a:lstStyle/>
            <a:p>
              <a:pPr indent="0" lvl="0" marL="0" marR="0" rtl="0" algn="r">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100</a:t>
              </a:r>
              <a:endParaRPr b="0" i="0" sz="1400" u="none" cap="none" strike="noStrike">
                <a:solidFill>
                  <a:srgbClr val="000000"/>
                </a:solidFill>
                <a:latin typeface="Poppins"/>
                <a:ea typeface="Poppins"/>
                <a:cs typeface="Poppins"/>
                <a:sym typeface="Poppins"/>
              </a:endParaRPr>
            </a:p>
          </p:txBody>
        </p:sp>
        <p:cxnSp>
          <p:nvCxnSpPr>
            <p:cNvPr id="1603" name="Google Shape;1603;p115"/>
            <p:cNvCxnSpPr/>
            <p:nvPr/>
          </p:nvCxnSpPr>
          <p:spPr>
            <a:xfrm>
              <a:off x="5861149" y="3180327"/>
              <a:ext cx="35700" cy="0"/>
            </a:xfrm>
            <a:prstGeom prst="straightConnector1">
              <a:avLst/>
            </a:prstGeom>
            <a:noFill/>
            <a:ln cap="flat" cmpd="sng" w="9525">
              <a:solidFill>
                <a:srgbClr val="26294D"/>
              </a:solidFill>
              <a:prstDash val="solid"/>
              <a:round/>
              <a:headEnd len="sm" w="sm" type="none"/>
              <a:tailEnd len="sm" w="sm" type="none"/>
            </a:ln>
          </p:spPr>
        </p:cxnSp>
        <p:sp>
          <p:nvSpPr>
            <p:cNvPr id="1604" name="Google Shape;1604;p115"/>
            <p:cNvSpPr txBox="1"/>
            <p:nvPr/>
          </p:nvSpPr>
          <p:spPr>
            <a:xfrm>
              <a:off x="5664107" y="3367881"/>
              <a:ext cx="186000" cy="82200"/>
            </a:xfrm>
            <a:prstGeom prst="rect">
              <a:avLst/>
            </a:prstGeom>
            <a:noFill/>
            <a:ln>
              <a:noFill/>
            </a:ln>
          </p:spPr>
          <p:txBody>
            <a:bodyPr anchorCtr="0" anchor="ctr" bIns="0" lIns="0" spcFirstLastPara="1" rIns="0" wrap="square" tIns="0">
              <a:noAutofit/>
            </a:bodyPr>
            <a:lstStyle/>
            <a:p>
              <a:pPr indent="0" lvl="0" marL="0" marR="0" rtl="0" algn="r">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80</a:t>
              </a:r>
              <a:endParaRPr b="0" i="0" sz="1400" u="none" cap="none" strike="noStrike">
                <a:solidFill>
                  <a:srgbClr val="000000"/>
                </a:solidFill>
                <a:latin typeface="Poppins"/>
                <a:ea typeface="Poppins"/>
                <a:cs typeface="Poppins"/>
                <a:sym typeface="Poppins"/>
              </a:endParaRPr>
            </a:p>
          </p:txBody>
        </p:sp>
        <p:cxnSp>
          <p:nvCxnSpPr>
            <p:cNvPr id="1605" name="Google Shape;1605;p115"/>
            <p:cNvCxnSpPr/>
            <p:nvPr/>
          </p:nvCxnSpPr>
          <p:spPr>
            <a:xfrm>
              <a:off x="5861149" y="3408927"/>
              <a:ext cx="35700" cy="0"/>
            </a:xfrm>
            <a:prstGeom prst="straightConnector1">
              <a:avLst/>
            </a:prstGeom>
            <a:noFill/>
            <a:ln cap="flat" cmpd="sng" w="9525">
              <a:solidFill>
                <a:srgbClr val="26294D"/>
              </a:solidFill>
              <a:prstDash val="solid"/>
              <a:round/>
              <a:headEnd len="sm" w="sm" type="none"/>
              <a:tailEnd len="sm" w="sm" type="none"/>
            </a:ln>
          </p:spPr>
        </p:cxnSp>
        <p:sp>
          <p:nvSpPr>
            <p:cNvPr id="1606" name="Google Shape;1606;p115"/>
            <p:cNvSpPr txBox="1"/>
            <p:nvPr/>
          </p:nvSpPr>
          <p:spPr>
            <a:xfrm>
              <a:off x="5664107" y="3596481"/>
              <a:ext cx="186000" cy="82200"/>
            </a:xfrm>
            <a:prstGeom prst="rect">
              <a:avLst/>
            </a:prstGeom>
            <a:noFill/>
            <a:ln>
              <a:noFill/>
            </a:ln>
          </p:spPr>
          <p:txBody>
            <a:bodyPr anchorCtr="0" anchor="ctr" bIns="0" lIns="0" spcFirstLastPara="1" rIns="0" wrap="square" tIns="0">
              <a:noAutofit/>
            </a:bodyPr>
            <a:lstStyle/>
            <a:p>
              <a:pPr indent="0" lvl="0" marL="0" marR="0" rtl="0" algn="r">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60</a:t>
              </a:r>
              <a:endParaRPr b="0" i="0" sz="1400" u="none" cap="none" strike="noStrike">
                <a:solidFill>
                  <a:srgbClr val="000000"/>
                </a:solidFill>
                <a:latin typeface="Poppins"/>
                <a:ea typeface="Poppins"/>
                <a:cs typeface="Poppins"/>
                <a:sym typeface="Poppins"/>
              </a:endParaRPr>
            </a:p>
          </p:txBody>
        </p:sp>
        <p:cxnSp>
          <p:nvCxnSpPr>
            <p:cNvPr id="1607" name="Google Shape;1607;p115"/>
            <p:cNvCxnSpPr/>
            <p:nvPr/>
          </p:nvCxnSpPr>
          <p:spPr>
            <a:xfrm>
              <a:off x="5861149" y="3637527"/>
              <a:ext cx="35700" cy="0"/>
            </a:xfrm>
            <a:prstGeom prst="straightConnector1">
              <a:avLst/>
            </a:prstGeom>
            <a:noFill/>
            <a:ln cap="flat" cmpd="sng" w="9525">
              <a:solidFill>
                <a:srgbClr val="26294D"/>
              </a:solidFill>
              <a:prstDash val="solid"/>
              <a:round/>
              <a:headEnd len="sm" w="sm" type="none"/>
              <a:tailEnd len="sm" w="sm" type="none"/>
            </a:ln>
          </p:spPr>
        </p:cxnSp>
        <p:sp>
          <p:nvSpPr>
            <p:cNvPr id="1608" name="Google Shape;1608;p115"/>
            <p:cNvSpPr txBox="1"/>
            <p:nvPr/>
          </p:nvSpPr>
          <p:spPr>
            <a:xfrm>
              <a:off x="5664107" y="3828256"/>
              <a:ext cx="186000" cy="82200"/>
            </a:xfrm>
            <a:prstGeom prst="rect">
              <a:avLst/>
            </a:prstGeom>
            <a:noFill/>
            <a:ln>
              <a:noFill/>
            </a:ln>
          </p:spPr>
          <p:txBody>
            <a:bodyPr anchorCtr="0" anchor="ctr" bIns="0" lIns="0" spcFirstLastPara="1" rIns="0" wrap="square" tIns="0">
              <a:noAutofit/>
            </a:bodyPr>
            <a:lstStyle/>
            <a:p>
              <a:pPr indent="0" lvl="0" marL="0" marR="0" rtl="0" algn="r">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40</a:t>
              </a:r>
              <a:endParaRPr b="0" i="0" sz="1400" u="none" cap="none" strike="noStrike">
                <a:solidFill>
                  <a:srgbClr val="000000"/>
                </a:solidFill>
                <a:latin typeface="Poppins"/>
                <a:ea typeface="Poppins"/>
                <a:cs typeface="Poppins"/>
                <a:sym typeface="Poppins"/>
              </a:endParaRPr>
            </a:p>
          </p:txBody>
        </p:sp>
        <p:cxnSp>
          <p:nvCxnSpPr>
            <p:cNvPr id="1609" name="Google Shape;1609;p115"/>
            <p:cNvCxnSpPr/>
            <p:nvPr/>
          </p:nvCxnSpPr>
          <p:spPr>
            <a:xfrm>
              <a:off x="5861149" y="3869302"/>
              <a:ext cx="35700" cy="0"/>
            </a:xfrm>
            <a:prstGeom prst="straightConnector1">
              <a:avLst/>
            </a:prstGeom>
            <a:noFill/>
            <a:ln cap="flat" cmpd="sng" w="9525">
              <a:solidFill>
                <a:srgbClr val="26294D"/>
              </a:solidFill>
              <a:prstDash val="solid"/>
              <a:round/>
              <a:headEnd len="sm" w="sm" type="none"/>
              <a:tailEnd len="sm" w="sm" type="none"/>
            </a:ln>
          </p:spPr>
        </p:cxnSp>
        <p:sp>
          <p:nvSpPr>
            <p:cNvPr id="1610" name="Google Shape;1610;p115"/>
            <p:cNvSpPr txBox="1"/>
            <p:nvPr/>
          </p:nvSpPr>
          <p:spPr>
            <a:xfrm>
              <a:off x="5664107" y="4056856"/>
              <a:ext cx="186000" cy="82200"/>
            </a:xfrm>
            <a:prstGeom prst="rect">
              <a:avLst/>
            </a:prstGeom>
            <a:noFill/>
            <a:ln>
              <a:noFill/>
            </a:ln>
          </p:spPr>
          <p:txBody>
            <a:bodyPr anchorCtr="0" anchor="ctr" bIns="0" lIns="0" spcFirstLastPara="1" rIns="0" wrap="square" tIns="0">
              <a:noAutofit/>
            </a:bodyPr>
            <a:lstStyle/>
            <a:p>
              <a:pPr indent="0" lvl="0" marL="0" marR="0" rtl="0" algn="r">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20</a:t>
              </a:r>
              <a:endParaRPr b="0" i="0" sz="1400" u="none" cap="none" strike="noStrike">
                <a:solidFill>
                  <a:srgbClr val="000000"/>
                </a:solidFill>
                <a:latin typeface="Poppins"/>
                <a:ea typeface="Poppins"/>
                <a:cs typeface="Poppins"/>
                <a:sym typeface="Poppins"/>
              </a:endParaRPr>
            </a:p>
          </p:txBody>
        </p:sp>
        <p:cxnSp>
          <p:nvCxnSpPr>
            <p:cNvPr id="1611" name="Google Shape;1611;p115"/>
            <p:cNvCxnSpPr/>
            <p:nvPr/>
          </p:nvCxnSpPr>
          <p:spPr>
            <a:xfrm>
              <a:off x="5861149" y="4097902"/>
              <a:ext cx="35700" cy="0"/>
            </a:xfrm>
            <a:prstGeom prst="straightConnector1">
              <a:avLst/>
            </a:prstGeom>
            <a:noFill/>
            <a:ln cap="flat" cmpd="sng" w="9525">
              <a:solidFill>
                <a:srgbClr val="26294D"/>
              </a:solidFill>
              <a:prstDash val="solid"/>
              <a:round/>
              <a:headEnd len="sm" w="sm" type="none"/>
              <a:tailEnd len="sm" w="sm" type="none"/>
            </a:ln>
          </p:spPr>
        </p:cxnSp>
        <p:sp>
          <p:nvSpPr>
            <p:cNvPr id="1612" name="Google Shape;1612;p115"/>
            <p:cNvSpPr txBox="1"/>
            <p:nvPr/>
          </p:nvSpPr>
          <p:spPr>
            <a:xfrm>
              <a:off x="6656292" y="2901156"/>
              <a:ext cx="1860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120</a:t>
              </a:r>
              <a:endParaRPr b="0" i="0" sz="1400" u="none" cap="none" strike="noStrike">
                <a:solidFill>
                  <a:srgbClr val="000000"/>
                </a:solidFill>
                <a:latin typeface="Poppins"/>
                <a:ea typeface="Poppins"/>
                <a:cs typeface="Poppins"/>
                <a:sym typeface="Poppins"/>
              </a:endParaRPr>
            </a:p>
          </p:txBody>
        </p:sp>
        <p:cxnSp>
          <p:nvCxnSpPr>
            <p:cNvPr id="1613" name="Google Shape;1613;p115"/>
            <p:cNvCxnSpPr/>
            <p:nvPr/>
          </p:nvCxnSpPr>
          <p:spPr>
            <a:xfrm>
              <a:off x="6614418" y="2942202"/>
              <a:ext cx="35700" cy="0"/>
            </a:xfrm>
            <a:prstGeom prst="straightConnector1">
              <a:avLst/>
            </a:prstGeom>
            <a:noFill/>
            <a:ln cap="flat" cmpd="sng" w="9525">
              <a:solidFill>
                <a:srgbClr val="26294D"/>
              </a:solidFill>
              <a:prstDash val="solid"/>
              <a:round/>
              <a:headEnd len="sm" w="sm" type="none"/>
              <a:tailEnd len="sm" w="sm" type="none"/>
            </a:ln>
          </p:spPr>
        </p:cxnSp>
        <p:sp>
          <p:nvSpPr>
            <p:cNvPr id="1614" name="Google Shape;1614;p115"/>
            <p:cNvSpPr txBox="1"/>
            <p:nvPr/>
          </p:nvSpPr>
          <p:spPr>
            <a:xfrm>
              <a:off x="6656292" y="3139281"/>
              <a:ext cx="1860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100</a:t>
              </a:r>
              <a:endParaRPr b="0" i="0" sz="1400" u="none" cap="none" strike="noStrike">
                <a:solidFill>
                  <a:srgbClr val="000000"/>
                </a:solidFill>
                <a:latin typeface="Poppins"/>
                <a:ea typeface="Poppins"/>
                <a:cs typeface="Poppins"/>
                <a:sym typeface="Poppins"/>
              </a:endParaRPr>
            </a:p>
          </p:txBody>
        </p:sp>
        <p:cxnSp>
          <p:nvCxnSpPr>
            <p:cNvPr id="1615" name="Google Shape;1615;p115"/>
            <p:cNvCxnSpPr/>
            <p:nvPr/>
          </p:nvCxnSpPr>
          <p:spPr>
            <a:xfrm>
              <a:off x="6614418" y="3180327"/>
              <a:ext cx="35700" cy="0"/>
            </a:xfrm>
            <a:prstGeom prst="straightConnector1">
              <a:avLst/>
            </a:prstGeom>
            <a:noFill/>
            <a:ln cap="flat" cmpd="sng" w="9525">
              <a:solidFill>
                <a:srgbClr val="26294D"/>
              </a:solidFill>
              <a:prstDash val="solid"/>
              <a:round/>
              <a:headEnd len="sm" w="sm" type="none"/>
              <a:tailEnd len="sm" w="sm" type="none"/>
            </a:ln>
          </p:spPr>
        </p:cxnSp>
        <p:sp>
          <p:nvSpPr>
            <p:cNvPr id="1616" name="Google Shape;1616;p115"/>
            <p:cNvSpPr txBox="1"/>
            <p:nvPr/>
          </p:nvSpPr>
          <p:spPr>
            <a:xfrm>
              <a:off x="6656292" y="3367881"/>
              <a:ext cx="1860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80</a:t>
              </a:r>
              <a:endParaRPr b="0" i="0" sz="1400" u="none" cap="none" strike="noStrike">
                <a:solidFill>
                  <a:srgbClr val="000000"/>
                </a:solidFill>
                <a:latin typeface="Poppins"/>
                <a:ea typeface="Poppins"/>
                <a:cs typeface="Poppins"/>
                <a:sym typeface="Poppins"/>
              </a:endParaRPr>
            </a:p>
          </p:txBody>
        </p:sp>
        <p:cxnSp>
          <p:nvCxnSpPr>
            <p:cNvPr id="1617" name="Google Shape;1617;p115"/>
            <p:cNvCxnSpPr/>
            <p:nvPr/>
          </p:nvCxnSpPr>
          <p:spPr>
            <a:xfrm>
              <a:off x="6614418" y="3408927"/>
              <a:ext cx="35700" cy="0"/>
            </a:xfrm>
            <a:prstGeom prst="straightConnector1">
              <a:avLst/>
            </a:prstGeom>
            <a:noFill/>
            <a:ln cap="flat" cmpd="sng" w="9525">
              <a:solidFill>
                <a:srgbClr val="26294D"/>
              </a:solidFill>
              <a:prstDash val="solid"/>
              <a:round/>
              <a:headEnd len="sm" w="sm" type="none"/>
              <a:tailEnd len="sm" w="sm" type="none"/>
            </a:ln>
          </p:spPr>
        </p:cxnSp>
        <p:sp>
          <p:nvSpPr>
            <p:cNvPr id="1618" name="Google Shape;1618;p115"/>
            <p:cNvSpPr txBox="1"/>
            <p:nvPr/>
          </p:nvSpPr>
          <p:spPr>
            <a:xfrm>
              <a:off x="6656292" y="3596481"/>
              <a:ext cx="1860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60</a:t>
              </a:r>
              <a:endParaRPr b="0" i="0" sz="1400" u="none" cap="none" strike="noStrike">
                <a:solidFill>
                  <a:srgbClr val="000000"/>
                </a:solidFill>
                <a:latin typeface="Poppins"/>
                <a:ea typeface="Poppins"/>
                <a:cs typeface="Poppins"/>
                <a:sym typeface="Poppins"/>
              </a:endParaRPr>
            </a:p>
          </p:txBody>
        </p:sp>
        <p:cxnSp>
          <p:nvCxnSpPr>
            <p:cNvPr id="1619" name="Google Shape;1619;p115"/>
            <p:cNvCxnSpPr/>
            <p:nvPr/>
          </p:nvCxnSpPr>
          <p:spPr>
            <a:xfrm>
              <a:off x="6614418" y="3637527"/>
              <a:ext cx="35700" cy="0"/>
            </a:xfrm>
            <a:prstGeom prst="straightConnector1">
              <a:avLst/>
            </a:prstGeom>
            <a:noFill/>
            <a:ln cap="flat" cmpd="sng" w="9525">
              <a:solidFill>
                <a:srgbClr val="26294D"/>
              </a:solidFill>
              <a:prstDash val="solid"/>
              <a:round/>
              <a:headEnd len="sm" w="sm" type="none"/>
              <a:tailEnd len="sm" w="sm" type="none"/>
            </a:ln>
          </p:spPr>
        </p:cxnSp>
        <p:sp>
          <p:nvSpPr>
            <p:cNvPr id="1620" name="Google Shape;1620;p115"/>
            <p:cNvSpPr txBox="1"/>
            <p:nvPr/>
          </p:nvSpPr>
          <p:spPr>
            <a:xfrm>
              <a:off x="6656292" y="3828256"/>
              <a:ext cx="1860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40</a:t>
              </a:r>
              <a:endParaRPr b="0" i="0" sz="1400" u="none" cap="none" strike="noStrike">
                <a:solidFill>
                  <a:srgbClr val="000000"/>
                </a:solidFill>
                <a:latin typeface="Poppins"/>
                <a:ea typeface="Poppins"/>
                <a:cs typeface="Poppins"/>
                <a:sym typeface="Poppins"/>
              </a:endParaRPr>
            </a:p>
          </p:txBody>
        </p:sp>
        <p:cxnSp>
          <p:nvCxnSpPr>
            <p:cNvPr id="1621" name="Google Shape;1621;p115"/>
            <p:cNvCxnSpPr/>
            <p:nvPr/>
          </p:nvCxnSpPr>
          <p:spPr>
            <a:xfrm>
              <a:off x="6614418" y="3869302"/>
              <a:ext cx="35700" cy="0"/>
            </a:xfrm>
            <a:prstGeom prst="straightConnector1">
              <a:avLst/>
            </a:prstGeom>
            <a:noFill/>
            <a:ln cap="flat" cmpd="sng" w="9525">
              <a:solidFill>
                <a:srgbClr val="26294D"/>
              </a:solidFill>
              <a:prstDash val="solid"/>
              <a:round/>
              <a:headEnd len="sm" w="sm" type="none"/>
              <a:tailEnd len="sm" w="sm" type="none"/>
            </a:ln>
          </p:spPr>
        </p:cxnSp>
        <p:sp>
          <p:nvSpPr>
            <p:cNvPr id="1622" name="Google Shape;1622;p115"/>
            <p:cNvSpPr txBox="1"/>
            <p:nvPr/>
          </p:nvSpPr>
          <p:spPr>
            <a:xfrm>
              <a:off x="6656292" y="4056856"/>
              <a:ext cx="1860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700"/>
                <a:buFont typeface="Arial"/>
                <a:buNone/>
              </a:pPr>
              <a:r>
                <a:rPr b="0" i="0" lang="en" sz="700" u="none" cap="none" strike="noStrike">
                  <a:solidFill>
                    <a:srgbClr val="000000"/>
                  </a:solidFill>
                  <a:latin typeface="Poppins"/>
                  <a:ea typeface="Poppins"/>
                  <a:cs typeface="Poppins"/>
                  <a:sym typeface="Poppins"/>
                </a:rPr>
                <a:t>20</a:t>
              </a:r>
              <a:endParaRPr b="0" i="0" sz="1400" u="none" cap="none" strike="noStrike">
                <a:solidFill>
                  <a:srgbClr val="000000"/>
                </a:solidFill>
                <a:latin typeface="Poppins"/>
                <a:ea typeface="Poppins"/>
                <a:cs typeface="Poppins"/>
                <a:sym typeface="Poppins"/>
              </a:endParaRPr>
            </a:p>
          </p:txBody>
        </p:sp>
        <p:cxnSp>
          <p:nvCxnSpPr>
            <p:cNvPr id="1623" name="Google Shape;1623;p115"/>
            <p:cNvCxnSpPr/>
            <p:nvPr/>
          </p:nvCxnSpPr>
          <p:spPr>
            <a:xfrm>
              <a:off x="6614418" y="4097902"/>
              <a:ext cx="35700" cy="0"/>
            </a:xfrm>
            <a:prstGeom prst="straightConnector1">
              <a:avLst/>
            </a:prstGeom>
            <a:noFill/>
            <a:ln cap="flat" cmpd="sng" w="9525">
              <a:solidFill>
                <a:srgbClr val="26294D"/>
              </a:solidFill>
              <a:prstDash val="solid"/>
              <a:round/>
              <a:headEnd len="sm" w="sm" type="none"/>
              <a:tailEnd len="sm" w="sm" type="none"/>
            </a:ln>
          </p:spPr>
        </p:cxnSp>
        <p:sp>
          <p:nvSpPr>
            <p:cNvPr id="1624" name="Google Shape;1624;p115"/>
            <p:cNvSpPr/>
            <p:nvPr/>
          </p:nvSpPr>
          <p:spPr>
            <a:xfrm>
              <a:off x="6058362" y="3940970"/>
              <a:ext cx="36600" cy="36600"/>
            </a:xfrm>
            <a:prstGeom prst="ellipse">
              <a:avLst/>
            </a:prstGeom>
            <a:solidFill>
              <a:srgbClr val="9DA4AE"/>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cxnSp>
          <p:nvCxnSpPr>
            <p:cNvPr id="1625" name="Google Shape;1625;p115"/>
            <p:cNvCxnSpPr/>
            <p:nvPr/>
          </p:nvCxnSpPr>
          <p:spPr>
            <a:xfrm>
              <a:off x="5861149" y="3294627"/>
              <a:ext cx="35700" cy="0"/>
            </a:xfrm>
            <a:prstGeom prst="straightConnector1">
              <a:avLst/>
            </a:prstGeom>
            <a:noFill/>
            <a:ln cap="flat" cmpd="sng" w="9525">
              <a:solidFill>
                <a:srgbClr val="26294D"/>
              </a:solidFill>
              <a:prstDash val="solid"/>
              <a:round/>
              <a:headEnd len="sm" w="sm" type="none"/>
              <a:tailEnd len="sm" w="sm" type="none"/>
            </a:ln>
          </p:spPr>
        </p:cxnSp>
        <p:cxnSp>
          <p:nvCxnSpPr>
            <p:cNvPr id="1626" name="Google Shape;1626;p115"/>
            <p:cNvCxnSpPr/>
            <p:nvPr/>
          </p:nvCxnSpPr>
          <p:spPr>
            <a:xfrm>
              <a:off x="5861149" y="3523227"/>
              <a:ext cx="35700" cy="0"/>
            </a:xfrm>
            <a:prstGeom prst="straightConnector1">
              <a:avLst/>
            </a:prstGeom>
            <a:noFill/>
            <a:ln cap="flat" cmpd="sng" w="9525">
              <a:solidFill>
                <a:srgbClr val="26294D"/>
              </a:solidFill>
              <a:prstDash val="solid"/>
              <a:round/>
              <a:headEnd len="sm" w="sm" type="none"/>
              <a:tailEnd len="sm" w="sm" type="none"/>
            </a:ln>
          </p:spPr>
        </p:cxnSp>
        <p:cxnSp>
          <p:nvCxnSpPr>
            <p:cNvPr id="1627" name="Google Shape;1627;p115"/>
            <p:cNvCxnSpPr/>
            <p:nvPr/>
          </p:nvCxnSpPr>
          <p:spPr>
            <a:xfrm>
              <a:off x="5861149" y="3983602"/>
              <a:ext cx="35700" cy="0"/>
            </a:xfrm>
            <a:prstGeom prst="straightConnector1">
              <a:avLst/>
            </a:prstGeom>
            <a:noFill/>
            <a:ln cap="flat" cmpd="sng" w="9525">
              <a:solidFill>
                <a:srgbClr val="26294D"/>
              </a:solidFill>
              <a:prstDash val="solid"/>
              <a:round/>
              <a:headEnd len="sm" w="sm" type="none"/>
              <a:tailEnd len="sm" w="sm" type="none"/>
            </a:ln>
          </p:spPr>
        </p:cxnSp>
        <p:cxnSp>
          <p:nvCxnSpPr>
            <p:cNvPr id="1628" name="Google Shape;1628;p115"/>
            <p:cNvCxnSpPr/>
            <p:nvPr/>
          </p:nvCxnSpPr>
          <p:spPr>
            <a:xfrm>
              <a:off x="5861149" y="4214301"/>
              <a:ext cx="35700" cy="0"/>
            </a:xfrm>
            <a:prstGeom prst="straightConnector1">
              <a:avLst/>
            </a:prstGeom>
            <a:noFill/>
            <a:ln cap="flat" cmpd="sng" w="9525">
              <a:solidFill>
                <a:srgbClr val="26294D"/>
              </a:solidFill>
              <a:prstDash val="solid"/>
              <a:round/>
              <a:headEnd len="sm" w="sm" type="none"/>
              <a:tailEnd len="sm" w="sm" type="none"/>
            </a:ln>
          </p:spPr>
        </p:cxnSp>
        <p:cxnSp>
          <p:nvCxnSpPr>
            <p:cNvPr id="1629" name="Google Shape;1629;p115"/>
            <p:cNvCxnSpPr/>
            <p:nvPr/>
          </p:nvCxnSpPr>
          <p:spPr>
            <a:xfrm>
              <a:off x="5861149" y="3061265"/>
              <a:ext cx="35700" cy="0"/>
            </a:xfrm>
            <a:prstGeom prst="straightConnector1">
              <a:avLst/>
            </a:prstGeom>
            <a:noFill/>
            <a:ln cap="flat" cmpd="sng" w="9525">
              <a:solidFill>
                <a:srgbClr val="26294D"/>
              </a:solidFill>
              <a:prstDash val="solid"/>
              <a:round/>
              <a:headEnd len="sm" w="sm" type="none"/>
              <a:tailEnd len="sm" w="sm" type="none"/>
            </a:ln>
          </p:spPr>
        </p:cxnSp>
        <p:cxnSp>
          <p:nvCxnSpPr>
            <p:cNvPr id="1630" name="Google Shape;1630;p115"/>
            <p:cNvCxnSpPr/>
            <p:nvPr/>
          </p:nvCxnSpPr>
          <p:spPr>
            <a:xfrm>
              <a:off x="5861149" y="3753415"/>
              <a:ext cx="35700" cy="0"/>
            </a:xfrm>
            <a:prstGeom prst="straightConnector1">
              <a:avLst/>
            </a:prstGeom>
            <a:noFill/>
            <a:ln cap="flat" cmpd="sng" w="9525">
              <a:solidFill>
                <a:srgbClr val="26294D"/>
              </a:solidFill>
              <a:prstDash val="solid"/>
              <a:round/>
              <a:headEnd len="sm" w="sm" type="none"/>
              <a:tailEnd len="sm" w="sm" type="none"/>
            </a:ln>
          </p:spPr>
        </p:cxnSp>
        <p:sp>
          <p:nvSpPr>
            <p:cNvPr id="1631" name="Google Shape;1631;p115"/>
            <p:cNvSpPr txBox="1"/>
            <p:nvPr/>
          </p:nvSpPr>
          <p:spPr>
            <a:xfrm>
              <a:off x="5985643" y="3998135"/>
              <a:ext cx="182100" cy="771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500"/>
                <a:buFont typeface="Arial"/>
                <a:buNone/>
              </a:pPr>
              <a:r>
                <a:rPr b="1" i="0" lang="en" sz="500" u="none" cap="none" strike="noStrike">
                  <a:solidFill>
                    <a:schemeClr val="lt1"/>
                  </a:solidFill>
                  <a:latin typeface="Poppins"/>
                  <a:ea typeface="Poppins"/>
                  <a:cs typeface="Poppins"/>
                  <a:sym typeface="Poppins"/>
                </a:rPr>
                <a:t>33.7</a:t>
              </a:r>
              <a:endParaRPr b="0" i="0" sz="1400" u="none" cap="none" strike="noStrike">
                <a:solidFill>
                  <a:srgbClr val="000000"/>
                </a:solidFill>
                <a:latin typeface="Poppins"/>
                <a:ea typeface="Poppins"/>
                <a:cs typeface="Poppins"/>
                <a:sym typeface="Poppins"/>
              </a:endParaRPr>
            </a:p>
          </p:txBody>
        </p:sp>
        <p:sp>
          <p:nvSpPr>
            <p:cNvPr id="1632" name="Google Shape;1632;p115"/>
            <p:cNvSpPr/>
            <p:nvPr/>
          </p:nvSpPr>
          <p:spPr>
            <a:xfrm>
              <a:off x="6418727" y="4140995"/>
              <a:ext cx="36600" cy="36600"/>
            </a:xfrm>
            <a:prstGeom prst="ellipse">
              <a:avLst/>
            </a:prstGeom>
            <a:solidFill>
              <a:srgbClr val="9DA4AE"/>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Poppins"/>
                <a:ea typeface="Poppins"/>
                <a:cs typeface="Poppins"/>
                <a:sym typeface="Poppins"/>
              </a:endParaRPr>
            </a:p>
          </p:txBody>
        </p:sp>
        <p:sp>
          <p:nvSpPr>
            <p:cNvPr id="1633" name="Google Shape;1633;p115"/>
            <p:cNvSpPr txBox="1"/>
            <p:nvPr/>
          </p:nvSpPr>
          <p:spPr>
            <a:xfrm>
              <a:off x="6346007" y="4198160"/>
              <a:ext cx="182100" cy="771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500"/>
                <a:buFont typeface="Arial"/>
                <a:buNone/>
              </a:pPr>
              <a:r>
                <a:rPr b="1" i="0" lang="en" sz="500" u="none" cap="none" strike="noStrike">
                  <a:solidFill>
                    <a:schemeClr val="lt1"/>
                  </a:solidFill>
                  <a:latin typeface="Poppins"/>
                  <a:ea typeface="Poppins"/>
                  <a:cs typeface="Poppins"/>
                  <a:sym typeface="Poppins"/>
                </a:rPr>
                <a:t>14.2</a:t>
              </a:r>
              <a:endParaRPr b="0" i="0" sz="1400" u="none" cap="none" strike="noStrike">
                <a:solidFill>
                  <a:srgbClr val="000000"/>
                </a:solidFill>
                <a:latin typeface="Poppins"/>
                <a:ea typeface="Poppins"/>
                <a:cs typeface="Poppins"/>
                <a:sym typeface="Poppins"/>
              </a:endParaRPr>
            </a:p>
          </p:txBody>
        </p:sp>
        <p:grpSp>
          <p:nvGrpSpPr>
            <p:cNvPr id="1634" name="Google Shape;1634;p115"/>
            <p:cNvGrpSpPr/>
            <p:nvPr/>
          </p:nvGrpSpPr>
          <p:grpSpPr>
            <a:xfrm>
              <a:off x="6414155" y="3332817"/>
              <a:ext cx="45600" cy="21900"/>
              <a:chOff x="4587753" y="3439972"/>
              <a:chExt cx="45600" cy="21900"/>
            </a:xfrm>
          </p:grpSpPr>
          <p:cxnSp>
            <p:nvCxnSpPr>
              <p:cNvPr id="1635" name="Google Shape;1635;p115"/>
              <p:cNvCxnSpPr/>
              <p:nvPr/>
            </p:nvCxnSpPr>
            <p:spPr>
              <a:xfrm>
                <a:off x="4587753" y="3459224"/>
                <a:ext cx="45600" cy="0"/>
              </a:xfrm>
              <a:prstGeom prst="straightConnector1">
                <a:avLst/>
              </a:prstGeom>
              <a:noFill/>
              <a:ln cap="flat" cmpd="sng" w="9525">
                <a:solidFill>
                  <a:srgbClr val="26294D"/>
                </a:solidFill>
                <a:prstDash val="solid"/>
                <a:round/>
                <a:headEnd len="sm" w="sm" type="none"/>
                <a:tailEnd len="sm" w="sm" type="none"/>
              </a:ln>
            </p:spPr>
          </p:cxnSp>
          <p:cxnSp>
            <p:nvCxnSpPr>
              <p:cNvPr id="1636" name="Google Shape;1636;p115"/>
              <p:cNvCxnSpPr/>
              <p:nvPr/>
            </p:nvCxnSpPr>
            <p:spPr>
              <a:xfrm>
                <a:off x="4587753" y="3439972"/>
                <a:ext cx="45600" cy="0"/>
              </a:xfrm>
              <a:prstGeom prst="straightConnector1">
                <a:avLst/>
              </a:prstGeom>
              <a:noFill/>
              <a:ln cap="flat" cmpd="sng" w="9525">
                <a:solidFill>
                  <a:srgbClr val="26294D"/>
                </a:solidFill>
                <a:prstDash val="solid"/>
                <a:round/>
                <a:headEnd len="sm" w="sm" type="none"/>
                <a:tailEnd len="sm" w="sm" type="none"/>
              </a:ln>
            </p:spPr>
          </p:cxnSp>
          <p:cxnSp>
            <p:nvCxnSpPr>
              <p:cNvPr id="1637" name="Google Shape;1637;p115"/>
              <p:cNvCxnSpPr/>
              <p:nvPr/>
            </p:nvCxnSpPr>
            <p:spPr>
              <a:xfrm>
                <a:off x="4612755" y="3439972"/>
                <a:ext cx="0" cy="21900"/>
              </a:xfrm>
              <a:prstGeom prst="straightConnector1">
                <a:avLst/>
              </a:prstGeom>
              <a:noFill/>
              <a:ln cap="flat" cmpd="sng" w="9525">
                <a:solidFill>
                  <a:schemeClr val="dk1"/>
                </a:solidFill>
                <a:prstDash val="solid"/>
                <a:round/>
                <a:headEnd len="sm" w="sm" type="none"/>
                <a:tailEnd len="sm" w="sm" type="none"/>
              </a:ln>
            </p:spPr>
          </p:cxnSp>
        </p:grpSp>
        <p:grpSp>
          <p:nvGrpSpPr>
            <p:cNvPr id="1638" name="Google Shape;1638;p115"/>
            <p:cNvGrpSpPr/>
            <p:nvPr/>
          </p:nvGrpSpPr>
          <p:grpSpPr>
            <a:xfrm>
              <a:off x="6414155" y="3444737"/>
              <a:ext cx="45600" cy="21900"/>
              <a:chOff x="4587753" y="3439972"/>
              <a:chExt cx="45600" cy="21900"/>
            </a:xfrm>
          </p:grpSpPr>
          <p:cxnSp>
            <p:nvCxnSpPr>
              <p:cNvPr id="1639" name="Google Shape;1639;p115"/>
              <p:cNvCxnSpPr/>
              <p:nvPr/>
            </p:nvCxnSpPr>
            <p:spPr>
              <a:xfrm>
                <a:off x="4587753" y="3459224"/>
                <a:ext cx="45600" cy="0"/>
              </a:xfrm>
              <a:prstGeom prst="straightConnector1">
                <a:avLst/>
              </a:prstGeom>
              <a:noFill/>
              <a:ln cap="flat" cmpd="sng" w="9525">
                <a:solidFill>
                  <a:srgbClr val="26294D"/>
                </a:solidFill>
                <a:prstDash val="solid"/>
                <a:round/>
                <a:headEnd len="sm" w="sm" type="none"/>
                <a:tailEnd len="sm" w="sm" type="none"/>
              </a:ln>
            </p:spPr>
          </p:cxnSp>
          <p:cxnSp>
            <p:nvCxnSpPr>
              <p:cNvPr id="1640" name="Google Shape;1640;p115"/>
              <p:cNvCxnSpPr/>
              <p:nvPr/>
            </p:nvCxnSpPr>
            <p:spPr>
              <a:xfrm>
                <a:off x="4587753" y="3439972"/>
                <a:ext cx="45600" cy="0"/>
              </a:xfrm>
              <a:prstGeom prst="straightConnector1">
                <a:avLst/>
              </a:prstGeom>
              <a:noFill/>
              <a:ln cap="flat" cmpd="sng" w="9525">
                <a:solidFill>
                  <a:srgbClr val="26294D"/>
                </a:solidFill>
                <a:prstDash val="solid"/>
                <a:round/>
                <a:headEnd len="sm" w="sm" type="none"/>
                <a:tailEnd len="sm" w="sm" type="none"/>
              </a:ln>
            </p:spPr>
          </p:cxnSp>
          <p:cxnSp>
            <p:nvCxnSpPr>
              <p:cNvPr id="1641" name="Google Shape;1641;p115"/>
              <p:cNvCxnSpPr/>
              <p:nvPr/>
            </p:nvCxnSpPr>
            <p:spPr>
              <a:xfrm>
                <a:off x="4612755" y="3439972"/>
                <a:ext cx="0" cy="21900"/>
              </a:xfrm>
              <a:prstGeom prst="straightConnector1">
                <a:avLst/>
              </a:prstGeom>
              <a:noFill/>
              <a:ln cap="flat" cmpd="sng" w="9525">
                <a:solidFill>
                  <a:schemeClr val="dk1"/>
                </a:solidFill>
                <a:prstDash val="solid"/>
                <a:round/>
                <a:headEnd len="sm" w="sm" type="none"/>
                <a:tailEnd len="sm" w="sm" type="none"/>
              </a:ln>
            </p:spPr>
          </p:cxnSp>
        </p:grpSp>
        <p:grpSp>
          <p:nvGrpSpPr>
            <p:cNvPr id="1642" name="Google Shape;1642;p115"/>
            <p:cNvGrpSpPr/>
            <p:nvPr/>
          </p:nvGrpSpPr>
          <p:grpSpPr>
            <a:xfrm>
              <a:off x="6053791" y="3468550"/>
              <a:ext cx="45600" cy="21900"/>
              <a:chOff x="4587753" y="3439972"/>
              <a:chExt cx="45600" cy="21900"/>
            </a:xfrm>
          </p:grpSpPr>
          <p:cxnSp>
            <p:nvCxnSpPr>
              <p:cNvPr id="1643" name="Google Shape;1643;p115"/>
              <p:cNvCxnSpPr/>
              <p:nvPr/>
            </p:nvCxnSpPr>
            <p:spPr>
              <a:xfrm>
                <a:off x="4587753" y="3459224"/>
                <a:ext cx="45600" cy="0"/>
              </a:xfrm>
              <a:prstGeom prst="straightConnector1">
                <a:avLst/>
              </a:prstGeom>
              <a:noFill/>
              <a:ln cap="flat" cmpd="sng" w="9525">
                <a:solidFill>
                  <a:srgbClr val="26294D"/>
                </a:solidFill>
                <a:prstDash val="solid"/>
                <a:round/>
                <a:headEnd len="sm" w="sm" type="none"/>
                <a:tailEnd len="sm" w="sm" type="none"/>
              </a:ln>
            </p:spPr>
          </p:cxnSp>
          <p:cxnSp>
            <p:nvCxnSpPr>
              <p:cNvPr id="1644" name="Google Shape;1644;p115"/>
              <p:cNvCxnSpPr/>
              <p:nvPr/>
            </p:nvCxnSpPr>
            <p:spPr>
              <a:xfrm>
                <a:off x="4587753" y="3439972"/>
                <a:ext cx="45600" cy="0"/>
              </a:xfrm>
              <a:prstGeom prst="straightConnector1">
                <a:avLst/>
              </a:prstGeom>
              <a:noFill/>
              <a:ln cap="flat" cmpd="sng" w="9525">
                <a:solidFill>
                  <a:srgbClr val="26294D"/>
                </a:solidFill>
                <a:prstDash val="solid"/>
                <a:round/>
                <a:headEnd len="sm" w="sm" type="none"/>
                <a:tailEnd len="sm" w="sm" type="none"/>
              </a:ln>
            </p:spPr>
          </p:cxnSp>
          <p:cxnSp>
            <p:nvCxnSpPr>
              <p:cNvPr id="1645" name="Google Shape;1645;p115"/>
              <p:cNvCxnSpPr/>
              <p:nvPr/>
            </p:nvCxnSpPr>
            <p:spPr>
              <a:xfrm>
                <a:off x="4612755" y="3439972"/>
                <a:ext cx="0" cy="21900"/>
              </a:xfrm>
              <a:prstGeom prst="straightConnector1">
                <a:avLst/>
              </a:prstGeom>
              <a:noFill/>
              <a:ln cap="flat" cmpd="sng" w="9525">
                <a:solidFill>
                  <a:schemeClr val="dk1"/>
                </a:solidFill>
                <a:prstDash val="solid"/>
                <a:round/>
                <a:headEnd len="sm" w="sm" type="none"/>
                <a:tailEnd len="sm" w="sm" type="none"/>
              </a:ln>
            </p:spPr>
          </p:cxnSp>
        </p:grpSp>
        <p:grpSp>
          <p:nvGrpSpPr>
            <p:cNvPr id="1646" name="Google Shape;1646;p115"/>
            <p:cNvGrpSpPr/>
            <p:nvPr/>
          </p:nvGrpSpPr>
          <p:grpSpPr>
            <a:xfrm>
              <a:off x="6053791" y="3126351"/>
              <a:ext cx="45600" cy="109800"/>
              <a:chOff x="6053792" y="3112065"/>
              <a:chExt cx="45600" cy="109800"/>
            </a:xfrm>
          </p:grpSpPr>
          <p:cxnSp>
            <p:nvCxnSpPr>
              <p:cNvPr id="1647" name="Google Shape;1647;p115"/>
              <p:cNvCxnSpPr/>
              <p:nvPr/>
            </p:nvCxnSpPr>
            <p:spPr>
              <a:xfrm>
                <a:off x="6053792" y="3221831"/>
                <a:ext cx="45600" cy="0"/>
              </a:xfrm>
              <a:prstGeom prst="straightConnector1">
                <a:avLst/>
              </a:prstGeom>
              <a:noFill/>
              <a:ln cap="flat" cmpd="sng" w="9525">
                <a:solidFill>
                  <a:srgbClr val="26294D"/>
                </a:solidFill>
                <a:prstDash val="solid"/>
                <a:round/>
                <a:headEnd len="sm" w="sm" type="none"/>
                <a:tailEnd len="sm" w="sm" type="none"/>
              </a:ln>
            </p:spPr>
          </p:cxnSp>
          <p:cxnSp>
            <p:nvCxnSpPr>
              <p:cNvPr id="1648" name="Google Shape;1648;p115"/>
              <p:cNvCxnSpPr/>
              <p:nvPr/>
            </p:nvCxnSpPr>
            <p:spPr>
              <a:xfrm>
                <a:off x="6053792" y="3112065"/>
                <a:ext cx="45600" cy="0"/>
              </a:xfrm>
              <a:prstGeom prst="straightConnector1">
                <a:avLst/>
              </a:prstGeom>
              <a:noFill/>
              <a:ln cap="flat" cmpd="sng" w="9525">
                <a:solidFill>
                  <a:srgbClr val="26294D"/>
                </a:solidFill>
                <a:prstDash val="solid"/>
                <a:round/>
                <a:headEnd len="sm" w="sm" type="none"/>
                <a:tailEnd len="sm" w="sm" type="none"/>
              </a:ln>
            </p:spPr>
          </p:cxnSp>
          <p:cxnSp>
            <p:nvCxnSpPr>
              <p:cNvPr id="1649" name="Google Shape;1649;p115"/>
              <p:cNvCxnSpPr/>
              <p:nvPr/>
            </p:nvCxnSpPr>
            <p:spPr>
              <a:xfrm>
                <a:off x="6078793" y="3112065"/>
                <a:ext cx="0" cy="109800"/>
              </a:xfrm>
              <a:prstGeom prst="straightConnector1">
                <a:avLst/>
              </a:prstGeom>
              <a:noFill/>
              <a:ln cap="flat" cmpd="sng" w="9525">
                <a:solidFill>
                  <a:schemeClr val="dk1"/>
                </a:solidFill>
                <a:prstDash val="solid"/>
                <a:round/>
                <a:headEnd len="sm" w="sm" type="none"/>
                <a:tailEnd len="sm" w="sm" type="none"/>
              </a:ln>
            </p:spPr>
          </p:cxnSp>
        </p:grpSp>
      </p:grpSp>
      <p:grpSp>
        <p:nvGrpSpPr>
          <p:cNvPr id="1650" name="Google Shape;1650;p115"/>
          <p:cNvGrpSpPr/>
          <p:nvPr/>
        </p:nvGrpSpPr>
        <p:grpSpPr>
          <a:xfrm>
            <a:off x="7190058" y="2951124"/>
            <a:ext cx="1725269" cy="1303065"/>
            <a:chOff x="7190057" y="3081748"/>
            <a:chExt cx="1725269" cy="1303065"/>
          </a:xfrm>
        </p:grpSpPr>
        <p:sp>
          <p:nvSpPr>
            <p:cNvPr id="1651" name="Google Shape;1651;p115"/>
            <p:cNvSpPr txBox="1"/>
            <p:nvPr/>
          </p:nvSpPr>
          <p:spPr>
            <a:xfrm rot="-5400000">
              <a:off x="6713057" y="3575093"/>
              <a:ext cx="1121100" cy="167100"/>
            </a:xfrm>
            <a:prstGeom prst="rect">
              <a:avLst/>
            </a:prstGeom>
            <a:noFill/>
            <a:ln>
              <a:noFill/>
            </a:ln>
          </p:spPr>
          <p:txBody>
            <a:bodyPr anchorCtr="0" anchor="t" bIns="37025" lIns="74050" spcFirstLastPara="1" rIns="74050" wrap="square" tIns="37025">
              <a:spAutoFit/>
            </a:bodyPr>
            <a:lstStyle/>
            <a:p>
              <a:pPr indent="0" lvl="0" marL="0" marR="0" rtl="0" algn="ctr">
                <a:lnSpc>
                  <a:spcPct val="100000"/>
                </a:lnSpc>
                <a:spcBef>
                  <a:spcPts val="0"/>
                </a:spcBef>
                <a:spcAft>
                  <a:spcPts val="0"/>
                </a:spcAft>
                <a:buClr>
                  <a:srgbClr val="000000"/>
                </a:buClr>
                <a:buSzPts val="600"/>
                <a:buFont typeface="Arial"/>
                <a:buNone/>
              </a:pPr>
              <a:r>
                <a:rPr b="1" i="0" lang="en" sz="600" u="none" cap="none" strike="noStrike">
                  <a:solidFill>
                    <a:srgbClr val="1A1E23"/>
                  </a:solidFill>
                  <a:latin typeface="Poppins"/>
                  <a:ea typeface="Poppins"/>
                  <a:cs typeface="Poppins"/>
                  <a:sym typeface="Poppins"/>
                </a:rPr>
                <a:t>Capacity retention (%)</a:t>
              </a:r>
              <a:endParaRPr b="1" i="0" sz="600" u="none" cap="none" strike="noStrike">
                <a:solidFill>
                  <a:srgbClr val="1A1E23"/>
                </a:solidFill>
                <a:latin typeface="Poppins"/>
                <a:ea typeface="Poppins"/>
                <a:cs typeface="Poppins"/>
                <a:sym typeface="Poppins"/>
              </a:endParaRPr>
            </a:p>
          </p:txBody>
        </p:sp>
        <p:grpSp>
          <p:nvGrpSpPr>
            <p:cNvPr id="1652" name="Google Shape;1652;p115"/>
            <p:cNvGrpSpPr/>
            <p:nvPr/>
          </p:nvGrpSpPr>
          <p:grpSpPr>
            <a:xfrm>
              <a:off x="7288429" y="3081748"/>
              <a:ext cx="1626897" cy="1303065"/>
              <a:chOff x="7288647" y="3081748"/>
              <a:chExt cx="1423606" cy="1303065"/>
            </a:xfrm>
          </p:grpSpPr>
          <p:sp>
            <p:nvSpPr>
              <p:cNvPr id="1653" name="Google Shape;1653;p115"/>
              <p:cNvSpPr txBox="1"/>
              <p:nvPr/>
            </p:nvSpPr>
            <p:spPr>
              <a:xfrm>
                <a:off x="7450768" y="4307713"/>
                <a:ext cx="1174500" cy="77100"/>
              </a:xfrm>
              <a:prstGeom prst="rect">
                <a:avLst/>
              </a:prstGeom>
              <a:noFill/>
              <a:ln>
                <a:noFill/>
              </a:ln>
            </p:spPr>
            <p:txBody>
              <a:bodyPr anchorCtr="0" anchor="ctr" bIns="0" lIns="70350" spcFirstLastPara="1" rIns="70350" wrap="square" tIns="0">
                <a:spAutoFit/>
              </a:bodyPr>
              <a:lstStyle/>
              <a:p>
                <a:pPr indent="0" lvl="0" marL="0" marR="0" rtl="0" algn="ctr">
                  <a:lnSpc>
                    <a:spcPct val="100000"/>
                  </a:lnSpc>
                  <a:spcBef>
                    <a:spcPts val="0"/>
                  </a:spcBef>
                  <a:spcAft>
                    <a:spcPts val="0"/>
                  </a:spcAft>
                  <a:buClr>
                    <a:srgbClr val="000000"/>
                  </a:buClr>
                  <a:buSzPts val="500"/>
                  <a:buFont typeface="Arial"/>
                  <a:buNone/>
                </a:pPr>
                <a:r>
                  <a:rPr b="1" i="0" lang="en" sz="500" u="none" cap="none" strike="noStrike">
                    <a:solidFill>
                      <a:srgbClr val="1A1E23"/>
                    </a:solidFill>
                    <a:latin typeface="Poppins"/>
                    <a:ea typeface="Poppins"/>
                    <a:cs typeface="Poppins"/>
                    <a:sym typeface="Poppins"/>
                  </a:rPr>
                  <a:t>Cycle number</a:t>
                </a:r>
                <a:endParaRPr b="1" i="0" sz="500" u="none" cap="none" strike="noStrike">
                  <a:solidFill>
                    <a:srgbClr val="1A1E23"/>
                  </a:solidFill>
                  <a:latin typeface="Poppins"/>
                  <a:ea typeface="Poppins"/>
                  <a:cs typeface="Poppins"/>
                  <a:sym typeface="Poppins"/>
                </a:endParaRPr>
              </a:p>
            </p:txBody>
          </p:sp>
          <p:sp>
            <p:nvSpPr>
              <p:cNvPr id="1654" name="Google Shape;1654;p115"/>
              <p:cNvSpPr txBox="1"/>
              <p:nvPr/>
            </p:nvSpPr>
            <p:spPr>
              <a:xfrm>
                <a:off x="7288647" y="3440601"/>
                <a:ext cx="162000" cy="159900"/>
              </a:xfrm>
              <a:prstGeom prst="rect">
                <a:avLst/>
              </a:prstGeom>
              <a:noFill/>
              <a:ln>
                <a:noFill/>
              </a:ln>
            </p:spPr>
            <p:txBody>
              <a:bodyPr anchorCtr="0" anchor="t" bIns="33400" lIns="0" spcFirstLastPara="1" rIns="0" wrap="square" tIns="33400">
                <a:spAutoFit/>
              </a:bodyPr>
              <a:lstStyle/>
              <a:p>
                <a:pPr indent="0" lvl="0" marL="0" marR="0" rtl="0" algn="r">
                  <a:lnSpc>
                    <a:spcPct val="100000"/>
                  </a:lnSpc>
                  <a:spcBef>
                    <a:spcPts val="0"/>
                  </a:spcBef>
                  <a:spcAft>
                    <a:spcPts val="0"/>
                  </a:spcAft>
                  <a:buClr>
                    <a:srgbClr val="000000"/>
                  </a:buClr>
                  <a:buSzPts val="600"/>
                  <a:buFont typeface="Arial"/>
                  <a:buNone/>
                </a:pPr>
                <a:r>
                  <a:rPr b="0" i="0" lang="en" sz="600" u="none" cap="none" strike="noStrike">
                    <a:solidFill>
                      <a:srgbClr val="000000"/>
                    </a:solidFill>
                    <a:latin typeface="Poppins"/>
                    <a:ea typeface="Poppins"/>
                    <a:cs typeface="Poppins"/>
                    <a:sym typeface="Poppins"/>
                  </a:rPr>
                  <a:t>90</a:t>
                </a:r>
                <a:endParaRPr b="0" i="0" sz="1400" u="none" cap="none" strike="noStrike">
                  <a:solidFill>
                    <a:srgbClr val="000000"/>
                  </a:solidFill>
                  <a:latin typeface="Poppins"/>
                  <a:ea typeface="Poppins"/>
                  <a:cs typeface="Poppins"/>
                  <a:sym typeface="Poppins"/>
                </a:endParaRPr>
              </a:p>
            </p:txBody>
          </p:sp>
          <p:sp>
            <p:nvSpPr>
              <p:cNvPr id="1655" name="Google Shape;1655;p115"/>
              <p:cNvSpPr txBox="1"/>
              <p:nvPr/>
            </p:nvSpPr>
            <p:spPr>
              <a:xfrm>
                <a:off x="7288647" y="3085488"/>
                <a:ext cx="162000" cy="159900"/>
              </a:xfrm>
              <a:prstGeom prst="rect">
                <a:avLst/>
              </a:prstGeom>
              <a:noFill/>
              <a:ln>
                <a:noFill/>
              </a:ln>
            </p:spPr>
            <p:txBody>
              <a:bodyPr anchorCtr="0" anchor="t" bIns="33400" lIns="0" spcFirstLastPara="1" rIns="0" wrap="square" tIns="33400">
                <a:spAutoFit/>
              </a:bodyPr>
              <a:lstStyle/>
              <a:p>
                <a:pPr indent="0" lvl="0" marL="0" marR="0" rtl="0" algn="r">
                  <a:lnSpc>
                    <a:spcPct val="100000"/>
                  </a:lnSpc>
                  <a:spcBef>
                    <a:spcPts val="0"/>
                  </a:spcBef>
                  <a:spcAft>
                    <a:spcPts val="0"/>
                  </a:spcAft>
                  <a:buClr>
                    <a:srgbClr val="000000"/>
                  </a:buClr>
                  <a:buSzPts val="600"/>
                  <a:buFont typeface="Arial"/>
                  <a:buNone/>
                </a:pPr>
                <a:r>
                  <a:rPr b="0" i="0" lang="en" sz="600" u="none" cap="none" strike="noStrike">
                    <a:solidFill>
                      <a:srgbClr val="000000"/>
                    </a:solidFill>
                    <a:latin typeface="Poppins"/>
                    <a:ea typeface="Poppins"/>
                    <a:cs typeface="Poppins"/>
                    <a:sym typeface="Poppins"/>
                  </a:rPr>
                  <a:t>100</a:t>
                </a:r>
                <a:endParaRPr b="0" i="0" sz="1400" u="none" cap="none" strike="noStrike">
                  <a:solidFill>
                    <a:srgbClr val="000000"/>
                  </a:solidFill>
                  <a:latin typeface="Poppins"/>
                  <a:ea typeface="Poppins"/>
                  <a:cs typeface="Poppins"/>
                  <a:sym typeface="Poppins"/>
                </a:endParaRPr>
              </a:p>
            </p:txBody>
          </p:sp>
          <p:sp>
            <p:nvSpPr>
              <p:cNvPr id="1656" name="Google Shape;1656;p115"/>
              <p:cNvSpPr/>
              <p:nvPr/>
            </p:nvSpPr>
            <p:spPr>
              <a:xfrm>
                <a:off x="7482104" y="3081749"/>
                <a:ext cx="1115700" cy="90000"/>
              </a:xfrm>
              <a:prstGeom prst="rect">
                <a:avLst/>
              </a:prstGeom>
              <a:solidFill>
                <a:schemeClr val="lt1"/>
              </a:solid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57" name="Google Shape;1657;p115"/>
              <p:cNvSpPr/>
              <p:nvPr/>
            </p:nvSpPr>
            <p:spPr>
              <a:xfrm>
                <a:off x="7482104" y="3171680"/>
                <a:ext cx="1115700" cy="90000"/>
              </a:xfrm>
              <a:prstGeom prst="rect">
                <a:avLst/>
              </a:prstGeom>
              <a:solidFill>
                <a:schemeClr val="lt1"/>
              </a:solid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58" name="Google Shape;1658;p115"/>
              <p:cNvSpPr/>
              <p:nvPr/>
            </p:nvSpPr>
            <p:spPr>
              <a:xfrm>
                <a:off x="7482104" y="3261611"/>
                <a:ext cx="1115700" cy="90000"/>
              </a:xfrm>
              <a:prstGeom prst="rect">
                <a:avLst/>
              </a:prstGeom>
              <a:solidFill>
                <a:schemeClr val="lt1"/>
              </a:solid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59" name="Google Shape;1659;p115"/>
              <p:cNvSpPr/>
              <p:nvPr/>
            </p:nvSpPr>
            <p:spPr>
              <a:xfrm>
                <a:off x="7482104" y="3351542"/>
                <a:ext cx="1115700" cy="90000"/>
              </a:xfrm>
              <a:prstGeom prst="rect">
                <a:avLst/>
              </a:prstGeom>
              <a:solidFill>
                <a:schemeClr val="lt1"/>
              </a:solid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60" name="Google Shape;1660;p115"/>
              <p:cNvSpPr/>
              <p:nvPr/>
            </p:nvSpPr>
            <p:spPr>
              <a:xfrm>
                <a:off x="7482104" y="3441473"/>
                <a:ext cx="1115700" cy="90000"/>
              </a:xfrm>
              <a:prstGeom prst="rect">
                <a:avLst/>
              </a:prstGeom>
              <a:solidFill>
                <a:schemeClr val="lt1"/>
              </a:solid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61" name="Google Shape;1661;p115"/>
              <p:cNvSpPr/>
              <p:nvPr/>
            </p:nvSpPr>
            <p:spPr>
              <a:xfrm>
                <a:off x="7482104" y="3531404"/>
                <a:ext cx="1115700" cy="90000"/>
              </a:xfrm>
              <a:prstGeom prst="rect">
                <a:avLst/>
              </a:prstGeom>
              <a:solidFill>
                <a:schemeClr val="lt1"/>
              </a:solid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62" name="Google Shape;1662;p115"/>
              <p:cNvSpPr/>
              <p:nvPr/>
            </p:nvSpPr>
            <p:spPr>
              <a:xfrm>
                <a:off x="7482104" y="3621335"/>
                <a:ext cx="1115700" cy="90000"/>
              </a:xfrm>
              <a:prstGeom prst="rect">
                <a:avLst/>
              </a:prstGeom>
              <a:solidFill>
                <a:schemeClr val="lt1"/>
              </a:solid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63" name="Google Shape;1663;p115"/>
              <p:cNvSpPr/>
              <p:nvPr/>
            </p:nvSpPr>
            <p:spPr>
              <a:xfrm>
                <a:off x="7482104" y="3711267"/>
                <a:ext cx="1115700" cy="90000"/>
              </a:xfrm>
              <a:prstGeom prst="rect">
                <a:avLst/>
              </a:prstGeom>
              <a:solidFill>
                <a:schemeClr val="lt1"/>
              </a:solid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64" name="Google Shape;1664;p115"/>
              <p:cNvSpPr/>
              <p:nvPr/>
            </p:nvSpPr>
            <p:spPr>
              <a:xfrm>
                <a:off x="7482104" y="3801197"/>
                <a:ext cx="1115700" cy="90000"/>
              </a:xfrm>
              <a:prstGeom prst="rect">
                <a:avLst/>
              </a:prstGeom>
              <a:solidFill>
                <a:schemeClr val="lt1"/>
              </a:solid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65" name="Google Shape;1665;p115"/>
              <p:cNvSpPr/>
              <p:nvPr/>
            </p:nvSpPr>
            <p:spPr>
              <a:xfrm>
                <a:off x="7482104" y="3980028"/>
                <a:ext cx="1115700" cy="90000"/>
              </a:xfrm>
              <a:prstGeom prst="rect">
                <a:avLst/>
              </a:prstGeom>
              <a:solidFill>
                <a:schemeClr val="lt1"/>
              </a:solid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66" name="Google Shape;1666;p115"/>
              <p:cNvSpPr/>
              <p:nvPr/>
            </p:nvSpPr>
            <p:spPr>
              <a:xfrm>
                <a:off x="8151597" y="3081749"/>
                <a:ext cx="111600" cy="988200"/>
              </a:xfrm>
              <a:prstGeom prst="rect">
                <a:avLst/>
              </a:prstGeom>
              <a:no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67" name="Google Shape;1667;p115"/>
              <p:cNvSpPr txBox="1"/>
              <p:nvPr/>
            </p:nvSpPr>
            <p:spPr>
              <a:xfrm>
                <a:off x="7433362" y="4278592"/>
                <a:ext cx="97500" cy="92400"/>
              </a:xfrm>
              <a:prstGeom prst="rect">
                <a:avLst/>
              </a:prstGeom>
              <a:noFill/>
              <a:ln>
                <a:noFill/>
              </a:ln>
            </p:spPr>
            <p:txBody>
              <a:bodyPr anchorCtr="0" anchor="t" bIns="0" lIns="0" spcFirstLastPara="1" rIns="0" wrap="square" tIns="0">
                <a:spAutoFit/>
              </a:bodyPr>
              <a:lstStyle/>
              <a:p>
                <a:pPr indent="0" lvl="0" marL="0" marR="0" rtl="0" algn="ctr">
                  <a:lnSpc>
                    <a:spcPct val="100000"/>
                  </a:lnSpc>
                  <a:spcBef>
                    <a:spcPts val="0"/>
                  </a:spcBef>
                  <a:spcAft>
                    <a:spcPts val="0"/>
                  </a:spcAft>
                  <a:buClr>
                    <a:srgbClr val="000000"/>
                  </a:buClr>
                  <a:buSzPts val="600"/>
                  <a:buFont typeface="Arial"/>
                  <a:buNone/>
                </a:pPr>
                <a:r>
                  <a:rPr b="0" i="0" lang="en" sz="600" u="none" cap="none" strike="noStrike">
                    <a:solidFill>
                      <a:srgbClr val="000000"/>
                    </a:solidFill>
                    <a:latin typeface="Poppins"/>
                    <a:ea typeface="Poppins"/>
                    <a:cs typeface="Poppins"/>
                    <a:sym typeface="Poppins"/>
                  </a:rPr>
                  <a:t>0</a:t>
                </a:r>
                <a:endParaRPr b="0" i="0" sz="1400" u="none" cap="none" strike="noStrike">
                  <a:solidFill>
                    <a:srgbClr val="000000"/>
                  </a:solidFill>
                  <a:latin typeface="Poppins"/>
                  <a:ea typeface="Poppins"/>
                  <a:cs typeface="Poppins"/>
                  <a:sym typeface="Poppins"/>
                </a:endParaRPr>
              </a:p>
            </p:txBody>
          </p:sp>
          <p:sp>
            <p:nvSpPr>
              <p:cNvPr id="1668" name="Google Shape;1668;p115"/>
              <p:cNvSpPr txBox="1"/>
              <p:nvPr/>
            </p:nvSpPr>
            <p:spPr>
              <a:xfrm>
                <a:off x="7624960" y="4278592"/>
                <a:ext cx="163500" cy="92400"/>
              </a:xfrm>
              <a:prstGeom prst="rect">
                <a:avLst/>
              </a:prstGeom>
              <a:noFill/>
              <a:ln>
                <a:noFill/>
              </a:ln>
            </p:spPr>
            <p:txBody>
              <a:bodyPr anchorCtr="0" anchor="t" bIns="0" lIns="0" spcFirstLastPara="1" rIns="0" wrap="square" tIns="0">
                <a:spAutoFit/>
              </a:bodyPr>
              <a:lstStyle/>
              <a:p>
                <a:pPr indent="0" lvl="0" marL="0" marR="0" rtl="0" algn="ctr">
                  <a:lnSpc>
                    <a:spcPct val="100000"/>
                  </a:lnSpc>
                  <a:spcBef>
                    <a:spcPts val="0"/>
                  </a:spcBef>
                  <a:spcAft>
                    <a:spcPts val="0"/>
                  </a:spcAft>
                  <a:buClr>
                    <a:srgbClr val="000000"/>
                  </a:buClr>
                  <a:buSzPts val="600"/>
                  <a:buFont typeface="Arial"/>
                  <a:buNone/>
                </a:pPr>
                <a:r>
                  <a:rPr b="0" i="0" lang="en" sz="600" u="none" cap="none" strike="noStrike">
                    <a:solidFill>
                      <a:srgbClr val="000000"/>
                    </a:solidFill>
                    <a:latin typeface="Poppins"/>
                    <a:ea typeface="Poppins"/>
                    <a:cs typeface="Poppins"/>
                    <a:sym typeface="Poppins"/>
                  </a:rPr>
                  <a:t>200</a:t>
                </a:r>
                <a:endParaRPr b="0" i="0" sz="1400" u="none" cap="none" strike="noStrike">
                  <a:solidFill>
                    <a:srgbClr val="000000"/>
                  </a:solidFill>
                  <a:latin typeface="Poppins"/>
                  <a:ea typeface="Poppins"/>
                  <a:cs typeface="Poppins"/>
                  <a:sym typeface="Poppins"/>
                </a:endParaRPr>
              </a:p>
            </p:txBody>
          </p:sp>
          <p:sp>
            <p:nvSpPr>
              <p:cNvPr id="1669" name="Google Shape;1669;p115"/>
              <p:cNvSpPr txBox="1"/>
              <p:nvPr/>
            </p:nvSpPr>
            <p:spPr>
              <a:xfrm>
                <a:off x="7849517" y="4278592"/>
                <a:ext cx="163500" cy="92400"/>
              </a:xfrm>
              <a:prstGeom prst="rect">
                <a:avLst/>
              </a:prstGeom>
              <a:noFill/>
              <a:ln>
                <a:noFill/>
              </a:ln>
            </p:spPr>
            <p:txBody>
              <a:bodyPr anchorCtr="0" anchor="t" bIns="0" lIns="0" spcFirstLastPara="1" rIns="0" wrap="square" tIns="0">
                <a:spAutoFit/>
              </a:bodyPr>
              <a:lstStyle/>
              <a:p>
                <a:pPr indent="0" lvl="0" marL="0" marR="0" rtl="0" algn="ctr">
                  <a:lnSpc>
                    <a:spcPct val="100000"/>
                  </a:lnSpc>
                  <a:spcBef>
                    <a:spcPts val="0"/>
                  </a:spcBef>
                  <a:spcAft>
                    <a:spcPts val="0"/>
                  </a:spcAft>
                  <a:buClr>
                    <a:srgbClr val="000000"/>
                  </a:buClr>
                  <a:buSzPts val="600"/>
                  <a:buFont typeface="Arial"/>
                  <a:buNone/>
                </a:pPr>
                <a:r>
                  <a:rPr b="0" i="0" lang="en" sz="600" u="none" cap="none" strike="noStrike">
                    <a:solidFill>
                      <a:srgbClr val="000000"/>
                    </a:solidFill>
                    <a:latin typeface="Poppins"/>
                    <a:ea typeface="Poppins"/>
                    <a:cs typeface="Poppins"/>
                    <a:sym typeface="Poppins"/>
                  </a:rPr>
                  <a:t>400</a:t>
                </a:r>
                <a:endParaRPr b="0" i="0" sz="1400" u="none" cap="none" strike="noStrike">
                  <a:solidFill>
                    <a:srgbClr val="000000"/>
                  </a:solidFill>
                  <a:latin typeface="Poppins"/>
                  <a:ea typeface="Poppins"/>
                  <a:cs typeface="Poppins"/>
                  <a:sym typeface="Poppins"/>
                </a:endParaRPr>
              </a:p>
            </p:txBody>
          </p:sp>
          <p:sp>
            <p:nvSpPr>
              <p:cNvPr id="1670" name="Google Shape;1670;p115"/>
              <p:cNvSpPr txBox="1"/>
              <p:nvPr/>
            </p:nvSpPr>
            <p:spPr>
              <a:xfrm>
                <a:off x="8072333" y="4278592"/>
                <a:ext cx="163500" cy="92400"/>
              </a:xfrm>
              <a:prstGeom prst="rect">
                <a:avLst/>
              </a:prstGeom>
              <a:noFill/>
              <a:ln>
                <a:noFill/>
              </a:ln>
            </p:spPr>
            <p:txBody>
              <a:bodyPr anchorCtr="0" anchor="t" bIns="0" lIns="0" spcFirstLastPara="1" rIns="0" wrap="square" tIns="0">
                <a:spAutoFit/>
              </a:bodyPr>
              <a:lstStyle/>
              <a:p>
                <a:pPr indent="0" lvl="0" marL="0" marR="0" rtl="0" algn="ctr">
                  <a:lnSpc>
                    <a:spcPct val="100000"/>
                  </a:lnSpc>
                  <a:spcBef>
                    <a:spcPts val="0"/>
                  </a:spcBef>
                  <a:spcAft>
                    <a:spcPts val="0"/>
                  </a:spcAft>
                  <a:buClr>
                    <a:srgbClr val="000000"/>
                  </a:buClr>
                  <a:buSzPts val="600"/>
                  <a:buFont typeface="Arial"/>
                  <a:buNone/>
                </a:pPr>
                <a:r>
                  <a:rPr b="0" i="0" lang="en" sz="600" u="none" cap="none" strike="noStrike">
                    <a:solidFill>
                      <a:srgbClr val="000000"/>
                    </a:solidFill>
                    <a:latin typeface="Poppins"/>
                    <a:ea typeface="Poppins"/>
                    <a:cs typeface="Poppins"/>
                    <a:sym typeface="Poppins"/>
                  </a:rPr>
                  <a:t>600</a:t>
                </a:r>
                <a:endParaRPr b="0" i="0" sz="1400" u="none" cap="none" strike="noStrike">
                  <a:solidFill>
                    <a:srgbClr val="000000"/>
                  </a:solidFill>
                  <a:latin typeface="Poppins"/>
                  <a:ea typeface="Poppins"/>
                  <a:cs typeface="Poppins"/>
                  <a:sym typeface="Poppins"/>
                </a:endParaRPr>
              </a:p>
            </p:txBody>
          </p:sp>
          <p:sp>
            <p:nvSpPr>
              <p:cNvPr id="1671" name="Google Shape;1671;p115"/>
              <p:cNvSpPr txBox="1"/>
              <p:nvPr/>
            </p:nvSpPr>
            <p:spPr>
              <a:xfrm>
                <a:off x="8295151" y="4278592"/>
                <a:ext cx="163500" cy="92400"/>
              </a:xfrm>
              <a:prstGeom prst="rect">
                <a:avLst/>
              </a:prstGeom>
              <a:noFill/>
              <a:ln>
                <a:noFill/>
              </a:ln>
            </p:spPr>
            <p:txBody>
              <a:bodyPr anchorCtr="0" anchor="t" bIns="0" lIns="0" spcFirstLastPara="1" rIns="0" wrap="square" tIns="0">
                <a:spAutoFit/>
              </a:bodyPr>
              <a:lstStyle/>
              <a:p>
                <a:pPr indent="0" lvl="0" marL="0" marR="0" rtl="0" algn="ctr">
                  <a:lnSpc>
                    <a:spcPct val="100000"/>
                  </a:lnSpc>
                  <a:spcBef>
                    <a:spcPts val="0"/>
                  </a:spcBef>
                  <a:spcAft>
                    <a:spcPts val="0"/>
                  </a:spcAft>
                  <a:buClr>
                    <a:srgbClr val="000000"/>
                  </a:buClr>
                  <a:buSzPts val="600"/>
                  <a:buFont typeface="Arial"/>
                  <a:buNone/>
                </a:pPr>
                <a:r>
                  <a:rPr b="0" i="0" lang="en" sz="600" u="none" cap="none" strike="noStrike">
                    <a:solidFill>
                      <a:srgbClr val="000000"/>
                    </a:solidFill>
                    <a:latin typeface="Poppins"/>
                    <a:ea typeface="Poppins"/>
                    <a:cs typeface="Poppins"/>
                    <a:sym typeface="Poppins"/>
                  </a:rPr>
                  <a:t>800</a:t>
                </a:r>
                <a:endParaRPr b="0" i="0" sz="1400" u="none" cap="none" strike="noStrike">
                  <a:solidFill>
                    <a:srgbClr val="000000"/>
                  </a:solidFill>
                  <a:latin typeface="Poppins"/>
                  <a:ea typeface="Poppins"/>
                  <a:cs typeface="Poppins"/>
                  <a:sym typeface="Poppins"/>
                </a:endParaRPr>
              </a:p>
            </p:txBody>
          </p:sp>
          <p:sp>
            <p:nvSpPr>
              <p:cNvPr id="1672" name="Google Shape;1672;p115"/>
              <p:cNvSpPr txBox="1"/>
              <p:nvPr/>
            </p:nvSpPr>
            <p:spPr>
              <a:xfrm>
                <a:off x="8483653" y="4278592"/>
                <a:ext cx="228600" cy="92400"/>
              </a:xfrm>
              <a:prstGeom prst="rect">
                <a:avLst/>
              </a:prstGeom>
              <a:noFill/>
              <a:ln>
                <a:noFill/>
              </a:ln>
            </p:spPr>
            <p:txBody>
              <a:bodyPr anchorCtr="0" anchor="t" bIns="0" lIns="0" spcFirstLastPara="1" rIns="0" wrap="square" tIns="0">
                <a:spAutoFit/>
              </a:bodyPr>
              <a:lstStyle/>
              <a:p>
                <a:pPr indent="0" lvl="0" marL="0" marR="0" rtl="0" algn="ctr">
                  <a:lnSpc>
                    <a:spcPct val="100000"/>
                  </a:lnSpc>
                  <a:spcBef>
                    <a:spcPts val="0"/>
                  </a:spcBef>
                  <a:spcAft>
                    <a:spcPts val="0"/>
                  </a:spcAft>
                  <a:buClr>
                    <a:srgbClr val="000000"/>
                  </a:buClr>
                  <a:buSzPts val="600"/>
                  <a:buFont typeface="Arial"/>
                  <a:buNone/>
                </a:pPr>
                <a:r>
                  <a:rPr b="0" i="0" lang="en" sz="600" u="none" cap="none" strike="noStrike">
                    <a:solidFill>
                      <a:srgbClr val="000000"/>
                    </a:solidFill>
                    <a:latin typeface="Poppins"/>
                    <a:ea typeface="Poppins"/>
                    <a:cs typeface="Poppins"/>
                    <a:sym typeface="Poppins"/>
                  </a:rPr>
                  <a:t>1000</a:t>
                </a:r>
                <a:endParaRPr b="0" i="0" sz="1400" u="none" cap="none" strike="noStrike">
                  <a:solidFill>
                    <a:srgbClr val="000000"/>
                  </a:solidFill>
                  <a:latin typeface="Poppins"/>
                  <a:ea typeface="Poppins"/>
                  <a:cs typeface="Poppins"/>
                  <a:sym typeface="Poppins"/>
                </a:endParaRPr>
              </a:p>
            </p:txBody>
          </p:sp>
          <p:sp>
            <p:nvSpPr>
              <p:cNvPr id="1673" name="Google Shape;1673;p115"/>
              <p:cNvSpPr/>
              <p:nvPr/>
            </p:nvSpPr>
            <p:spPr>
              <a:xfrm>
                <a:off x="7482104" y="4069959"/>
                <a:ext cx="1115700" cy="90000"/>
              </a:xfrm>
              <a:prstGeom prst="rect">
                <a:avLst/>
              </a:prstGeom>
              <a:solidFill>
                <a:schemeClr val="lt1"/>
              </a:solid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74" name="Google Shape;1674;p115"/>
              <p:cNvSpPr/>
              <p:nvPr/>
            </p:nvSpPr>
            <p:spPr>
              <a:xfrm>
                <a:off x="7482104" y="4159890"/>
                <a:ext cx="1115700" cy="90000"/>
              </a:xfrm>
              <a:prstGeom prst="rect">
                <a:avLst/>
              </a:prstGeom>
              <a:solidFill>
                <a:schemeClr val="lt1"/>
              </a:solid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75" name="Google Shape;1675;p115"/>
              <p:cNvSpPr/>
              <p:nvPr/>
            </p:nvSpPr>
            <p:spPr>
              <a:xfrm>
                <a:off x="7482104" y="3081748"/>
                <a:ext cx="111600" cy="1168200"/>
              </a:xfrm>
              <a:prstGeom prst="rect">
                <a:avLst/>
              </a:prstGeom>
              <a:no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76" name="Google Shape;1676;p115"/>
              <p:cNvSpPr/>
              <p:nvPr/>
            </p:nvSpPr>
            <p:spPr>
              <a:xfrm>
                <a:off x="7593686" y="3081748"/>
                <a:ext cx="111600" cy="1168200"/>
              </a:xfrm>
              <a:prstGeom prst="rect">
                <a:avLst/>
              </a:prstGeom>
              <a:no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77" name="Google Shape;1677;p115"/>
              <p:cNvSpPr/>
              <p:nvPr/>
            </p:nvSpPr>
            <p:spPr>
              <a:xfrm>
                <a:off x="7705269" y="3081748"/>
                <a:ext cx="111600" cy="1168200"/>
              </a:xfrm>
              <a:prstGeom prst="rect">
                <a:avLst/>
              </a:prstGeom>
              <a:no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78" name="Google Shape;1678;p115"/>
              <p:cNvSpPr/>
              <p:nvPr/>
            </p:nvSpPr>
            <p:spPr>
              <a:xfrm>
                <a:off x="7816850" y="3081748"/>
                <a:ext cx="111600" cy="1168200"/>
              </a:xfrm>
              <a:prstGeom prst="rect">
                <a:avLst/>
              </a:prstGeom>
              <a:no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79" name="Google Shape;1679;p115"/>
              <p:cNvSpPr/>
              <p:nvPr/>
            </p:nvSpPr>
            <p:spPr>
              <a:xfrm>
                <a:off x="7928433" y="3081748"/>
                <a:ext cx="111600" cy="1168200"/>
              </a:xfrm>
              <a:prstGeom prst="rect">
                <a:avLst/>
              </a:prstGeom>
              <a:no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80" name="Google Shape;1680;p115"/>
              <p:cNvSpPr/>
              <p:nvPr/>
            </p:nvSpPr>
            <p:spPr>
              <a:xfrm>
                <a:off x="8040014" y="3081748"/>
                <a:ext cx="111600" cy="1168200"/>
              </a:xfrm>
              <a:prstGeom prst="rect">
                <a:avLst/>
              </a:prstGeom>
              <a:no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81" name="Google Shape;1681;p115"/>
              <p:cNvSpPr/>
              <p:nvPr/>
            </p:nvSpPr>
            <p:spPr>
              <a:xfrm>
                <a:off x="8263180" y="3081748"/>
                <a:ext cx="111600" cy="1168200"/>
              </a:xfrm>
              <a:prstGeom prst="rect">
                <a:avLst/>
              </a:prstGeom>
              <a:no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82" name="Google Shape;1682;p115"/>
              <p:cNvSpPr/>
              <p:nvPr/>
            </p:nvSpPr>
            <p:spPr>
              <a:xfrm>
                <a:off x="8374761" y="3081748"/>
                <a:ext cx="111600" cy="1168200"/>
              </a:xfrm>
              <a:prstGeom prst="rect">
                <a:avLst/>
              </a:prstGeom>
              <a:no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683" name="Google Shape;1683;p115"/>
              <p:cNvSpPr/>
              <p:nvPr/>
            </p:nvSpPr>
            <p:spPr>
              <a:xfrm>
                <a:off x="8486344" y="3081748"/>
                <a:ext cx="111600" cy="1168200"/>
              </a:xfrm>
              <a:prstGeom prst="rect">
                <a:avLst/>
              </a:prstGeom>
              <a:noFill/>
              <a:ln cap="flat" cmpd="sng" w="9525">
                <a:solidFill>
                  <a:srgbClr val="D8D8D8"/>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cxnSp>
            <p:nvCxnSpPr>
              <p:cNvPr id="1684" name="Google Shape;1684;p115"/>
              <p:cNvCxnSpPr/>
              <p:nvPr/>
            </p:nvCxnSpPr>
            <p:spPr>
              <a:xfrm>
                <a:off x="7457968" y="3528873"/>
                <a:ext cx="24000" cy="0"/>
              </a:xfrm>
              <a:prstGeom prst="straightConnector1">
                <a:avLst/>
              </a:prstGeom>
              <a:noFill/>
              <a:ln cap="flat" cmpd="sng" w="9525">
                <a:solidFill>
                  <a:srgbClr val="26294D"/>
                </a:solidFill>
                <a:prstDash val="solid"/>
                <a:round/>
                <a:headEnd len="sm" w="sm" type="none"/>
                <a:tailEnd len="sm" w="sm" type="none"/>
              </a:ln>
            </p:spPr>
          </p:cxnSp>
          <p:cxnSp>
            <p:nvCxnSpPr>
              <p:cNvPr id="1685" name="Google Shape;1685;p115"/>
              <p:cNvCxnSpPr/>
              <p:nvPr/>
            </p:nvCxnSpPr>
            <p:spPr>
              <a:xfrm>
                <a:off x="7457968" y="3528873"/>
                <a:ext cx="24000" cy="0"/>
              </a:xfrm>
              <a:prstGeom prst="straightConnector1">
                <a:avLst/>
              </a:prstGeom>
              <a:noFill/>
              <a:ln cap="flat" cmpd="sng" w="9525">
                <a:solidFill>
                  <a:srgbClr val="26294D"/>
                </a:solidFill>
                <a:prstDash val="solid"/>
                <a:round/>
                <a:headEnd len="sm" w="sm" type="none"/>
                <a:tailEnd len="sm" w="sm" type="none"/>
              </a:ln>
            </p:spPr>
          </p:cxnSp>
          <p:cxnSp>
            <p:nvCxnSpPr>
              <p:cNvPr id="1686" name="Google Shape;1686;p115"/>
              <p:cNvCxnSpPr/>
              <p:nvPr/>
            </p:nvCxnSpPr>
            <p:spPr>
              <a:xfrm>
                <a:off x="7457968" y="3351316"/>
                <a:ext cx="24000" cy="0"/>
              </a:xfrm>
              <a:prstGeom prst="straightConnector1">
                <a:avLst/>
              </a:prstGeom>
              <a:noFill/>
              <a:ln cap="flat" cmpd="sng" w="9525">
                <a:solidFill>
                  <a:srgbClr val="26294D"/>
                </a:solidFill>
                <a:prstDash val="solid"/>
                <a:round/>
                <a:headEnd len="sm" w="sm" type="none"/>
                <a:tailEnd len="sm" w="sm" type="none"/>
              </a:ln>
            </p:spPr>
          </p:cxnSp>
          <p:cxnSp>
            <p:nvCxnSpPr>
              <p:cNvPr id="1687" name="Google Shape;1687;p115"/>
              <p:cNvCxnSpPr/>
              <p:nvPr/>
            </p:nvCxnSpPr>
            <p:spPr>
              <a:xfrm>
                <a:off x="7457968" y="3351316"/>
                <a:ext cx="24000" cy="0"/>
              </a:xfrm>
              <a:prstGeom prst="straightConnector1">
                <a:avLst/>
              </a:prstGeom>
              <a:noFill/>
              <a:ln cap="flat" cmpd="sng" w="9525">
                <a:solidFill>
                  <a:srgbClr val="26294D"/>
                </a:solidFill>
                <a:prstDash val="solid"/>
                <a:round/>
                <a:headEnd len="sm" w="sm" type="none"/>
                <a:tailEnd len="sm" w="sm" type="none"/>
              </a:ln>
            </p:spPr>
          </p:cxnSp>
          <p:cxnSp>
            <p:nvCxnSpPr>
              <p:cNvPr id="1688" name="Google Shape;1688;p115"/>
              <p:cNvCxnSpPr/>
              <p:nvPr/>
            </p:nvCxnSpPr>
            <p:spPr>
              <a:xfrm>
                <a:off x="7457968" y="3173759"/>
                <a:ext cx="24000" cy="0"/>
              </a:xfrm>
              <a:prstGeom prst="straightConnector1">
                <a:avLst/>
              </a:prstGeom>
              <a:noFill/>
              <a:ln cap="flat" cmpd="sng" w="9525">
                <a:solidFill>
                  <a:srgbClr val="26294D"/>
                </a:solidFill>
                <a:prstDash val="solid"/>
                <a:round/>
                <a:headEnd len="sm" w="sm" type="none"/>
                <a:tailEnd len="sm" w="sm" type="none"/>
              </a:ln>
            </p:spPr>
          </p:cxnSp>
          <p:cxnSp>
            <p:nvCxnSpPr>
              <p:cNvPr id="1689" name="Google Shape;1689;p115"/>
              <p:cNvCxnSpPr/>
              <p:nvPr/>
            </p:nvCxnSpPr>
            <p:spPr>
              <a:xfrm>
                <a:off x="7457968" y="3173759"/>
                <a:ext cx="24000" cy="0"/>
              </a:xfrm>
              <a:prstGeom prst="straightConnector1">
                <a:avLst/>
              </a:prstGeom>
              <a:noFill/>
              <a:ln cap="flat" cmpd="sng" w="9525">
                <a:solidFill>
                  <a:srgbClr val="26294D"/>
                </a:solidFill>
                <a:prstDash val="solid"/>
                <a:round/>
                <a:headEnd len="sm" w="sm" type="none"/>
                <a:tailEnd len="sm" w="sm" type="none"/>
              </a:ln>
            </p:spPr>
          </p:cxnSp>
          <p:cxnSp>
            <p:nvCxnSpPr>
              <p:cNvPr id="1690" name="Google Shape;1690;p115"/>
              <p:cNvCxnSpPr/>
              <p:nvPr/>
            </p:nvCxnSpPr>
            <p:spPr>
              <a:xfrm>
                <a:off x="7457968" y="3711652"/>
                <a:ext cx="24000" cy="0"/>
              </a:xfrm>
              <a:prstGeom prst="straightConnector1">
                <a:avLst/>
              </a:prstGeom>
              <a:noFill/>
              <a:ln cap="flat" cmpd="sng" w="9525">
                <a:solidFill>
                  <a:srgbClr val="26294D"/>
                </a:solidFill>
                <a:prstDash val="solid"/>
                <a:round/>
                <a:headEnd len="sm" w="sm" type="none"/>
                <a:tailEnd len="sm" w="sm" type="none"/>
              </a:ln>
            </p:spPr>
          </p:cxnSp>
          <p:cxnSp>
            <p:nvCxnSpPr>
              <p:cNvPr id="1691" name="Google Shape;1691;p115"/>
              <p:cNvCxnSpPr/>
              <p:nvPr/>
            </p:nvCxnSpPr>
            <p:spPr>
              <a:xfrm>
                <a:off x="7457968" y="3711652"/>
                <a:ext cx="24000" cy="0"/>
              </a:xfrm>
              <a:prstGeom prst="straightConnector1">
                <a:avLst/>
              </a:prstGeom>
              <a:noFill/>
              <a:ln cap="flat" cmpd="sng" w="9525">
                <a:solidFill>
                  <a:srgbClr val="26294D"/>
                </a:solidFill>
                <a:prstDash val="solid"/>
                <a:round/>
                <a:headEnd len="sm" w="sm" type="none"/>
                <a:tailEnd len="sm" w="sm" type="none"/>
              </a:ln>
            </p:spPr>
          </p:cxnSp>
          <p:cxnSp>
            <p:nvCxnSpPr>
              <p:cNvPr id="1692" name="Google Shape;1692;p115"/>
              <p:cNvCxnSpPr/>
              <p:nvPr/>
            </p:nvCxnSpPr>
            <p:spPr>
              <a:xfrm>
                <a:off x="8597927" y="3081749"/>
                <a:ext cx="0" cy="1168200"/>
              </a:xfrm>
              <a:prstGeom prst="straightConnector1">
                <a:avLst/>
              </a:prstGeom>
              <a:noFill/>
              <a:ln cap="flat" cmpd="sng" w="9525">
                <a:solidFill>
                  <a:srgbClr val="26294D"/>
                </a:solidFill>
                <a:prstDash val="solid"/>
                <a:round/>
                <a:headEnd len="sm" w="sm" type="none"/>
                <a:tailEnd len="sm" w="sm" type="none"/>
              </a:ln>
            </p:spPr>
          </p:cxnSp>
          <p:cxnSp>
            <p:nvCxnSpPr>
              <p:cNvPr id="1693" name="Google Shape;1693;p115"/>
              <p:cNvCxnSpPr/>
              <p:nvPr/>
            </p:nvCxnSpPr>
            <p:spPr>
              <a:xfrm>
                <a:off x="7482104" y="4249820"/>
                <a:ext cx="0" cy="33000"/>
              </a:xfrm>
              <a:prstGeom prst="straightConnector1">
                <a:avLst/>
              </a:prstGeom>
              <a:noFill/>
              <a:ln cap="flat" cmpd="sng" w="9525">
                <a:solidFill>
                  <a:schemeClr val="dk1"/>
                </a:solidFill>
                <a:prstDash val="solid"/>
                <a:round/>
                <a:headEnd len="sm" w="sm" type="none"/>
                <a:tailEnd len="sm" w="sm" type="none"/>
              </a:ln>
            </p:spPr>
          </p:cxnSp>
          <p:cxnSp>
            <p:nvCxnSpPr>
              <p:cNvPr id="1694" name="Google Shape;1694;p115"/>
              <p:cNvCxnSpPr/>
              <p:nvPr/>
            </p:nvCxnSpPr>
            <p:spPr>
              <a:xfrm>
                <a:off x="7706659" y="4249820"/>
                <a:ext cx="0" cy="33000"/>
              </a:xfrm>
              <a:prstGeom prst="straightConnector1">
                <a:avLst/>
              </a:prstGeom>
              <a:noFill/>
              <a:ln cap="flat" cmpd="sng" w="9525">
                <a:solidFill>
                  <a:schemeClr val="dk1"/>
                </a:solidFill>
                <a:prstDash val="solid"/>
                <a:round/>
                <a:headEnd len="sm" w="sm" type="none"/>
                <a:tailEnd len="sm" w="sm" type="none"/>
              </a:ln>
            </p:spPr>
          </p:cxnSp>
          <p:cxnSp>
            <p:nvCxnSpPr>
              <p:cNvPr id="1695" name="Google Shape;1695;p115"/>
              <p:cNvCxnSpPr/>
              <p:nvPr/>
            </p:nvCxnSpPr>
            <p:spPr>
              <a:xfrm>
                <a:off x="7931216" y="4249820"/>
                <a:ext cx="0" cy="33000"/>
              </a:xfrm>
              <a:prstGeom prst="straightConnector1">
                <a:avLst/>
              </a:prstGeom>
              <a:noFill/>
              <a:ln cap="flat" cmpd="sng" w="9525">
                <a:solidFill>
                  <a:schemeClr val="dk1"/>
                </a:solidFill>
                <a:prstDash val="solid"/>
                <a:round/>
                <a:headEnd len="sm" w="sm" type="none"/>
                <a:tailEnd len="sm" w="sm" type="none"/>
              </a:ln>
            </p:spPr>
          </p:cxnSp>
          <p:cxnSp>
            <p:nvCxnSpPr>
              <p:cNvPr id="1696" name="Google Shape;1696;p115"/>
              <p:cNvCxnSpPr/>
              <p:nvPr/>
            </p:nvCxnSpPr>
            <p:spPr>
              <a:xfrm>
                <a:off x="8154033" y="4249820"/>
                <a:ext cx="0" cy="33000"/>
              </a:xfrm>
              <a:prstGeom prst="straightConnector1">
                <a:avLst/>
              </a:prstGeom>
              <a:noFill/>
              <a:ln cap="flat" cmpd="sng" w="9525">
                <a:solidFill>
                  <a:schemeClr val="dk1"/>
                </a:solidFill>
                <a:prstDash val="solid"/>
                <a:round/>
                <a:headEnd len="sm" w="sm" type="none"/>
                <a:tailEnd len="sm" w="sm" type="none"/>
              </a:ln>
            </p:spPr>
          </p:cxnSp>
          <p:cxnSp>
            <p:nvCxnSpPr>
              <p:cNvPr id="1697" name="Google Shape;1697;p115"/>
              <p:cNvCxnSpPr/>
              <p:nvPr/>
            </p:nvCxnSpPr>
            <p:spPr>
              <a:xfrm>
                <a:off x="8376849" y="4249820"/>
                <a:ext cx="0" cy="33000"/>
              </a:xfrm>
              <a:prstGeom prst="straightConnector1">
                <a:avLst/>
              </a:prstGeom>
              <a:noFill/>
              <a:ln cap="flat" cmpd="sng" w="9525">
                <a:solidFill>
                  <a:schemeClr val="dk1"/>
                </a:solidFill>
                <a:prstDash val="solid"/>
                <a:round/>
                <a:headEnd len="sm" w="sm" type="none"/>
                <a:tailEnd len="sm" w="sm" type="none"/>
              </a:ln>
            </p:spPr>
          </p:cxnSp>
          <p:cxnSp>
            <p:nvCxnSpPr>
              <p:cNvPr id="1698" name="Google Shape;1698;p115"/>
              <p:cNvCxnSpPr/>
              <p:nvPr/>
            </p:nvCxnSpPr>
            <p:spPr>
              <a:xfrm>
                <a:off x="7457968" y="4251558"/>
                <a:ext cx="24000" cy="0"/>
              </a:xfrm>
              <a:prstGeom prst="straightConnector1">
                <a:avLst/>
              </a:prstGeom>
              <a:noFill/>
              <a:ln cap="flat" cmpd="sng" w="9525">
                <a:solidFill>
                  <a:srgbClr val="26294D"/>
                </a:solidFill>
                <a:prstDash val="solid"/>
                <a:round/>
                <a:headEnd len="sm" w="sm" type="none"/>
                <a:tailEnd len="sm" w="sm" type="none"/>
              </a:ln>
            </p:spPr>
          </p:cxnSp>
          <p:cxnSp>
            <p:nvCxnSpPr>
              <p:cNvPr id="1699" name="Google Shape;1699;p115"/>
              <p:cNvCxnSpPr/>
              <p:nvPr/>
            </p:nvCxnSpPr>
            <p:spPr>
              <a:xfrm>
                <a:off x="7457968" y="4251558"/>
                <a:ext cx="24000" cy="0"/>
              </a:xfrm>
              <a:prstGeom prst="straightConnector1">
                <a:avLst/>
              </a:prstGeom>
              <a:noFill/>
              <a:ln cap="flat" cmpd="sng" w="9525">
                <a:solidFill>
                  <a:srgbClr val="26294D"/>
                </a:solidFill>
                <a:prstDash val="solid"/>
                <a:round/>
                <a:headEnd len="sm" w="sm" type="none"/>
                <a:tailEnd len="sm" w="sm" type="none"/>
              </a:ln>
            </p:spPr>
          </p:cxnSp>
          <p:cxnSp>
            <p:nvCxnSpPr>
              <p:cNvPr id="1700" name="Google Shape;1700;p115"/>
              <p:cNvCxnSpPr/>
              <p:nvPr/>
            </p:nvCxnSpPr>
            <p:spPr>
              <a:xfrm>
                <a:off x="8597927" y="4249820"/>
                <a:ext cx="0" cy="33000"/>
              </a:xfrm>
              <a:prstGeom prst="straightConnector1">
                <a:avLst/>
              </a:prstGeom>
              <a:noFill/>
              <a:ln cap="flat" cmpd="sng" w="9525">
                <a:solidFill>
                  <a:schemeClr val="dk1"/>
                </a:solidFill>
                <a:prstDash val="solid"/>
                <a:round/>
                <a:headEnd len="sm" w="sm" type="none"/>
                <a:tailEnd len="sm" w="sm" type="none"/>
              </a:ln>
            </p:spPr>
          </p:cxnSp>
          <p:cxnSp>
            <p:nvCxnSpPr>
              <p:cNvPr id="1701" name="Google Shape;1701;p115"/>
              <p:cNvCxnSpPr/>
              <p:nvPr/>
            </p:nvCxnSpPr>
            <p:spPr>
              <a:xfrm rot="10800000">
                <a:off x="7482226" y="3892302"/>
                <a:ext cx="1115700" cy="0"/>
              </a:xfrm>
              <a:prstGeom prst="straightConnector1">
                <a:avLst/>
              </a:prstGeom>
              <a:noFill/>
              <a:ln cap="flat" cmpd="sng" w="16225">
                <a:solidFill>
                  <a:schemeClr val="dk1"/>
                </a:solidFill>
                <a:prstDash val="solid"/>
                <a:round/>
                <a:headEnd len="sm" w="sm" type="none"/>
                <a:tailEnd len="sm" w="sm" type="none"/>
              </a:ln>
            </p:spPr>
          </p:cxnSp>
          <p:grpSp>
            <p:nvGrpSpPr>
              <p:cNvPr id="1702" name="Google Shape;1702;p115"/>
              <p:cNvGrpSpPr/>
              <p:nvPr/>
            </p:nvGrpSpPr>
            <p:grpSpPr>
              <a:xfrm>
                <a:off x="7288647" y="3804693"/>
                <a:ext cx="193321" cy="159900"/>
                <a:chOff x="7288647" y="3804418"/>
                <a:chExt cx="193321" cy="159900"/>
              </a:xfrm>
            </p:grpSpPr>
            <p:sp>
              <p:nvSpPr>
                <p:cNvPr id="1703" name="Google Shape;1703;p115"/>
                <p:cNvSpPr txBox="1"/>
                <p:nvPr/>
              </p:nvSpPr>
              <p:spPr>
                <a:xfrm>
                  <a:off x="7288647" y="3804418"/>
                  <a:ext cx="162000" cy="159900"/>
                </a:xfrm>
                <a:prstGeom prst="rect">
                  <a:avLst/>
                </a:prstGeom>
                <a:noFill/>
                <a:ln>
                  <a:noFill/>
                </a:ln>
              </p:spPr>
              <p:txBody>
                <a:bodyPr anchorCtr="0" anchor="t" bIns="33400" lIns="0" spcFirstLastPara="1" rIns="0" wrap="square" tIns="33400">
                  <a:spAutoFit/>
                </a:bodyPr>
                <a:lstStyle/>
                <a:p>
                  <a:pPr indent="0" lvl="0" marL="0" marR="0" rtl="0" algn="r">
                    <a:lnSpc>
                      <a:spcPct val="100000"/>
                    </a:lnSpc>
                    <a:spcBef>
                      <a:spcPts val="0"/>
                    </a:spcBef>
                    <a:spcAft>
                      <a:spcPts val="0"/>
                    </a:spcAft>
                    <a:buClr>
                      <a:srgbClr val="000000"/>
                    </a:buClr>
                    <a:buSzPts val="600"/>
                    <a:buFont typeface="Arial"/>
                    <a:buNone/>
                  </a:pPr>
                  <a:r>
                    <a:rPr b="0" i="0" lang="en" sz="600" u="none" cap="none" strike="noStrike">
                      <a:solidFill>
                        <a:srgbClr val="000000"/>
                      </a:solidFill>
                      <a:latin typeface="Poppins"/>
                      <a:ea typeface="Poppins"/>
                      <a:cs typeface="Poppins"/>
                      <a:sym typeface="Poppins"/>
                    </a:rPr>
                    <a:t>80</a:t>
                  </a:r>
                  <a:endParaRPr b="0" i="0" sz="1400" u="none" cap="none" strike="noStrike">
                    <a:solidFill>
                      <a:srgbClr val="000000"/>
                    </a:solidFill>
                    <a:latin typeface="Poppins"/>
                    <a:ea typeface="Poppins"/>
                    <a:cs typeface="Poppins"/>
                    <a:sym typeface="Poppins"/>
                  </a:endParaRPr>
                </a:p>
              </p:txBody>
            </p:sp>
            <p:cxnSp>
              <p:nvCxnSpPr>
                <p:cNvPr id="1704" name="Google Shape;1704;p115"/>
                <p:cNvCxnSpPr/>
                <p:nvPr/>
              </p:nvCxnSpPr>
              <p:spPr>
                <a:xfrm>
                  <a:off x="7457968" y="3892027"/>
                  <a:ext cx="24000" cy="0"/>
                </a:xfrm>
                <a:prstGeom prst="straightConnector1">
                  <a:avLst/>
                </a:prstGeom>
                <a:noFill/>
                <a:ln cap="flat" cmpd="sng" w="9525">
                  <a:solidFill>
                    <a:srgbClr val="26294D"/>
                  </a:solidFill>
                  <a:prstDash val="solid"/>
                  <a:round/>
                  <a:headEnd len="sm" w="sm" type="none"/>
                  <a:tailEnd len="sm" w="sm" type="none"/>
                </a:ln>
              </p:spPr>
            </p:cxnSp>
          </p:grpSp>
          <p:sp>
            <p:nvSpPr>
              <p:cNvPr id="1705" name="Google Shape;1705;p115"/>
              <p:cNvSpPr txBox="1"/>
              <p:nvPr/>
            </p:nvSpPr>
            <p:spPr>
              <a:xfrm>
                <a:off x="7288647" y="4163948"/>
                <a:ext cx="162000" cy="159900"/>
              </a:xfrm>
              <a:prstGeom prst="rect">
                <a:avLst/>
              </a:prstGeom>
              <a:noFill/>
              <a:ln>
                <a:noFill/>
              </a:ln>
            </p:spPr>
            <p:txBody>
              <a:bodyPr anchorCtr="0" anchor="t" bIns="33400" lIns="0" spcFirstLastPara="1" rIns="0" wrap="square" tIns="33400">
                <a:spAutoFit/>
              </a:bodyPr>
              <a:lstStyle/>
              <a:p>
                <a:pPr indent="0" lvl="0" marL="0" marR="0" rtl="0" algn="r">
                  <a:lnSpc>
                    <a:spcPct val="100000"/>
                  </a:lnSpc>
                  <a:spcBef>
                    <a:spcPts val="0"/>
                  </a:spcBef>
                  <a:spcAft>
                    <a:spcPts val="0"/>
                  </a:spcAft>
                  <a:buClr>
                    <a:srgbClr val="000000"/>
                  </a:buClr>
                  <a:buSzPts val="600"/>
                  <a:buFont typeface="Arial"/>
                  <a:buNone/>
                </a:pPr>
                <a:r>
                  <a:rPr b="0" i="0" lang="en" sz="600" u="none" cap="none" strike="noStrike">
                    <a:solidFill>
                      <a:srgbClr val="000000"/>
                    </a:solidFill>
                    <a:latin typeface="Poppins"/>
                    <a:ea typeface="Poppins"/>
                    <a:cs typeface="Poppins"/>
                    <a:sym typeface="Poppins"/>
                  </a:rPr>
                  <a:t>70</a:t>
                </a:r>
                <a:endParaRPr b="0" i="0" sz="1400" u="none" cap="none" strike="noStrike">
                  <a:solidFill>
                    <a:srgbClr val="000000"/>
                  </a:solidFill>
                  <a:latin typeface="Poppins"/>
                  <a:ea typeface="Poppins"/>
                  <a:cs typeface="Poppins"/>
                  <a:sym typeface="Poppins"/>
                </a:endParaRPr>
              </a:p>
            </p:txBody>
          </p:sp>
          <p:cxnSp>
            <p:nvCxnSpPr>
              <p:cNvPr id="1706" name="Google Shape;1706;p115"/>
              <p:cNvCxnSpPr/>
              <p:nvPr/>
            </p:nvCxnSpPr>
            <p:spPr>
              <a:xfrm>
                <a:off x="7457968" y="4068838"/>
                <a:ext cx="24000" cy="0"/>
              </a:xfrm>
              <a:prstGeom prst="straightConnector1">
                <a:avLst/>
              </a:prstGeom>
              <a:noFill/>
              <a:ln cap="flat" cmpd="sng" w="9525">
                <a:solidFill>
                  <a:srgbClr val="26294D"/>
                </a:solidFill>
                <a:prstDash val="solid"/>
                <a:round/>
                <a:headEnd len="sm" w="sm" type="none"/>
                <a:tailEnd len="sm" w="sm" type="none"/>
              </a:ln>
            </p:spPr>
          </p:cxnSp>
          <p:sp>
            <p:nvSpPr>
              <p:cNvPr id="1707" name="Google Shape;1707;p115"/>
              <p:cNvSpPr/>
              <p:nvPr/>
            </p:nvSpPr>
            <p:spPr>
              <a:xfrm>
                <a:off x="7492373" y="3186699"/>
                <a:ext cx="218064" cy="689926"/>
              </a:xfrm>
              <a:custGeom>
                <a:rect b="b" l="l" r="r" t="t"/>
                <a:pathLst>
                  <a:path extrusionOk="0" h="68479" w="101780">
                    <a:moveTo>
                      <a:pt x="101780" y="68479"/>
                    </a:moveTo>
                    <a:cubicBezTo>
                      <a:pt x="101113" y="54389"/>
                      <a:pt x="102978" y="55181"/>
                      <a:pt x="93492" y="43662"/>
                    </a:cubicBezTo>
                    <a:cubicBezTo>
                      <a:pt x="82727" y="30589"/>
                      <a:pt x="73864" y="25780"/>
                      <a:pt x="18196" y="10711"/>
                    </a:cubicBezTo>
                    <a:cubicBezTo>
                      <a:pt x="11210" y="6491"/>
                      <a:pt x="1601" y="5757"/>
                      <a:pt x="0" y="0"/>
                    </a:cubicBezTo>
                  </a:path>
                </a:pathLst>
              </a:custGeom>
              <a:noFill/>
              <a:ln cap="rnd" cmpd="sng" w="23200">
                <a:solidFill>
                  <a:srgbClr val="50BCDE"/>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sp>
            <p:nvSpPr>
              <p:cNvPr id="1708" name="Google Shape;1708;p115"/>
              <p:cNvSpPr/>
              <p:nvPr/>
            </p:nvSpPr>
            <p:spPr>
              <a:xfrm>
                <a:off x="7490634" y="3180951"/>
                <a:ext cx="846140" cy="695736"/>
              </a:xfrm>
              <a:custGeom>
                <a:rect b="b" l="l" r="r" t="t"/>
                <a:pathLst>
                  <a:path extrusionOk="0" h="68478" w="134682">
                    <a:moveTo>
                      <a:pt x="134682" y="68478"/>
                    </a:moveTo>
                    <a:cubicBezTo>
                      <a:pt x="112697" y="60149"/>
                      <a:pt x="88481" y="52793"/>
                      <a:pt x="67410" y="43490"/>
                    </a:cubicBezTo>
                    <a:cubicBezTo>
                      <a:pt x="46339" y="34187"/>
                      <a:pt x="20584" y="26785"/>
                      <a:pt x="8253" y="12661"/>
                    </a:cubicBezTo>
                    <a:cubicBezTo>
                      <a:pt x="2679" y="6816"/>
                      <a:pt x="2454" y="6765"/>
                      <a:pt x="0" y="0"/>
                    </a:cubicBezTo>
                  </a:path>
                </a:pathLst>
              </a:custGeom>
              <a:noFill/>
              <a:ln cap="rnd" cmpd="sng" w="23200">
                <a:solidFill>
                  <a:schemeClr val="accent1"/>
                </a:solidFill>
                <a:prstDash val="solid"/>
                <a:round/>
                <a:headEnd len="sm" w="sm" type="none"/>
                <a:tailEnd len="sm" w="sm" type="none"/>
              </a:ln>
            </p:spPr>
            <p:txBody>
              <a:bodyPr anchorCtr="0" anchor="ctr" bIns="33400" lIns="66825" spcFirstLastPara="1" rIns="66825" wrap="square" tIns="33400">
                <a:noAutofit/>
              </a:bodyPr>
              <a:lstStyle/>
              <a:p>
                <a:pPr indent="0" lvl="0" marL="0" marR="0" rtl="0" algn="ctr">
                  <a:lnSpc>
                    <a:spcPct val="100000"/>
                  </a:lnSpc>
                  <a:spcBef>
                    <a:spcPts val="0"/>
                  </a:spcBef>
                  <a:spcAft>
                    <a:spcPts val="0"/>
                  </a:spcAft>
                  <a:buClr>
                    <a:srgbClr val="000000"/>
                  </a:buClr>
                  <a:buSzPts val="1200"/>
                  <a:buFont typeface="Arial"/>
                  <a:buNone/>
                </a:pPr>
                <a:r>
                  <a:t/>
                </a:r>
                <a:endParaRPr b="0" i="0" sz="1200" u="none" cap="none" strike="noStrike">
                  <a:solidFill>
                    <a:schemeClr val="lt1"/>
                  </a:solidFill>
                  <a:latin typeface="Poppins"/>
                  <a:ea typeface="Poppins"/>
                  <a:cs typeface="Poppins"/>
                  <a:sym typeface="Poppins"/>
                </a:endParaRPr>
              </a:p>
            </p:txBody>
          </p:sp>
          <p:cxnSp>
            <p:nvCxnSpPr>
              <p:cNvPr id="1709" name="Google Shape;1709;p115"/>
              <p:cNvCxnSpPr/>
              <p:nvPr/>
            </p:nvCxnSpPr>
            <p:spPr>
              <a:xfrm>
                <a:off x="7482104" y="3081750"/>
                <a:ext cx="0" cy="1168200"/>
              </a:xfrm>
              <a:prstGeom prst="straightConnector1">
                <a:avLst/>
              </a:prstGeom>
              <a:noFill/>
              <a:ln cap="flat" cmpd="sng" w="9525">
                <a:solidFill>
                  <a:srgbClr val="26294D"/>
                </a:solidFill>
                <a:prstDash val="solid"/>
                <a:round/>
                <a:headEnd len="sm" w="sm" type="none"/>
                <a:tailEnd len="sm" w="sm" type="none"/>
              </a:ln>
            </p:spPr>
          </p:cxnSp>
        </p:grpSp>
      </p:grpSp>
      <p:grpSp>
        <p:nvGrpSpPr>
          <p:cNvPr id="1710" name="Google Shape;1710;p115"/>
          <p:cNvGrpSpPr/>
          <p:nvPr/>
        </p:nvGrpSpPr>
        <p:grpSpPr>
          <a:xfrm>
            <a:off x="4187905" y="2580864"/>
            <a:ext cx="518510" cy="83400"/>
            <a:chOff x="4142661" y="2724190"/>
            <a:chExt cx="518510" cy="83400"/>
          </a:xfrm>
        </p:grpSpPr>
        <p:sp>
          <p:nvSpPr>
            <p:cNvPr id="1711" name="Google Shape;1711;p115"/>
            <p:cNvSpPr/>
            <p:nvPr/>
          </p:nvSpPr>
          <p:spPr>
            <a:xfrm>
              <a:off x="4142661" y="2724190"/>
              <a:ext cx="162600" cy="83400"/>
            </a:xfrm>
            <a:prstGeom prst="rect">
              <a:avLst/>
            </a:prstGeom>
            <a:solidFill>
              <a:srgbClr val="DEE1E3"/>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600"/>
                <a:buFont typeface="Arial"/>
                <a:buNone/>
              </a:pPr>
              <a:r>
                <a:t/>
              </a:r>
              <a:endParaRPr b="0" i="0" sz="600" u="none" cap="none" strike="noStrike">
                <a:solidFill>
                  <a:srgbClr val="1A1E23"/>
                </a:solidFill>
                <a:latin typeface="Poppins"/>
                <a:ea typeface="Poppins"/>
                <a:cs typeface="Poppins"/>
                <a:sym typeface="Poppins"/>
              </a:endParaRPr>
            </a:p>
          </p:txBody>
        </p:sp>
        <p:sp>
          <p:nvSpPr>
            <p:cNvPr id="1712" name="Google Shape;1712;p115"/>
            <p:cNvSpPr txBox="1"/>
            <p:nvPr/>
          </p:nvSpPr>
          <p:spPr>
            <a:xfrm>
              <a:off x="4318871" y="2724815"/>
              <a:ext cx="3423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600"/>
                <a:buFont typeface="Arial"/>
                <a:buNone/>
              </a:pPr>
              <a:r>
                <a:rPr b="0" i="0" lang="en" sz="600" u="none" cap="none" strike="noStrike">
                  <a:solidFill>
                    <a:srgbClr val="1A1E23"/>
                  </a:solidFill>
                  <a:latin typeface="Poppins"/>
                  <a:ea typeface="Poppins"/>
                  <a:cs typeface="Poppins"/>
                  <a:sym typeface="Poppins"/>
                </a:rPr>
                <a:t>4 week</a:t>
              </a:r>
              <a:endParaRPr b="0" i="0" sz="1400" u="none" cap="none" strike="noStrike">
                <a:solidFill>
                  <a:srgbClr val="000000"/>
                </a:solidFill>
                <a:latin typeface="Poppins"/>
                <a:ea typeface="Poppins"/>
                <a:cs typeface="Poppins"/>
                <a:sym typeface="Poppins"/>
              </a:endParaRPr>
            </a:p>
          </p:txBody>
        </p:sp>
      </p:grpSp>
      <p:grpSp>
        <p:nvGrpSpPr>
          <p:cNvPr id="1713" name="Google Shape;1713;p115"/>
          <p:cNvGrpSpPr/>
          <p:nvPr/>
        </p:nvGrpSpPr>
        <p:grpSpPr>
          <a:xfrm>
            <a:off x="3669985" y="2580864"/>
            <a:ext cx="518510" cy="83400"/>
            <a:chOff x="3624740" y="2724190"/>
            <a:chExt cx="518510" cy="83400"/>
          </a:xfrm>
        </p:grpSpPr>
        <p:sp>
          <p:nvSpPr>
            <p:cNvPr id="1714" name="Google Shape;1714;p115"/>
            <p:cNvSpPr/>
            <p:nvPr/>
          </p:nvSpPr>
          <p:spPr>
            <a:xfrm>
              <a:off x="3624740" y="2724190"/>
              <a:ext cx="162600" cy="83400"/>
            </a:xfrm>
            <a:prstGeom prst="rect">
              <a:avLst/>
            </a:prstGeom>
            <a:solidFill>
              <a:srgbClr val="BDC2C9"/>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600"/>
                <a:buFont typeface="Arial"/>
                <a:buNone/>
              </a:pPr>
              <a:r>
                <a:t/>
              </a:r>
              <a:endParaRPr b="0" i="0" sz="600" u="none" cap="none" strike="noStrike">
                <a:solidFill>
                  <a:srgbClr val="1A1E23"/>
                </a:solidFill>
                <a:latin typeface="Poppins"/>
                <a:ea typeface="Poppins"/>
                <a:cs typeface="Poppins"/>
                <a:sym typeface="Poppins"/>
              </a:endParaRPr>
            </a:p>
          </p:txBody>
        </p:sp>
        <p:sp>
          <p:nvSpPr>
            <p:cNvPr id="1715" name="Google Shape;1715;p115"/>
            <p:cNvSpPr txBox="1"/>
            <p:nvPr/>
          </p:nvSpPr>
          <p:spPr>
            <a:xfrm>
              <a:off x="3800950" y="2724815"/>
              <a:ext cx="3423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600"/>
                <a:buFont typeface="Arial"/>
                <a:buNone/>
              </a:pPr>
              <a:r>
                <a:rPr b="0" i="0" lang="en" sz="600" u="none" cap="none" strike="noStrike">
                  <a:solidFill>
                    <a:srgbClr val="1A1E23"/>
                  </a:solidFill>
                  <a:latin typeface="Poppins"/>
                  <a:ea typeface="Poppins"/>
                  <a:cs typeface="Poppins"/>
                  <a:sym typeface="Poppins"/>
                </a:rPr>
                <a:t>3 week</a:t>
              </a:r>
              <a:endParaRPr b="0" i="0" sz="1400" u="none" cap="none" strike="noStrike">
                <a:solidFill>
                  <a:srgbClr val="000000"/>
                </a:solidFill>
                <a:latin typeface="Poppins"/>
                <a:ea typeface="Poppins"/>
                <a:cs typeface="Poppins"/>
                <a:sym typeface="Poppins"/>
              </a:endParaRPr>
            </a:p>
          </p:txBody>
        </p:sp>
      </p:grpSp>
      <p:grpSp>
        <p:nvGrpSpPr>
          <p:cNvPr id="1716" name="Google Shape;1716;p115"/>
          <p:cNvGrpSpPr/>
          <p:nvPr/>
        </p:nvGrpSpPr>
        <p:grpSpPr>
          <a:xfrm>
            <a:off x="4770122" y="2450492"/>
            <a:ext cx="523272" cy="83400"/>
            <a:chOff x="4724878" y="2543811"/>
            <a:chExt cx="523272" cy="83400"/>
          </a:xfrm>
        </p:grpSpPr>
        <p:sp>
          <p:nvSpPr>
            <p:cNvPr id="1717" name="Google Shape;1717;p115"/>
            <p:cNvSpPr/>
            <p:nvPr/>
          </p:nvSpPr>
          <p:spPr>
            <a:xfrm>
              <a:off x="4724878" y="2543811"/>
              <a:ext cx="162600" cy="83400"/>
            </a:xfrm>
            <a:prstGeom prst="rect">
              <a:avLst/>
            </a:prstGeom>
            <a:solidFill>
              <a:srgbClr val="9DA4A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600"/>
                <a:buFont typeface="Arial"/>
                <a:buNone/>
              </a:pPr>
              <a:r>
                <a:t/>
              </a:r>
              <a:endParaRPr b="0" i="0" sz="600" u="none" cap="none" strike="noStrike">
                <a:solidFill>
                  <a:srgbClr val="1A1E23"/>
                </a:solidFill>
                <a:latin typeface="Poppins"/>
                <a:ea typeface="Poppins"/>
                <a:cs typeface="Poppins"/>
                <a:sym typeface="Poppins"/>
              </a:endParaRPr>
            </a:p>
          </p:txBody>
        </p:sp>
        <p:sp>
          <p:nvSpPr>
            <p:cNvPr id="1718" name="Google Shape;1718;p115"/>
            <p:cNvSpPr txBox="1"/>
            <p:nvPr/>
          </p:nvSpPr>
          <p:spPr>
            <a:xfrm>
              <a:off x="4905850" y="2544436"/>
              <a:ext cx="3423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600"/>
                <a:buFont typeface="Arial"/>
                <a:buNone/>
              </a:pPr>
              <a:r>
                <a:rPr b="0" i="0" lang="en" sz="600" u="none" cap="none" strike="noStrike">
                  <a:solidFill>
                    <a:srgbClr val="1A1E23"/>
                  </a:solidFill>
                  <a:latin typeface="Poppins"/>
                  <a:ea typeface="Poppins"/>
                  <a:cs typeface="Poppins"/>
                  <a:sym typeface="Poppins"/>
                </a:rPr>
                <a:t>2 week</a:t>
              </a:r>
              <a:endParaRPr b="0" i="0" sz="1400" u="none" cap="none" strike="noStrike">
                <a:solidFill>
                  <a:srgbClr val="000000"/>
                </a:solidFill>
                <a:latin typeface="Poppins"/>
                <a:ea typeface="Poppins"/>
                <a:cs typeface="Poppins"/>
                <a:sym typeface="Poppins"/>
              </a:endParaRPr>
            </a:p>
          </p:txBody>
        </p:sp>
      </p:grpSp>
      <p:grpSp>
        <p:nvGrpSpPr>
          <p:cNvPr id="1719" name="Google Shape;1719;p115"/>
          <p:cNvGrpSpPr/>
          <p:nvPr/>
        </p:nvGrpSpPr>
        <p:grpSpPr>
          <a:xfrm>
            <a:off x="4187907" y="2450492"/>
            <a:ext cx="518510" cy="83400"/>
            <a:chOff x="4142662" y="2543811"/>
            <a:chExt cx="518510" cy="83400"/>
          </a:xfrm>
        </p:grpSpPr>
        <p:sp>
          <p:nvSpPr>
            <p:cNvPr id="1720" name="Google Shape;1720;p115"/>
            <p:cNvSpPr/>
            <p:nvPr/>
          </p:nvSpPr>
          <p:spPr>
            <a:xfrm>
              <a:off x="4142662" y="2543811"/>
              <a:ext cx="162600" cy="83400"/>
            </a:xfrm>
            <a:prstGeom prst="rect">
              <a:avLst/>
            </a:prstGeom>
            <a:solidFill>
              <a:srgbClr val="484E5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600"/>
                <a:buFont typeface="Arial"/>
                <a:buNone/>
              </a:pPr>
              <a:r>
                <a:t/>
              </a:r>
              <a:endParaRPr b="0" i="0" sz="600" u="none" cap="none" strike="noStrike">
                <a:solidFill>
                  <a:srgbClr val="1A1E23"/>
                </a:solidFill>
                <a:latin typeface="Poppins"/>
                <a:ea typeface="Poppins"/>
                <a:cs typeface="Poppins"/>
                <a:sym typeface="Poppins"/>
              </a:endParaRPr>
            </a:p>
          </p:txBody>
        </p:sp>
        <p:sp>
          <p:nvSpPr>
            <p:cNvPr id="1721" name="Google Shape;1721;p115"/>
            <p:cNvSpPr txBox="1"/>
            <p:nvPr/>
          </p:nvSpPr>
          <p:spPr>
            <a:xfrm>
              <a:off x="4318872" y="2544437"/>
              <a:ext cx="3423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600"/>
                <a:buFont typeface="Arial"/>
                <a:buNone/>
              </a:pPr>
              <a:r>
                <a:rPr b="0" i="0" lang="en" sz="600" u="none" cap="none" strike="noStrike">
                  <a:solidFill>
                    <a:srgbClr val="1A1E23"/>
                  </a:solidFill>
                  <a:latin typeface="Poppins"/>
                  <a:ea typeface="Poppins"/>
                  <a:cs typeface="Poppins"/>
                  <a:sym typeface="Poppins"/>
                </a:rPr>
                <a:t>1 week</a:t>
              </a:r>
              <a:endParaRPr b="0" i="0" sz="1400" u="none" cap="none" strike="noStrike">
                <a:solidFill>
                  <a:srgbClr val="000000"/>
                </a:solidFill>
                <a:latin typeface="Poppins"/>
                <a:ea typeface="Poppins"/>
                <a:cs typeface="Poppins"/>
                <a:sym typeface="Poppins"/>
              </a:endParaRPr>
            </a:p>
          </p:txBody>
        </p:sp>
      </p:grpSp>
      <p:grpSp>
        <p:nvGrpSpPr>
          <p:cNvPr id="1722" name="Google Shape;1722;p115"/>
          <p:cNvGrpSpPr/>
          <p:nvPr/>
        </p:nvGrpSpPr>
        <p:grpSpPr>
          <a:xfrm>
            <a:off x="3669985" y="2450492"/>
            <a:ext cx="518510" cy="83400"/>
            <a:chOff x="3624740" y="2543811"/>
            <a:chExt cx="518510" cy="83400"/>
          </a:xfrm>
        </p:grpSpPr>
        <p:sp>
          <p:nvSpPr>
            <p:cNvPr id="1723" name="Google Shape;1723;p115"/>
            <p:cNvSpPr/>
            <p:nvPr/>
          </p:nvSpPr>
          <p:spPr>
            <a:xfrm>
              <a:off x="3624740" y="2543811"/>
              <a:ext cx="162600" cy="83400"/>
            </a:xfrm>
            <a:prstGeom prst="rect">
              <a:avLst/>
            </a:prstGeom>
            <a:solidFill>
              <a:srgbClr val="30343A"/>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600"/>
                <a:buFont typeface="Arial"/>
                <a:buNone/>
              </a:pPr>
              <a:r>
                <a:t/>
              </a:r>
              <a:endParaRPr b="0" i="0" sz="600" u="none" cap="none" strike="noStrike">
                <a:solidFill>
                  <a:srgbClr val="1A1E23"/>
                </a:solidFill>
                <a:latin typeface="Poppins"/>
                <a:ea typeface="Poppins"/>
                <a:cs typeface="Poppins"/>
                <a:sym typeface="Poppins"/>
              </a:endParaRPr>
            </a:p>
          </p:txBody>
        </p:sp>
        <p:sp>
          <p:nvSpPr>
            <p:cNvPr id="1724" name="Google Shape;1724;p115"/>
            <p:cNvSpPr txBox="1"/>
            <p:nvPr/>
          </p:nvSpPr>
          <p:spPr>
            <a:xfrm>
              <a:off x="3800950" y="2544436"/>
              <a:ext cx="3423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600"/>
                <a:buFont typeface="Arial"/>
                <a:buNone/>
              </a:pPr>
              <a:r>
                <a:rPr b="0" i="0" lang="en" sz="600" u="none" cap="none" strike="noStrike">
                  <a:solidFill>
                    <a:srgbClr val="1A1E23"/>
                  </a:solidFill>
                  <a:latin typeface="Poppins"/>
                  <a:ea typeface="Poppins"/>
                  <a:cs typeface="Poppins"/>
                  <a:sym typeface="Poppins"/>
                </a:rPr>
                <a:t>Initial</a:t>
              </a:r>
              <a:endParaRPr b="0" i="0" sz="1400" u="none" cap="none" strike="noStrike">
                <a:solidFill>
                  <a:srgbClr val="000000"/>
                </a:solidFill>
                <a:latin typeface="Poppins"/>
                <a:ea typeface="Poppins"/>
                <a:cs typeface="Poppins"/>
                <a:sym typeface="Poppins"/>
              </a:endParaRPr>
            </a:p>
          </p:txBody>
        </p:sp>
      </p:grpSp>
      <p:grpSp>
        <p:nvGrpSpPr>
          <p:cNvPr id="1725" name="Google Shape;1725;p115"/>
          <p:cNvGrpSpPr/>
          <p:nvPr/>
        </p:nvGrpSpPr>
        <p:grpSpPr>
          <a:xfrm>
            <a:off x="5479100" y="2450492"/>
            <a:ext cx="1036432" cy="83400"/>
            <a:chOff x="5479099" y="2541430"/>
            <a:chExt cx="1036432" cy="83400"/>
          </a:xfrm>
        </p:grpSpPr>
        <p:grpSp>
          <p:nvGrpSpPr>
            <p:cNvPr id="1726" name="Google Shape;1726;p115"/>
            <p:cNvGrpSpPr/>
            <p:nvPr/>
          </p:nvGrpSpPr>
          <p:grpSpPr>
            <a:xfrm>
              <a:off x="5997021" y="2541430"/>
              <a:ext cx="518510" cy="83400"/>
              <a:chOff x="4142662" y="2543811"/>
              <a:chExt cx="518510" cy="83400"/>
            </a:xfrm>
          </p:grpSpPr>
          <p:sp>
            <p:nvSpPr>
              <p:cNvPr id="1727" name="Google Shape;1727;p115"/>
              <p:cNvSpPr/>
              <p:nvPr/>
            </p:nvSpPr>
            <p:spPr>
              <a:xfrm>
                <a:off x="4142662" y="2543811"/>
                <a:ext cx="162600" cy="83400"/>
              </a:xfrm>
              <a:prstGeom prst="rect">
                <a:avLst/>
              </a:prstGeom>
              <a:solidFill>
                <a:srgbClr val="484E5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600"/>
                  <a:buFont typeface="Arial"/>
                  <a:buNone/>
                </a:pPr>
                <a:r>
                  <a:t/>
                </a:r>
                <a:endParaRPr b="0" i="0" sz="600" u="none" cap="none" strike="noStrike">
                  <a:solidFill>
                    <a:srgbClr val="1A1E23"/>
                  </a:solidFill>
                  <a:latin typeface="Poppins"/>
                  <a:ea typeface="Poppins"/>
                  <a:cs typeface="Poppins"/>
                  <a:sym typeface="Poppins"/>
                </a:endParaRPr>
              </a:p>
            </p:txBody>
          </p:sp>
          <p:sp>
            <p:nvSpPr>
              <p:cNvPr id="1728" name="Google Shape;1728;p115"/>
              <p:cNvSpPr txBox="1"/>
              <p:nvPr/>
            </p:nvSpPr>
            <p:spPr>
              <a:xfrm>
                <a:off x="4318872" y="2544437"/>
                <a:ext cx="3423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600"/>
                  <a:buFont typeface="Arial"/>
                  <a:buNone/>
                </a:pPr>
                <a:r>
                  <a:rPr b="0" i="0" lang="en" sz="600" u="none" cap="none" strike="noStrike">
                    <a:solidFill>
                      <a:srgbClr val="1A1E23"/>
                    </a:solidFill>
                    <a:latin typeface="Poppins"/>
                    <a:ea typeface="Poppins"/>
                    <a:cs typeface="Poppins"/>
                    <a:sym typeface="Poppins"/>
                  </a:rPr>
                  <a:t>4 week</a:t>
                </a:r>
                <a:endParaRPr b="0" i="0" sz="1400" u="none" cap="none" strike="noStrike">
                  <a:solidFill>
                    <a:srgbClr val="000000"/>
                  </a:solidFill>
                  <a:latin typeface="Poppins"/>
                  <a:ea typeface="Poppins"/>
                  <a:cs typeface="Poppins"/>
                  <a:sym typeface="Poppins"/>
                </a:endParaRPr>
              </a:p>
            </p:txBody>
          </p:sp>
        </p:grpSp>
        <p:grpSp>
          <p:nvGrpSpPr>
            <p:cNvPr id="1729" name="Google Shape;1729;p115"/>
            <p:cNvGrpSpPr/>
            <p:nvPr/>
          </p:nvGrpSpPr>
          <p:grpSpPr>
            <a:xfrm>
              <a:off x="5479099" y="2541430"/>
              <a:ext cx="518510" cy="83400"/>
              <a:chOff x="3624740" y="2543811"/>
              <a:chExt cx="518510" cy="83400"/>
            </a:xfrm>
          </p:grpSpPr>
          <p:sp>
            <p:nvSpPr>
              <p:cNvPr id="1730" name="Google Shape;1730;p115"/>
              <p:cNvSpPr/>
              <p:nvPr/>
            </p:nvSpPr>
            <p:spPr>
              <a:xfrm>
                <a:off x="3624740" y="2543811"/>
                <a:ext cx="162600" cy="83400"/>
              </a:xfrm>
              <a:prstGeom prst="rect">
                <a:avLst/>
              </a:prstGeom>
              <a:solidFill>
                <a:srgbClr val="30343A"/>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600"/>
                  <a:buFont typeface="Arial"/>
                  <a:buNone/>
                </a:pPr>
                <a:r>
                  <a:t/>
                </a:r>
                <a:endParaRPr b="0" i="0" sz="600" u="none" cap="none" strike="noStrike">
                  <a:solidFill>
                    <a:srgbClr val="1A1E23"/>
                  </a:solidFill>
                  <a:latin typeface="Poppins"/>
                  <a:ea typeface="Poppins"/>
                  <a:cs typeface="Poppins"/>
                  <a:sym typeface="Poppins"/>
                </a:endParaRPr>
              </a:p>
            </p:txBody>
          </p:sp>
          <p:sp>
            <p:nvSpPr>
              <p:cNvPr id="1731" name="Google Shape;1731;p115"/>
              <p:cNvSpPr txBox="1"/>
              <p:nvPr/>
            </p:nvSpPr>
            <p:spPr>
              <a:xfrm>
                <a:off x="3800950" y="2544436"/>
                <a:ext cx="342300" cy="82200"/>
              </a:xfrm>
              <a:prstGeom prst="rect">
                <a:avLst/>
              </a:prstGeom>
              <a:noFill/>
              <a:ln>
                <a:noFill/>
              </a:ln>
            </p:spPr>
            <p:txBody>
              <a:bodyPr anchorCtr="0" anchor="ctr" bIns="0" lIns="0" spcFirstLastPara="1" rIns="0" wrap="square" tIns="0">
                <a:noAutofit/>
              </a:bodyPr>
              <a:lstStyle/>
              <a:p>
                <a:pPr indent="0" lvl="0" marL="0" marR="0" rtl="0" algn="l">
                  <a:lnSpc>
                    <a:spcPct val="100000"/>
                  </a:lnSpc>
                  <a:spcBef>
                    <a:spcPts val="0"/>
                  </a:spcBef>
                  <a:spcAft>
                    <a:spcPts val="0"/>
                  </a:spcAft>
                  <a:buClr>
                    <a:srgbClr val="000000"/>
                  </a:buClr>
                  <a:buSzPts val="600"/>
                  <a:buFont typeface="Arial"/>
                  <a:buNone/>
                </a:pPr>
                <a:r>
                  <a:rPr b="0" i="0" lang="en" sz="600" u="none" cap="none" strike="noStrike">
                    <a:solidFill>
                      <a:srgbClr val="1A1E23"/>
                    </a:solidFill>
                    <a:latin typeface="Poppins"/>
                    <a:ea typeface="Poppins"/>
                    <a:cs typeface="Poppins"/>
                    <a:sym typeface="Poppins"/>
                  </a:rPr>
                  <a:t>Initial</a:t>
                </a:r>
                <a:endParaRPr b="0" i="0" sz="1400" u="none" cap="none" strike="noStrike">
                  <a:solidFill>
                    <a:srgbClr val="000000"/>
                  </a:solidFill>
                  <a:latin typeface="Poppins"/>
                  <a:ea typeface="Poppins"/>
                  <a:cs typeface="Poppins"/>
                  <a:sym typeface="Poppins"/>
                </a:endParaRPr>
              </a:p>
            </p:txBody>
          </p:sp>
        </p:grpSp>
      </p:grpSp>
      <p:cxnSp>
        <p:nvCxnSpPr>
          <p:cNvPr id="1732" name="Google Shape;1732;p115"/>
          <p:cNvCxnSpPr/>
          <p:nvPr/>
        </p:nvCxnSpPr>
        <p:spPr>
          <a:xfrm>
            <a:off x="7324861" y="2507062"/>
            <a:ext cx="166500" cy="0"/>
          </a:xfrm>
          <a:prstGeom prst="straightConnector1">
            <a:avLst/>
          </a:prstGeom>
          <a:noFill/>
          <a:ln cap="rnd" cmpd="sng" w="38100">
            <a:solidFill>
              <a:srgbClr val="50BCDE"/>
            </a:solidFill>
            <a:prstDash val="solid"/>
            <a:round/>
            <a:headEnd len="sm" w="sm" type="none"/>
            <a:tailEnd len="sm" w="sm" type="none"/>
          </a:ln>
        </p:spPr>
      </p:cxnSp>
      <p:sp>
        <p:nvSpPr>
          <p:cNvPr id="1733" name="Google Shape;1733;p115"/>
          <p:cNvSpPr txBox="1"/>
          <p:nvPr/>
        </p:nvSpPr>
        <p:spPr>
          <a:xfrm>
            <a:off x="7571965" y="2414729"/>
            <a:ext cx="788700" cy="184800"/>
          </a:xfrm>
          <a:prstGeom prst="rect">
            <a:avLst/>
          </a:prstGeom>
          <a:noFill/>
          <a:ln>
            <a:noFill/>
          </a:ln>
        </p:spPr>
        <p:txBody>
          <a:bodyPr anchorCtr="0" anchor="t" bIns="45700" lIns="0" spcFirstLastPara="1" rIns="0" wrap="square" tIns="45700">
            <a:spAutoFit/>
          </a:bodyPr>
          <a:lstStyle/>
          <a:p>
            <a:pPr indent="0" lvl="0" marL="0" marR="0" rtl="0" algn="l">
              <a:lnSpc>
                <a:spcPct val="100000"/>
              </a:lnSpc>
              <a:spcBef>
                <a:spcPts val="0"/>
              </a:spcBef>
              <a:spcAft>
                <a:spcPts val="0"/>
              </a:spcAft>
              <a:buClr>
                <a:srgbClr val="000000"/>
              </a:buClr>
              <a:buSzPts val="600"/>
              <a:buFont typeface="Arial"/>
              <a:buNone/>
            </a:pPr>
            <a:r>
              <a:rPr b="0" i="0" lang="en" sz="600" u="none" cap="none" strike="noStrike">
                <a:solidFill>
                  <a:srgbClr val="1A1E23"/>
                </a:solidFill>
                <a:latin typeface="Poppins"/>
                <a:ea typeface="Poppins"/>
                <a:cs typeface="Poppins"/>
                <a:sym typeface="Poppins"/>
              </a:rPr>
              <a:t>Conventional Ref. </a:t>
            </a:r>
            <a:endParaRPr b="0" i="0" sz="1400" u="none" cap="none" strike="noStrike">
              <a:solidFill>
                <a:srgbClr val="000000"/>
              </a:solidFill>
              <a:latin typeface="Poppins"/>
              <a:ea typeface="Poppins"/>
              <a:cs typeface="Poppins"/>
              <a:sym typeface="Poppins"/>
            </a:endParaRPr>
          </a:p>
        </p:txBody>
      </p:sp>
      <p:cxnSp>
        <p:nvCxnSpPr>
          <p:cNvPr id="1734" name="Google Shape;1734;p115"/>
          <p:cNvCxnSpPr/>
          <p:nvPr/>
        </p:nvCxnSpPr>
        <p:spPr>
          <a:xfrm>
            <a:off x="7327244" y="2622536"/>
            <a:ext cx="161700" cy="0"/>
          </a:xfrm>
          <a:prstGeom prst="straightConnector1">
            <a:avLst/>
          </a:prstGeom>
          <a:noFill/>
          <a:ln cap="rnd" cmpd="sng" w="38100">
            <a:solidFill>
              <a:schemeClr val="accent1"/>
            </a:solidFill>
            <a:prstDash val="solid"/>
            <a:round/>
            <a:headEnd len="sm" w="sm" type="none"/>
            <a:tailEnd len="sm" w="sm" type="none"/>
          </a:ln>
        </p:spPr>
      </p:cxnSp>
      <p:sp>
        <p:nvSpPr>
          <p:cNvPr id="1735" name="Google Shape;1735;p115"/>
          <p:cNvSpPr txBox="1"/>
          <p:nvPr/>
        </p:nvSpPr>
        <p:spPr>
          <a:xfrm>
            <a:off x="7571967" y="2530202"/>
            <a:ext cx="502500" cy="184800"/>
          </a:xfrm>
          <a:prstGeom prst="rect">
            <a:avLst/>
          </a:prstGeom>
          <a:noFill/>
          <a:ln>
            <a:noFill/>
          </a:ln>
        </p:spPr>
        <p:txBody>
          <a:bodyPr anchorCtr="0" anchor="t" bIns="45700" lIns="0" spcFirstLastPara="1" rIns="0" wrap="square" tIns="45700">
            <a:spAutoFit/>
          </a:bodyPr>
          <a:lstStyle/>
          <a:p>
            <a:pPr indent="0" lvl="0" marL="0" marR="0" rtl="0" algn="l">
              <a:lnSpc>
                <a:spcPct val="100000"/>
              </a:lnSpc>
              <a:spcBef>
                <a:spcPts val="0"/>
              </a:spcBef>
              <a:spcAft>
                <a:spcPts val="0"/>
              </a:spcAft>
              <a:buClr>
                <a:srgbClr val="000000"/>
              </a:buClr>
              <a:buSzPts val="600"/>
              <a:buFont typeface="Arial"/>
              <a:buNone/>
            </a:pPr>
            <a:r>
              <a:rPr b="0" i="0" lang="en" sz="600" u="none" cap="none" strike="noStrike">
                <a:solidFill>
                  <a:srgbClr val="1A1E23"/>
                </a:solidFill>
                <a:latin typeface="Poppins"/>
                <a:ea typeface="Poppins"/>
                <a:cs typeface="Poppins"/>
                <a:sym typeface="Poppins"/>
              </a:rPr>
              <a:t>Energain®</a:t>
            </a:r>
            <a:endParaRPr b="0" i="0" sz="1400" u="none" cap="none" strike="noStrike">
              <a:solidFill>
                <a:srgbClr val="000000"/>
              </a:solidFill>
              <a:latin typeface="Poppins"/>
              <a:ea typeface="Poppins"/>
              <a:cs typeface="Poppins"/>
              <a:sym typeface="Poppins"/>
            </a:endParaRPr>
          </a:p>
        </p:txBody>
      </p:sp>
      <p:sp>
        <p:nvSpPr>
          <p:cNvPr id="1736" name="Google Shape;1736;p115"/>
          <p:cNvSpPr txBox="1"/>
          <p:nvPr/>
        </p:nvSpPr>
        <p:spPr>
          <a:xfrm>
            <a:off x="1387680" y="2767526"/>
            <a:ext cx="589500" cy="200100"/>
          </a:xfrm>
          <a:prstGeom prst="rect">
            <a:avLst/>
          </a:prstGeom>
          <a:noFill/>
          <a:ln>
            <a:noFill/>
          </a:ln>
        </p:spPr>
        <p:txBody>
          <a:bodyPr anchorCtr="0" anchor="t" bIns="45700" lIns="0" spcFirstLastPara="1" rIns="0" wrap="square" tIns="45700">
            <a:spAutoFit/>
          </a:bodyPr>
          <a:lstStyle/>
          <a:p>
            <a:pPr indent="0" lvl="0" marL="0" marR="0" rtl="0" algn="ctr">
              <a:lnSpc>
                <a:spcPct val="100000"/>
              </a:lnSpc>
              <a:spcBef>
                <a:spcPts val="0"/>
              </a:spcBef>
              <a:spcAft>
                <a:spcPts val="0"/>
              </a:spcAft>
              <a:buClr>
                <a:srgbClr val="000000"/>
              </a:buClr>
              <a:buSzPts val="700"/>
              <a:buFont typeface="Arial"/>
              <a:buNone/>
            </a:pPr>
            <a:r>
              <a:rPr b="1" i="0" lang="en" sz="700" u="none" cap="none" strike="noStrike">
                <a:solidFill>
                  <a:srgbClr val="A5A5A5"/>
                </a:solidFill>
                <a:latin typeface="Poppins"/>
                <a:ea typeface="Poppins"/>
                <a:cs typeface="Poppins"/>
                <a:sym typeface="Poppins"/>
              </a:rPr>
              <a:t>100</a:t>
            </a:r>
            <a:endParaRPr b="0" i="0" sz="1400" u="none" cap="none" strike="noStrike">
              <a:solidFill>
                <a:srgbClr val="000000"/>
              </a:solidFill>
              <a:latin typeface="Poppins"/>
              <a:ea typeface="Poppins"/>
              <a:cs typeface="Poppins"/>
              <a:sym typeface="Poppins"/>
            </a:endParaRPr>
          </a:p>
        </p:txBody>
      </p:sp>
    </p:spTree>
  </p:cSld>
  <p:clrMapOvr>
    <a:masterClrMapping/>
  </p:clrMapOvr>
  <mc:AlternateContent>
    <mc:Choice Requires="p14">
      <p:transition spd="slow" p14:dur="700">
        <p:fade/>
      </p:transition>
    </mc:Choice>
    <mc:Fallback>
      <p:transition spd="slow">
        <p:fade/>
      </p:transition>
    </mc:Fallback>
  </mc:AlternateContent>
</p:sld>
</file>

<file path=ppt/slides/slide2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741" name="Shape 1741"/>
        <p:cNvGrpSpPr/>
        <p:nvPr/>
      </p:nvGrpSpPr>
      <p:grpSpPr>
        <a:xfrm>
          <a:off x="0" y="0"/>
          <a:ext cx="0" cy="0"/>
          <a:chOff x="0" y="0"/>
          <a:chExt cx="0" cy="0"/>
        </a:xfrm>
      </p:grpSpPr>
      <p:grpSp>
        <p:nvGrpSpPr>
          <p:cNvPr id="1742" name="Google Shape;1742;p116"/>
          <p:cNvGrpSpPr/>
          <p:nvPr/>
        </p:nvGrpSpPr>
        <p:grpSpPr>
          <a:xfrm flipH="1">
            <a:off x="65" y="1021403"/>
            <a:ext cx="4552881" cy="3360053"/>
            <a:chOff x="-73" y="0"/>
            <a:chExt cx="2974573" cy="5171700"/>
          </a:xfrm>
        </p:grpSpPr>
        <p:sp>
          <p:nvSpPr>
            <p:cNvPr id="1743" name="Google Shape;1743;p116"/>
            <p:cNvSpPr/>
            <p:nvPr/>
          </p:nvSpPr>
          <p:spPr>
            <a:xfrm>
              <a:off x="0" y="0"/>
              <a:ext cx="2974500" cy="5143500"/>
            </a:xfrm>
            <a:prstGeom prst="rect">
              <a:avLst/>
            </a:prstGeom>
            <a:solidFill>
              <a:schemeClr val="dk2"/>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744" name="Google Shape;1744;p116"/>
            <p:cNvSpPr/>
            <p:nvPr/>
          </p:nvSpPr>
          <p:spPr>
            <a:xfrm flipH="1" rot="-5400000">
              <a:off x="-1098673" y="1098600"/>
              <a:ext cx="5171700" cy="2974500"/>
            </a:xfrm>
            <a:prstGeom prst="triangle">
              <a:avLst>
                <a:gd fmla="val 0" name="adj"/>
              </a:avLst>
            </a:prstGeom>
            <a:solidFill>
              <a:srgbClr val="484E58">
                <a:alpha val="30980"/>
              </a:srgb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1745" name="Google Shape;1745;p116"/>
            <p:cNvSpPr/>
            <p:nvPr/>
          </p:nvSpPr>
          <p:spPr>
            <a:xfrm>
              <a:off x="7255" y="937219"/>
              <a:ext cx="1025700" cy="4213200"/>
            </a:xfrm>
            <a:prstGeom prst="triangle">
              <a:avLst>
                <a:gd fmla="val 0" name="adj"/>
              </a:avLst>
            </a:prstGeom>
            <a:solidFill>
              <a:srgbClr val="FFFFFF">
                <a:alpha val="17650"/>
              </a:srgb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grpSp>
      <p:sp>
        <p:nvSpPr>
          <p:cNvPr id="1746" name="Google Shape;1746;p116"/>
          <p:cNvSpPr/>
          <p:nvPr/>
        </p:nvSpPr>
        <p:spPr>
          <a:xfrm>
            <a:off x="2105025" y="1933575"/>
            <a:ext cx="2047800" cy="314400"/>
          </a:xfrm>
          <a:prstGeom prst="roundRect">
            <a:avLst>
              <a:gd fmla="val 16667" name="adj"/>
            </a:avLst>
          </a:prstGeom>
          <a:solidFill>
            <a:schemeClr val="dk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747" name="Google Shape;1747;p116"/>
          <p:cNvSpPr/>
          <p:nvPr/>
        </p:nvSpPr>
        <p:spPr>
          <a:xfrm>
            <a:off x="2105025" y="2295525"/>
            <a:ext cx="2047800" cy="314400"/>
          </a:xfrm>
          <a:prstGeom prst="roundRect">
            <a:avLst>
              <a:gd fmla="val 16667" name="adj"/>
            </a:avLst>
          </a:prstGeom>
          <a:solidFill>
            <a:schemeClr val="dk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748" name="Google Shape;1748;p116"/>
          <p:cNvSpPr/>
          <p:nvPr/>
        </p:nvSpPr>
        <p:spPr>
          <a:xfrm>
            <a:off x="2105025" y="2876550"/>
            <a:ext cx="2047800" cy="314400"/>
          </a:xfrm>
          <a:prstGeom prst="roundRect">
            <a:avLst>
              <a:gd fmla="val 16667" name="adj"/>
            </a:avLst>
          </a:prstGeom>
          <a:solidFill>
            <a:schemeClr val="dk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749" name="Google Shape;1749;p116"/>
          <p:cNvSpPr/>
          <p:nvPr/>
        </p:nvSpPr>
        <p:spPr>
          <a:xfrm>
            <a:off x="2105025" y="3238500"/>
            <a:ext cx="2047800" cy="314400"/>
          </a:xfrm>
          <a:prstGeom prst="roundRect">
            <a:avLst>
              <a:gd fmla="val 16667" name="adj"/>
            </a:avLst>
          </a:prstGeom>
          <a:solidFill>
            <a:schemeClr val="dk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grpSp>
        <p:nvGrpSpPr>
          <p:cNvPr id="1750" name="Google Shape;1750;p116"/>
          <p:cNvGrpSpPr/>
          <p:nvPr/>
        </p:nvGrpSpPr>
        <p:grpSpPr>
          <a:xfrm>
            <a:off x="4619739" y="1021403"/>
            <a:ext cx="4524215" cy="3346227"/>
            <a:chOff x="0" y="0"/>
            <a:chExt cx="2974500" cy="5150419"/>
          </a:xfrm>
        </p:grpSpPr>
        <p:sp>
          <p:nvSpPr>
            <p:cNvPr id="1751" name="Google Shape;1751;p116"/>
            <p:cNvSpPr/>
            <p:nvPr/>
          </p:nvSpPr>
          <p:spPr>
            <a:xfrm>
              <a:off x="0" y="0"/>
              <a:ext cx="2974500" cy="5143500"/>
            </a:xfrm>
            <a:prstGeom prst="rect">
              <a:avLst/>
            </a:prstGeom>
            <a:solidFill>
              <a:srgbClr val="FF654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752" name="Google Shape;1752;p116"/>
            <p:cNvSpPr/>
            <p:nvPr/>
          </p:nvSpPr>
          <p:spPr>
            <a:xfrm>
              <a:off x="7255" y="937219"/>
              <a:ext cx="2885700" cy="4213200"/>
            </a:xfrm>
            <a:prstGeom prst="triangle">
              <a:avLst>
                <a:gd fmla="val 0" name="adj"/>
              </a:avLst>
            </a:prstGeom>
            <a:solidFill>
              <a:srgbClr val="FFFFFF">
                <a:alpha val="17650"/>
              </a:srgb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sp>
          <p:nvSpPr>
            <p:cNvPr id="1753" name="Google Shape;1753;p116"/>
            <p:cNvSpPr/>
            <p:nvPr/>
          </p:nvSpPr>
          <p:spPr>
            <a:xfrm rot="-5400000">
              <a:off x="488550" y="2662950"/>
              <a:ext cx="1992000" cy="2969100"/>
            </a:xfrm>
            <a:prstGeom prst="triangle">
              <a:avLst>
                <a:gd fmla="val 0" name="adj"/>
              </a:avLst>
            </a:prstGeom>
            <a:solidFill>
              <a:srgbClr val="FFFFFF">
                <a:alpha val="5490"/>
              </a:srgb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Arial"/>
                <a:ea typeface="Arial"/>
                <a:cs typeface="Arial"/>
                <a:sym typeface="Arial"/>
              </a:endParaRPr>
            </a:p>
          </p:txBody>
        </p:sp>
      </p:grpSp>
      <p:sp>
        <p:nvSpPr>
          <p:cNvPr id="1754" name="Google Shape;1754;p116"/>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b="1" lang="en">
                <a:solidFill>
                  <a:schemeClr val="accent1"/>
                </a:solidFill>
                <a:latin typeface="Poppins"/>
                <a:ea typeface="Poppins"/>
                <a:cs typeface="Poppins"/>
                <a:sym typeface="Poppins"/>
              </a:rPr>
              <a:t>LiFSI a </a:t>
            </a:r>
            <a:r>
              <a:rPr b="1" lang="en">
                <a:solidFill>
                  <a:schemeClr val="accent1"/>
                </a:solidFill>
                <a:latin typeface="Poppins"/>
                <a:ea typeface="Poppins"/>
                <a:cs typeface="Poppins"/>
                <a:sym typeface="Poppins"/>
              </a:rPr>
              <a:t>new electrolyte salt</a:t>
            </a:r>
            <a:r>
              <a:rPr lang="en">
                <a:solidFill>
                  <a:schemeClr val="accent1"/>
                </a:solidFill>
              </a:rPr>
              <a:t> </a:t>
            </a:r>
            <a:endParaRPr>
              <a:solidFill>
                <a:schemeClr val="accent1"/>
              </a:solidFill>
            </a:endParaRPr>
          </a:p>
          <a:p>
            <a:pPr indent="0" lvl="0" marL="0" rtl="0" algn="l">
              <a:lnSpc>
                <a:spcPct val="100000"/>
              </a:lnSpc>
              <a:spcBef>
                <a:spcPts val="0"/>
              </a:spcBef>
              <a:spcAft>
                <a:spcPts val="0"/>
              </a:spcAft>
              <a:buSzPts val="1400"/>
              <a:buNone/>
            </a:pPr>
            <a:r>
              <a:rPr lang="en">
                <a:solidFill>
                  <a:schemeClr val="accent1"/>
                </a:solidFill>
              </a:rPr>
              <a:t>for latest cell design and next evolution of battery technology</a:t>
            </a:r>
            <a:endParaRPr/>
          </a:p>
          <a:p>
            <a:pPr indent="0" lvl="0" marL="0" rtl="0" algn="l">
              <a:lnSpc>
                <a:spcPct val="100000"/>
              </a:lnSpc>
              <a:spcBef>
                <a:spcPts val="0"/>
              </a:spcBef>
              <a:spcAft>
                <a:spcPts val="0"/>
              </a:spcAft>
              <a:buSzPts val="1400"/>
              <a:buNone/>
            </a:pPr>
            <a:r>
              <a:t/>
            </a:r>
            <a:endParaRPr/>
          </a:p>
        </p:txBody>
      </p:sp>
      <p:sp>
        <p:nvSpPr>
          <p:cNvPr id="1755" name="Google Shape;1755;p116"/>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1756" name="Google Shape;1756;p116"/>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sp>
        <p:nvSpPr>
          <p:cNvPr id="1757" name="Google Shape;1757;p116"/>
          <p:cNvSpPr txBox="1"/>
          <p:nvPr/>
        </p:nvSpPr>
        <p:spPr>
          <a:xfrm>
            <a:off x="378749" y="2903700"/>
            <a:ext cx="1150800" cy="306300"/>
          </a:xfrm>
          <a:prstGeom prst="rect">
            <a:avLst/>
          </a:prstGeom>
          <a:noFill/>
          <a:ln>
            <a:noFill/>
          </a:ln>
        </p:spPr>
        <p:txBody>
          <a:bodyPr anchorCtr="0" anchor="ctr" bIns="91425" lIns="0"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rPr b="1" i="0" lang="en" sz="1400" u="none" cap="none" strike="noStrike">
                <a:solidFill>
                  <a:schemeClr val="lt1"/>
                </a:solidFill>
                <a:latin typeface="Poppins Light"/>
                <a:ea typeface="Poppins Light"/>
                <a:cs typeface="Poppins Light"/>
                <a:sym typeface="Poppins Light"/>
              </a:rPr>
              <a:t>Excellent stability</a:t>
            </a:r>
            <a:endParaRPr b="1" i="0" sz="1400" u="none" cap="none" strike="noStrike">
              <a:solidFill>
                <a:schemeClr val="lt1"/>
              </a:solidFill>
              <a:latin typeface="Poppins Light"/>
              <a:ea typeface="Poppins Light"/>
              <a:cs typeface="Poppins Light"/>
              <a:sym typeface="Poppins Light"/>
            </a:endParaRPr>
          </a:p>
        </p:txBody>
      </p:sp>
      <p:sp>
        <p:nvSpPr>
          <p:cNvPr id="1758" name="Google Shape;1758;p116"/>
          <p:cNvSpPr txBox="1"/>
          <p:nvPr/>
        </p:nvSpPr>
        <p:spPr>
          <a:xfrm>
            <a:off x="378749" y="1923300"/>
            <a:ext cx="1288200" cy="615600"/>
          </a:xfrm>
          <a:prstGeom prst="rect">
            <a:avLst/>
          </a:prstGeom>
          <a:noFill/>
          <a:ln>
            <a:noFill/>
          </a:ln>
        </p:spPr>
        <p:txBody>
          <a:bodyPr anchorCtr="0" anchor="t" bIns="91425" lIns="0" spcFirstLastPara="1" rIns="0" wrap="square" tIns="91425">
            <a:spAutoFit/>
          </a:bodyPr>
          <a:lstStyle/>
          <a:p>
            <a:pPr indent="0" lvl="0" marL="0" marR="0" rtl="0" algn="l">
              <a:lnSpc>
                <a:spcPct val="100000"/>
              </a:lnSpc>
              <a:spcBef>
                <a:spcPts val="0"/>
              </a:spcBef>
              <a:spcAft>
                <a:spcPts val="0"/>
              </a:spcAft>
              <a:buClr>
                <a:srgbClr val="000000"/>
              </a:buClr>
              <a:buSzPts val="1400"/>
              <a:buFont typeface="Arial"/>
              <a:buNone/>
            </a:pPr>
            <a:r>
              <a:rPr b="1" i="0" lang="en" sz="1400" u="none" cap="none" strike="noStrike">
                <a:solidFill>
                  <a:schemeClr val="lt1"/>
                </a:solidFill>
                <a:latin typeface="Poppins Light"/>
                <a:ea typeface="Poppins Light"/>
                <a:cs typeface="Poppins Light"/>
                <a:sym typeface="Poppins Light"/>
              </a:rPr>
              <a:t>High ionic conductivity</a:t>
            </a:r>
            <a:endParaRPr b="1" i="0" sz="1400" u="none" cap="none" strike="noStrike">
              <a:solidFill>
                <a:schemeClr val="lt1"/>
              </a:solidFill>
              <a:latin typeface="Poppins Light"/>
              <a:ea typeface="Poppins Light"/>
              <a:cs typeface="Poppins Light"/>
              <a:sym typeface="Poppins Light"/>
            </a:endParaRPr>
          </a:p>
        </p:txBody>
      </p:sp>
      <p:sp>
        <p:nvSpPr>
          <p:cNvPr id="1759" name="Google Shape;1759;p116"/>
          <p:cNvSpPr txBox="1"/>
          <p:nvPr/>
        </p:nvSpPr>
        <p:spPr>
          <a:xfrm>
            <a:off x="2204924" y="1918900"/>
            <a:ext cx="1509900" cy="306300"/>
          </a:xfrm>
          <a:prstGeom prst="rect">
            <a:avLst/>
          </a:prstGeom>
          <a:no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 sz="1600" u="none" cap="none" strike="noStrike">
                <a:solidFill>
                  <a:schemeClr val="lt1"/>
                </a:solidFill>
                <a:latin typeface="Poppins Light"/>
                <a:ea typeface="Poppins Light"/>
                <a:cs typeface="Poppins Light"/>
                <a:sym typeface="Poppins Light"/>
              </a:rPr>
              <a:t>Low T</a:t>
            </a:r>
            <a:endParaRPr b="0" i="0" sz="1600" u="none" cap="none" strike="noStrike">
              <a:solidFill>
                <a:schemeClr val="lt1"/>
              </a:solidFill>
              <a:latin typeface="Poppins Light"/>
              <a:ea typeface="Poppins Light"/>
              <a:cs typeface="Poppins Light"/>
              <a:sym typeface="Poppins Light"/>
            </a:endParaRPr>
          </a:p>
        </p:txBody>
      </p:sp>
      <p:sp>
        <p:nvSpPr>
          <p:cNvPr id="1760" name="Google Shape;1760;p116"/>
          <p:cNvSpPr txBox="1"/>
          <p:nvPr/>
        </p:nvSpPr>
        <p:spPr>
          <a:xfrm>
            <a:off x="2204924" y="2320450"/>
            <a:ext cx="1509900" cy="237000"/>
          </a:xfrm>
          <a:prstGeom prst="rect">
            <a:avLst/>
          </a:prstGeom>
          <a:no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 sz="1600" u="none" cap="none" strike="noStrike">
                <a:solidFill>
                  <a:schemeClr val="lt1"/>
                </a:solidFill>
                <a:latin typeface="Poppins Light"/>
                <a:ea typeface="Poppins Light"/>
                <a:cs typeface="Poppins Light"/>
                <a:sym typeface="Poppins Light"/>
              </a:rPr>
              <a:t>High T</a:t>
            </a:r>
            <a:endParaRPr b="0" i="0" sz="1600" u="none" cap="none" strike="noStrike">
              <a:solidFill>
                <a:schemeClr val="lt1"/>
              </a:solidFill>
              <a:latin typeface="Poppins Light"/>
              <a:ea typeface="Poppins Light"/>
              <a:cs typeface="Poppins Light"/>
              <a:sym typeface="Poppins Light"/>
            </a:endParaRPr>
          </a:p>
        </p:txBody>
      </p:sp>
      <p:sp>
        <p:nvSpPr>
          <p:cNvPr id="1761" name="Google Shape;1761;p116"/>
          <p:cNvSpPr txBox="1"/>
          <p:nvPr/>
        </p:nvSpPr>
        <p:spPr>
          <a:xfrm>
            <a:off x="2138025" y="3238900"/>
            <a:ext cx="2320500" cy="237000"/>
          </a:xfrm>
          <a:prstGeom prst="rect">
            <a:avLst/>
          </a:prstGeom>
          <a:no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 sz="1600" u="none" cap="none" strike="noStrike">
                <a:solidFill>
                  <a:schemeClr val="lt1"/>
                </a:solidFill>
                <a:latin typeface="Poppins Light"/>
                <a:ea typeface="Poppins Light"/>
                <a:cs typeface="Poppins Light"/>
                <a:sym typeface="Poppins Light"/>
              </a:rPr>
              <a:t>electrochemical</a:t>
            </a:r>
            <a:endParaRPr b="0" i="0" sz="1600" u="none" cap="none" strike="noStrike">
              <a:solidFill>
                <a:schemeClr val="lt1"/>
              </a:solidFill>
              <a:latin typeface="Poppins Light"/>
              <a:ea typeface="Poppins Light"/>
              <a:cs typeface="Poppins Light"/>
              <a:sym typeface="Poppins Light"/>
            </a:endParaRPr>
          </a:p>
        </p:txBody>
      </p:sp>
      <p:sp>
        <p:nvSpPr>
          <p:cNvPr id="1762" name="Google Shape;1762;p116"/>
          <p:cNvSpPr txBox="1"/>
          <p:nvPr/>
        </p:nvSpPr>
        <p:spPr>
          <a:xfrm>
            <a:off x="2138024" y="2877750"/>
            <a:ext cx="2176200" cy="237000"/>
          </a:xfrm>
          <a:prstGeom prst="rect">
            <a:avLst/>
          </a:prstGeom>
          <a:no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600"/>
              <a:buFont typeface="Arial"/>
              <a:buNone/>
            </a:pPr>
            <a:r>
              <a:rPr b="0" i="0" lang="en" sz="1600" u="none" cap="none" strike="noStrike">
                <a:solidFill>
                  <a:schemeClr val="lt1"/>
                </a:solidFill>
                <a:latin typeface="Poppins Light"/>
                <a:ea typeface="Poppins Light"/>
                <a:cs typeface="Poppins Light"/>
                <a:sym typeface="Poppins Light"/>
              </a:rPr>
              <a:t>thermal</a:t>
            </a:r>
            <a:endParaRPr b="0" i="0" sz="1600" u="none" cap="none" strike="noStrike">
              <a:solidFill>
                <a:schemeClr val="lt1"/>
              </a:solidFill>
              <a:latin typeface="Poppins Light"/>
              <a:ea typeface="Poppins Light"/>
              <a:cs typeface="Poppins Light"/>
              <a:sym typeface="Poppins Light"/>
            </a:endParaRPr>
          </a:p>
        </p:txBody>
      </p:sp>
      <p:sp>
        <p:nvSpPr>
          <p:cNvPr id="1763" name="Google Shape;1763;p116"/>
          <p:cNvSpPr txBox="1"/>
          <p:nvPr/>
        </p:nvSpPr>
        <p:spPr>
          <a:xfrm>
            <a:off x="296875" y="1014959"/>
            <a:ext cx="3209100" cy="2886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800"/>
              <a:buFont typeface="Arial"/>
              <a:buNone/>
            </a:pPr>
            <a:r>
              <a:rPr b="0" i="0" lang="en" sz="1800" u="none" cap="none" strike="noStrike">
                <a:solidFill>
                  <a:schemeClr val="lt1"/>
                </a:solidFill>
                <a:latin typeface="Poppins"/>
                <a:ea typeface="Poppins"/>
                <a:cs typeface="Poppins"/>
                <a:sym typeface="Poppins"/>
              </a:rPr>
              <a:t>KEY </a:t>
            </a:r>
            <a:r>
              <a:rPr b="1" i="0" lang="en" sz="1800" u="none" cap="none" strike="noStrike">
                <a:solidFill>
                  <a:schemeClr val="lt1"/>
                </a:solidFill>
                <a:latin typeface="Poppins"/>
                <a:ea typeface="Poppins"/>
                <a:cs typeface="Poppins"/>
                <a:sym typeface="Poppins"/>
              </a:rPr>
              <a:t>FEATURES</a:t>
            </a:r>
            <a:endParaRPr b="1" i="0" sz="1800" u="none" cap="none" strike="noStrike">
              <a:solidFill>
                <a:schemeClr val="lt1"/>
              </a:solidFill>
              <a:latin typeface="Poppins"/>
              <a:ea typeface="Poppins"/>
              <a:cs typeface="Poppins"/>
              <a:sym typeface="Poppins"/>
            </a:endParaRPr>
          </a:p>
        </p:txBody>
      </p:sp>
      <p:sp>
        <p:nvSpPr>
          <p:cNvPr id="1764" name="Google Shape;1764;p116"/>
          <p:cNvSpPr txBox="1"/>
          <p:nvPr/>
        </p:nvSpPr>
        <p:spPr>
          <a:xfrm>
            <a:off x="4639603" y="997175"/>
            <a:ext cx="3950400" cy="2886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800"/>
              <a:buFont typeface="Arial"/>
              <a:buNone/>
            </a:pPr>
            <a:r>
              <a:rPr b="0" i="0" lang="en" sz="1800" u="none" cap="none" strike="noStrike">
                <a:solidFill>
                  <a:schemeClr val="lt1"/>
                </a:solidFill>
                <a:latin typeface="Poppins"/>
                <a:ea typeface="Poppins"/>
                <a:cs typeface="Poppins"/>
                <a:sym typeface="Poppins"/>
              </a:rPr>
              <a:t>KEY</a:t>
            </a:r>
            <a:r>
              <a:rPr b="1" i="0" lang="en" sz="1800" u="none" cap="none" strike="noStrike">
                <a:solidFill>
                  <a:schemeClr val="lt1"/>
                </a:solidFill>
                <a:latin typeface="Poppins"/>
                <a:ea typeface="Poppins"/>
                <a:cs typeface="Poppins"/>
                <a:sym typeface="Poppins"/>
              </a:rPr>
              <a:t> BENEFITS </a:t>
            </a:r>
            <a:r>
              <a:rPr b="0" i="0" lang="en" sz="1800" u="none" cap="none" strike="noStrike">
                <a:solidFill>
                  <a:schemeClr val="lt1"/>
                </a:solidFill>
                <a:latin typeface="Poppins"/>
                <a:ea typeface="Poppins"/>
                <a:cs typeface="Poppins"/>
                <a:sym typeface="Poppins"/>
              </a:rPr>
              <a:t>IN EV</a:t>
            </a:r>
            <a:endParaRPr b="0" i="0" sz="1800" u="none" cap="none" strike="noStrike">
              <a:solidFill>
                <a:schemeClr val="lt1"/>
              </a:solidFill>
              <a:latin typeface="Poppins"/>
              <a:ea typeface="Poppins"/>
              <a:cs typeface="Poppins"/>
              <a:sym typeface="Poppins"/>
            </a:endParaRPr>
          </a:p>
        </p:txBody>
      </p:sp>
      <p:sp>
        <p:nvSpPr>
          <p:cNvPr id="1765" name="Google Shape;1765;p116"/>
          <p:cNvSpPr/>
          <p:nvPr/>
        </p:nvSpPr>
        <p:spPr>
          <a:xfrm>
            <a:off x="4728724" y="3086100"/>
            <a:ext cx="4243800" cy="630900"/>
          </a:xfrm>
          <a:prstGeom prst="rect">
            <a:avLst/>
          </a:prstGeom>
          <a:solidFill>
            <a:srgbClr val="FFFFFF">
              <a:alpha val="54900"/>
            </a:srgbClr>
          </a:solidFill>
          <a:ln>
            <a:noFill/>
          </a:ln>
        </p:spPr>
        <p:txBody>
          <a:bodyPr anchorCtr="0" anchor="ctr" bIns="91425" lIns="91425" spcFirstLastPara="1" rIns="91425" wrap="square" tIns="91425">
            <a:noAutofit/>
          </a:bodyPr>
          <a:lstStyle/>
          <a:p>
            <a:pPr indent="0" lvl="0" marL="0" marR="0" rtl="0" algn="l">
              <a:lnSpc>
                <a:spcPct val="85000"/>
              </a:lnSpc>
              <a:spcBef>
                <a:spcPts val="0"/>
              </a:spcBef>
              <a:spcAft>
                <a:spcPts val="0"/>
              </a:spcAft>
              <a:buClr>
                <a:srgbClr val="000000"/>
              </a:buClr>
              <a:buSzPts val="1200"/>
              <a:buFont typeface="Arial"/>
              <a:buNone/>
            </a:pPr>
            <a:r>
              <a:rPr b="1" i="0" lang="en" sz="1200" u="none" cap="none" strike="noStrike">
                <a:solidFill>
                  <a:schemeClr val="dk1"/>
                </a:solidFill>
                <a:latin typeface="Poppins"/>
                <a:ea typeface="Poppins"/>
                <a:cs typeface="Poppins"/>
                <a:sym typeface="Poppins"/>
              </a:rPr>
              <a:t>Extended range</a:t>
            </a:r>
            <a:endParaRPr b="1" i="0" sz="1200" u="none" cap="none" strike="noStrike">
              <a:solidFill>
                <a:schemeClr val="dk1"/>
              </a:solidFill>
              <a:latin typeface="Poppins"/>
              <a:ea typeface="Poppins"/>
              <a:cs typeface="Poppins"/>
              <a:sym typeface="Poppins"/>
            </a:endParaRPr>
          </a:p>
          <a:p>
            <a:pPr indent="0" lvl="0" marL="0" marR="0" rtl="0" algn="l">
              <a:lnSpc>
                <a:spcPct val="85000"/>
              </a:lnSpc>
              <a:spcBef>
                <a:spcPts val="0"/>
              </a:spcBef>
              <a:spcAft>
                <a:spcPts val="0"/>
              </a:spcAft>
              <a:buClr>
                <a:srgbClr val="000000"/>
              </a:buClr>
              <a:buSzPts val="1000"/>
              <a:buFont typeface="Arial"/>
              <a:buNone/>
            </a:pPr>
            <a:r>
              <a:rPr lang="en" sz="1000">
                <a:solidFill>
                  <a:schemeClr val="dk1"/>
                </a:solidFill>
                <a:latin typeface="Poppins Light"/>
                <a:ea typeface="Poppins Light"/>
                <a:cs typeface="Poppins Light"/>
                <a:sym typeface="Poppins Light"/>
              </a:rPr>
              <a:t>LiFSI is specially suitable for high energy density battery, like high Ni (Ni &gt;80%), Si anode or high loading electrodes, to improve battery performance.</a:t>
            </a:r>
            <a:endParaRPr b="0" i="0" sz="1000" u="none" cap="none" strike="noStrike">
              <a:solidFill>
                <a:schemeClr val="dk1"/>
              </a:solidFill>
              <a:latin typeface="Poppins Light"/>
              <a:ea typeface="Poppins Light"/>
              <a:cs typeface="Poppins Light"/>
              <a:sym typeface="Poppins Light"/>
            </a:endParaRPr>
          </a:p>
        </p:txBody>
      </p:sp>
      <p:sp>
        <p:nvSpPr>
          <p:cNvPr id="1766" name="Google Shape;1766;p116"/>
          <p:cNvSpPr/>
          <p:nvPr/>
        </p:nvSpPr>
        <p:spPr>
          <a:xfrm>
            <a:off x="4728724" y="1436125"/>
            <a:ext cx="4243800" cy="529200"/>
          </a:xfrm>
          <a:prstGeom prst="rect">
            <a:avLst/>
          </a:prstGeom>
          <a:solidFill>
            <a:srgbClr val="FFFFFF">
              <a:alpha val="54900"/>
            </a:srgbClr>
          </a:solidFill>
          <a:ln>
            <a:noFill/>
          </a:ln>
        </p:spPr>
        <p:txBody>
          <a:bodyPr anchorCtr="0" anchor="ctr" bIns="91425" lIns="91425" spcFirstLastPara="1" rIns="91425" wrap="square" tIns="91425">
            <a:noAutofit/>
          </a:bodyPr>
          <a:lstStyle/>
          <a:p>
            <a:pPr indent="0" lvl="0" marL="0" marR="0" rtl="0" algn="l">
              <a:lnSpc>
                <a:spcPct val="85000"/>
              </a:lnSpc>
              <a:spcBef>
                <a:spcPts val="0"/>
              </a:spcBef>
              <a:spcAft>
                <a:spcPts val="0"/>
              </a:spcAft>
              <a:buClr>
                <a:srgbClr val="000000"/>
              </a:buClr>
              <a:buSzPts val="1200"/>
              <a:buFont typeface="Arial"/>
              <a:buNone/>
            </a:pPr>
            <a:r>
              <a:rPr b="1" i="0" lang="en" sz="1200" u="none" cap="none" strike="noStrike">
                <a:solidFill>
                  <a:schemeClr val="dk1"/>
                </a:solidFill>
                <a:latin typeface="Poppins"/>
                <a:ea typeface="Poppins"/>
                <a:cs typeface="Poppins"/>
                <a:sym typeface="Poppins"/>
              </a:rPr>
              <a:t>Fast Charging</a:t>
            </a:r>
            <a:endParaRPr b="0" i="0" sz="1000" u="none" cap="none" strike="noStrike">
              <a:solidFill>
                <a:schemeClr val="dk1"/>
              </a:solidFill>
              <a:latin typeface="Poppins Light"/>
              <a:ea typeface="Poppins Light"/>
              <a:cs typeface="Poppins Light"/>
              <a:sym typeface="Poppins Light"/>
            </a:endParaRPr>
          </a:p>
          <a:p>
            <a:pPr indent="0" lvl="0" marL="0" marR="0" rtl="0" algn="l">
              <a:lnSpc>
                <a:spcPct val="85000"/>
              </a:lnSpc>
              <a:spcBef>
                <a:spcPts val="0"/>
              </a:spcBef>
              <a:spcAft>
                <a:spcPts val="0"/>
              </a:spcAft>
              <a:buClr>
                <a:srgbClr val="000000"/>
              </a:buClr>
              <a:buSzPts val="1000"/>
              <a:buFont typeface="Arial"/>
              <a:buNone/>
            </a:pPr>
            <a:r>
              <a:rPr b="0" i="0" lang="en" sz="1000" u="none" cap="none" strike="noStrike">
                <a:solidFill>
                  <a:schemeClr val="dk1"/>
                </a:solidFill>
                <a:latin typeface="Poppins Light"/>
                <a:ea typeface="Poppins Light"/>
                <a:cs typeface="Poppins Light"/>
                <a:sym typeface="Poppins Light"/>
              </a:rPr>
              <a:t>LiFSI is used in the fact-charging batteries </a:t>
            </a:r>
            <a:r>
              <a:rPr lang="en" sz="1000">
                <a:solidFill>
                  <a:schemeClr val="dk1"/>
                </a:solidFill>
                <a:latin typeface="Poppins Light"/>
                <a:ea typeface="Poppins Light"/>
                <a:cs typeface="Poppins Light"/>
                <a:sym typeface="Poppins Light"/>
              </a:rPr>
              <a:t>thanks</a:t>
            </a:r>
            <a:r>
              <a:rPr b="0" i="0" lang="en" sz="1000" u="none" cap="none" strike="noStrike">
                <a:solidFill>
                  <a:schemeClr val="dk1"/>
                </a:solidFill>
                <a:latin typeface="Poppins Light"/>
                <a:ea typeface="Poppins Light"/>
                <a:cs typeface="Poppins Light"/>
                <a:sym typeface="Poppins Light"/>
              </a:rPr>
              <a:t> to its high ionic </a:t>
            </a:r>
            <a:r>
              <a:rPr lang="en" sz="1000">
                <a:solidFill>
                  <a:schemeClr val="dk1"/>
                </a:solidFill>
                <a:latin typeface="Poppins Light"/>
                <a:ea typeface="Poppins Light"/>
                <a:cs typeface="Poppins Light"/>
                <a:sym typeface="Poppins Light"/>
              </a:rPr>
              <a:t>c</a:t>
            </a:r>
            <a:r>
              <a:rPr b="0" i="0" lang="en" sz="1000" u="none" cap="none" strike="noStrike">
                <a:solidFill>
                  <a:schemeClr val="dk1"/>
                </a:solidFill>
                <a:latin typeface="Poppins Light"/>
                <a:ea typeface="Poppins Light"/>
                <a:cs typeface="Poppins Light"/>
                <a:sym typeface="Poppins Light"/>
              </a:rPr>
              <a:t>onductivity and thermal stability. </a:t>
            </a:r>
            <a:endParaRPr b="0" i="0" sz="1000" u="none" cap="none" strike="noStrike">
              <a:solidFill>
                <a:schemeClr val="dk1"/>
              </a:solidFill>
              <a:latin typeface="Poppins Light"/>
              <a:ea typeface="Poppins Light"/>
              <a:cs typeface="Poppins Light"/>
              <a:sym typeface="Poppins Light"/>
            </a:endParaRPr>
          </a:p>
        </p:txBody>
      </p:sp>
      <p:sp>
        <p:nvSpPr>
          <p:cNvPr id="1767" name="Google Shape;1767;p116"/>
          <p:cNvSpPr/>
          <p:nvPr/>
        </p:nvSpPr>
        <p:spPr>
          <a:xfrm>
            <a:off x="4728724" y="3750762"/>
            <a:ext cx="4243800" cy="529200"/>
          </a:xfrm>
          <a:prstGeom prst="rect">
            <a:avLst/>
          </a:prstGeom>
          <a:solidFill>
            <a:srgbClr val="FFFFFF">
              <a:alpha val="54900"/>
            </a:srgbClr>
          </a:solidFill>
          <a:ln>
            <a:noFill/>
          </a:ln>
        </p:spPr>
        <p:txBody>
          <a:bodyPr anchorCtr="0" anchor="ctr" bIns="91425" lIns="91425" spcFirstLastPara="1" rIns="91425" wrap="square" tIns="91425">
            <a:noAutofit/>
          </a:bodyPr>
          <a:lstStyle/>
          <a:p>
            <a:pPr indent="0" lvl="0" marL="0" marR="0" rtl="0" algn="l">
              <a:lnSpc>
                <a:spcPct val="85000"/>
              </a:lnSpc>
              <a:spcBef>
                <a:spcPts val="0"/>
              </a:spcBef>
              <a:spcAft>
                <a:spcPts val="0"/>
              </a:spcAft>
              <a:buClr>
                <a:srgbClr val="000000"/>
              </a:buClr>
              <a:buSzPts val="1200"/>
              <a:buFont typeface="Arial"/>
              <a:buNone/>
            </a:pPr>
            <a:r>
              <a:rPr b="1" i="0" lang="en" sz="1200" u="none" cap="none" strike="noStrike">
                <a:solidFill>
                  <a:schemeClr val="dk1"/>
                </a:solidFill>
                <a:latin typeface="Poppins"/>
                <a:ea typeface="Poppins"/>
                <a:cs typeface="Poppins"/>
                <a:sym typeface="Poppins"/>
              </a:rPr>
              <a:t>Safety</a:t>
            </a:r>
            <a:endParaRPr b="0" i="0" sz="1000" u="none" cap="none" strike="noStrike">
              <a:solidFill>
                <a:schemeClr val="dk1"/>
              </a:solidFill>
              <a:latin typeface="Poppins Light"/>
              <a:ea typeface="Poppins Light"/>
              <a:cs typeface="Poppins Light"/>
              <a:sym typeface="Poppins Light"/>
            </a:endParaRPr>
          </a:p>
          <a:p>
            <a:pPr indent="0" lvl="0" marL="0" marR="0" rtl="0" algn="l">
              <a:lnSpc>
                <a:spcPct val="85000"/>
              </a:lnSpc>
              <a:spcBef>
                <a:spcPts val="0"/>
              </a:spcBef>
              <a:spcAft>
                <a:spcPts val="0"/>
              </a:spcAft>
              <a:buClr>
                <a:srgbClr val="000000"/>
              </a:buClr>
              <a:buSzPts val="1000"/>
              <a:buFont typeface="Arial"/>
              <a:buNone/>
            </a:pPr>
            <a:r>
              <a:rPr b="0" i="0" lang="en" sz="1000" u="none" cap="none" strike="noStrike">
                <a:solidFill>
                  <a:schemeClr val="dk1"/>
                </a:solidFill>
                <a:latin typeface="Poppins Light"/>
                <a:ea typeface="Poppins Light"/>
                <a:cs typeface="Poppins Light"/>
                <a:sym typeface="Poppins Light"/>
              </a:rPr>
              <a:t>LiFSI has high chemical and T stability, therefore contribute to batteries’ thermal stability</a:t>
            </a:r>
            <a:endParaRPr b="0" i="0" sz="1000" u="none" cap="none" strike="noStrike">
              <a:solidFill>
                <a:schemeClr val="dk1"/>
              </a:solidFill>
              <a:latin typeface="Poppins Light"/>
              <a:ea typeface="Poppins Light"/>
              <a:cs typeface="Poppins Light"/>
              <a:sym typeface="Poppins Light"/>
            </a:endParaRPr>
          </a:p>
        </p:txBody>
      </p:sp>
      <p:sp>
        <p:nvSpPr>
          <p:cNvPr id="1768" name="Google Shape;1768;p116"/>
          <p:cNvSpPr/>
          <p:nvPr/>
        </p:nvSpPr>
        <p:spPr>
          <a:xfrm>
            <a:off x="4728724" y="1999034"/>
            <a:ext cx="4243800" cy="529200"/>
          </a:xfrm>
          <a:prstGeom prst="rect">
            <a:avLst/>
          </a:prstGeom>
          <a:solidFill>
            <a:srgbClr val="FFFFFF">
              <a:alpha val="54900"/>
            </a:srgbClr>
          </a:solidFill>
          <a:ln>
            <a:noFill/>
          </a:ln>
        </p:spPr>
        <p:txBody>
          <a:bodyPr anchorCtr="0" anchor="ctr" bIns="91425" lIns="91425" spcFirstLastPara="1" rIns="91425" wrap="square" tIns="91425">
            <a:noAutofit/>
          </a:bodyPr>
          <a:lstStyle/>
          <a:p>
            <a:pPr indent="0" lvl="0" marL="0" marR="0" rtl="0" algn="l">
              <a:lnSpc>
                <a:spcPct val="85000"/>
              </a:lnSpc>
              <a:spcBef>
                <a:spcPts val="0"/>
              </a:spcBef>
              <a:spcAft>
                <a:spcPts val="0"/>
              </a:spcAft>
              <a:buClr>
                <a:srgbClr val="000000"/>
              </a:buClr>
              <a:buSzPts val="1200"/>
              <a:buFont typeface="Arial"/>
              <a:buNone/>
            </a:pPr>
            <a:r>
              <a:rPr b="1" i="0" lang="en" sz="1200" u="none" cap="none" strike="noStrike">
                <a:solidFill>
                  <a:schemeClr val="dk1"/>
                </a:solidFill>
                <a:latin typeface="Poppins"/>
                <a:ea typeface="Poppins"/>
                <a:cs typeface="Poppins"/>
                <a:sym typeface="Poppins"/>
              </a:rPr>
              <a:t>Long Cyclelife</a:t>
            </a:r>
            <a:endParaRPr b="0" i="0" sz="1000" u="none" cap="none" strike="noStrike">
              <a:solidFill>
                <a:schemeClr val="dk1"/>
              </a:solidFill>
              <a:latin typeface="Poppins Light"/>
              <a:ea typeface="Poppins Light"/>
              <a:cs typeface="Poppins Light"/>
              <a:sym typeface="Poppins Light"/>
            </a:endParaRPr>
          </a:p>
          <a:p>
            <a:pPr indent="0" lvl="0" marL="0" marR="0" rtl="0" algn="l">
              <a:lnSpc>
                <a:spcPct val="85000"/>
              </a:lnSpc>
              <a:spcBef>
                <a:spcPts val="0"/>
              </a:spcBef>
              <a:spcAft>
                <a:spcPts val="0"/>
              </a:spcAft>
              <a:buClr>
                <a:srgbClr val="000000"/>
              </a:buClr>
              <a:buSzPts val="900"/>
              <a:buFont typeface="Arial"/>
              <a:buNone/>
            </a:pPr>
            <a:r>
              <a:rPr b="0" i="0" lang="en" sz="900" u="none" cap="none" strike="noStrike">
                <a:solidFill>
                  <a:schemeClr val="dk1"/>
                </a:solidFill>
                <a:latin typeface="Poppins Light"/>
                <a:ea typeface="Poppins Light"/>
                <a:cs typeface="Poppins Light"/>
                <a:sym typeface="Poppins Light"/>
              </a:rPr>
              <a:t>LiFSI improves the cycling performance to reach a better cycle life, thus contributes to the battery longevity </a:t>
            </a:r>
            <a:endParaRPr b="0" i="0" sz="1000" u="none" cap="none" strike="noStrike">
              <a:solidFill>
                <a:schemeClr val="dk1"/>
              </a:solidFill>
              <a:latin typeface="Poppins Light"/>
              <a:ea typeface="Poppins Light"/>
              <a:cs typeface="Poppins Light"/>
              <a:sym typeface="Poppins Light"/>
            </a:endParaRPr>
          </a:p>
        </p:txBody>
      </p:sp>
      <p:sp>
        <p:nvSpPr>
          <p:cNvPr id="1769" name="Google Shape;1769;p116"/>
          <p:cNvSpPr/>
          <p:nvPr/>
        </p:nvSpPr>
        <p:spPr>
          <a:xfrm>
            <a:off x="4728724" y="2561943"/>
            <a:ext cx="4243800" cy="486300"/>
          </a:xfrm>
          <a:prstGeom prst="rect">
            <a:avLst/>
          </a:prstGeom>
          <a:solidFill>
            <a:srgbClr val="FFFFFF">
              <a:alpha val="54900"/>
            </a:srgbClr>
          </a:solidFill>
          <a:ln>
            <a:noFill/>
          </a:ln>
        </p:spPr>
        <p:txBody>
          <a:bodyPr anchorCtr="0" anchor="ctr" bIns="91425" lIns="91425" spcFirstLastPara="1" rIns="91425" wrap="square" tIns="91425">
            <a:noAutofit/>
          </a:bodyPr>
          <a:lstStyle/>
          <a:p>
            <a:pPr indent="0" lvl="0" marL="0" marR="0" rtl="0" algn="l">
              <a:lnSpc>
                <a:spcPct val="85000"/>
              </a:lnSpc>
              <a:spcBef>
                <a:spcPts val="0"/>
              </a:spcBef>
              <a:spcAft>
                <a:spcPts val="0"/>
              </a:spcAft>
              <a:buClr>
                <a:srgbClr val="000000"/>
              </a:buClr>
              <a:buSzPts val="1200"/>
              <a:buFont typeface="Arial"/>
              <a:buNone/>
            </a:pPr>
            <a:r>
              <a:rPr b="1" i="0" lang="en" sz="1200" u="none" cap="none" strike="noStrike">
                <a:solidFill>
                  <a:schemeClr val="dk1"/>
                </a:solidFill>
                <a:latin typeface="Poppins"/>
                <a:ea typeface="Poppins"/>
                <a:cs typeface="Poppins"/>
                <a:sym typeface="Poppins"/>
              </a:rPr>
              <a:t>Cold weather</a:t>
            </a:r>
            <a:endParaRPr b="0" i="0" sz="1000" u="none" cap="none" strike="noStrike">
              <a:solidFill>
                <a:schemeClr val="dk1"/>
              </a:solidFill>
              <a:latin typeface="Poppins Light"/>
              <a:ea typeface="Poppins Light"/>
              <a:cs typeface="Poppins Light"/>
              <a:sym typeface="Poppins Light"/>
            </a:endParaRPr>
          </a:p>
          <a:p>
            <a:pPr indent="0" lvl="0" marL="0" marR="0" rtl="0" algn="l">
              <a:lnSpc>
                <a:spcPct val="85000"/>
              </a:lnSpc>
              <a:spcBef>
                <a:spcPts val="0"/>
              </a:spcBef>
              <a:spcAft>
                <a:spcPts val="0"/>
              </a:spcAft>
              <a:buClr>
                <a:srgbClr val="000000"/>
              </a:buClr>
              <a:buSzPts val="900"/>
              <a:buFont typeface="Arial"/>
              <a:buNone/>
            </a:pPr>
            <a:r>
              <a:rPr b="0" i="0" lang="en" sz="900" u="none" cap="none" strike="noStrike">
                <a:solidFill>
                  <a:schemeClr val="dk1"/>
                </a:solidFill>
                <a:latin typeface="Poppins Light"/>
                <a:ea typeface="Poppins Light"/>
                <a:cs typeface="Poppins Light"/>
                <a:sym typeface="Poppins Light"/>
              </a:rPr>
              <a:t>LiFSI improves the charging and discharging performance at low T, which is crucial for LFP batteries</a:t>
            </a:r>
            <a:endParaRPr b="0" i="0" sz="1000" u="none" cap="none" strike="noStrike">
              <a:solidFill>
                <a:schemeClr val="dk1"/>
              </a:solidFill>
              <a:latin typeface="Poppins Light"/>
              <a:ea typeface="Poppins Light"/>
              <a:cs typeface="Poppins Light"/>
              <a:sym typeface="Poppins Light"/>
            </a:endParaRPr>
          </a:p>
        </p:txBody>
      </p:sp>
      <p:grpSp>
        <p:nvGrpSpPr>
          <p:cNvPr id="1770" name="Google Shape;1770;p116"/>
          <p:cNvGrpSpPr/>
          <p:nvPr/>
        </p:nvGrpSpPr>
        <p:grpSpPr>
          <a:xfrm flipH="1" rot="-5400000">
            <a:off x="1569642" y="2128970"/>
            <a:ext cx="492136" cy="310881"/>
            <a:chOff x="310976" y="3354120"/>
            <a:chExt cx="232370" cy="136687"/>
          </a:xfrm>
        </p:grpSpPr>
        <p:sp>
          <p:nvSpPr>
            <p:cNvPr id="1771" name="Google Shape;1771;p116"/>
            <p:cNvSpPr/>
            <p:nvPr/>
          </p:nvSpPr>
          <p:spPr>
            <a:xfrm>
              <a:off x="407797" y="3354120"/>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accent1"/>
            </a:solidFill>
            <a:ln cap="flat" cmpd="sng" w="1905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772" name="Google Shape;1772;p116"/>
            <p:cNvSpPr/>
            <p:nvPr/>
          </p:nvSpPr>
          <p:spPr>
            <a:xfrm>
              <a:off x="463123"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accent1"/>
            </a:solidFill>
            <a:ln cap="flat" cmpd="sng" w="1905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773" name="Google Shape;1773;p116"/>
            <p:cNvSpPr/>
            <p:nvPr/>
          </p:nvSpPr>
          <p:spPr>
            <a:xfrm>
              <a:off x="352470"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accent1"/>
            </a:solidFill>
            <a:ln cap="flat" cmpd="sng" w="1905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774" name="Google Shape;1774;p116"/>
            <p:cNvSpPr/>
            <p:nvPr/>
          </p:nvSpPr>
          <p:spPr>
            <a:xfrm>
              <a:off x="504618"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accent1"/>
            </a:solidFill>
            <a:ln cap="flat" cmpd="sng" w="1905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775" name="Google Shape;1775;p116"/>
            <p:cNvSpPr/>
            <p:nvPr/>
          </p:nvSpPr>
          <p:spPr>
            <a:xfrm>
              <a:off x="310976"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accent1"/>
            </a:solidFill>
            <a:ln cap="flat" cmpd="sng" w="1905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grpSp>
      <p:grpSp>
        <p:nvGrpSpPr>
          <p:cNvPr id="1776" name="Google Shape;1776;p116"/>
          <p:cNvGrpSpPr/>
          <p:nvPr/>
        </p:nvGrpSpPr>
        <p:grpSpPr>
          <a:xfrm flipH="1" rot="-5400000">
            <a:off x="1569642" y="3081470"/>
            <a:ext cx="492136" cy="310881"/>
            <a:chOff x="310976" y="3354120"/>
            <a:chExt cx="232370" cy="136687"/>
          </a:xfrm>
        </p:grpSpPr>
        <p:sp>
          <p:nvSpPr>
            <p:cNvPr id="1777" name="Google Shape;1777;p116"/>
            <p:cNvSpPr/>
            <p:nvPr/>
          </p:nvSpPr>
          <p:spPr>
            <a:xfrm>
              <a:off x="407797" y="3354120"/>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accent1"/>
            </a:solidFill>
            <a:ln cap="flat" cmpd="sng" w="1905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778" name="Google Shape;1778;p116"/>
            <p:cNvSpPr/>
            <p:nvPr/>
          </p:nvSpPr>
          <p:spPr>
            <a:xfrm>
              <a:off x="463123"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accent1"/>
            </a:solidFill>
            <a:ln cap="flat" cmpd="sng" w="1905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779" name="Google Shape;1779;p116"/>
            <p:cNvSpPr/>
            <p:nvPr/>
          </p:nvSpPr>
          <p:spPr>
            <a:xfrm>
              <a:off x="352470"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accent1"/>
            </a:solidFill>
            <a:ln cap="flat" cmpd="sng" w="1905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780" name="Google Shape;1780;p116"/>
            <p:cNvSpPr/>
            <p:nvPr/>
          </p:nvSpPr>
          <p:spPr>
            <a:xfrm>
              <a:off x="504618"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accent1"/>
            </a:solidFill>
            <a:ln cap="flat" cmpd="sng" w="1905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1781" name="Google Shape;1781;p116"/>
            <p:cNvSpPr/>
            <p:nvPr/>
          </p:nvSpPr>
          <p:spPr>
            <a:xfrm>
              <a:off x="310976"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accent1"/>
            </a:solidFill>
            <a:ln cap="flat" cmpd="sng" w="1905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grpSp>
    </p:spTree>
  </p:cSld>
  <p:clrMapOvr>
    <a:masterClrMapping/>
  </p:clrMapOvr>
  <mc:AlternateContent>
    <mc:Choice Requires="p14">
      <p:transition spd="slow" p14:dur="700">
        <p:fade/>
      </p:transition>
    </mc:Choice>
    <mc:Fallback>
      <p:transition spd="slow">
        <p:fade/>
      </p:transition>
    </mc:Fallback>
  </mc:AlternateContent>
</p:sld>
</file>

<file path=ppt/slides/slide2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786" name="Shape 1786"/>
        <p:cNvGrpSpPr/>
        <p:nvPr/>
      </p:nvGrpSpPr>
      <p:grpSpPr>
        <a:xfrm>
          <a:off x="0" y="0"/>
          <a:ext cx="0" cy="0"/>
          <a:chOff x="0" y="0"/>
          <a:chExt cx="0" cy="0"/>
        </a:xfrm>
      </p:grpSpPr>
      <p:grpSp>
        <p:nvGrpSpPr>
          <p:cNvPr id="1787" name="Google Shape;1787;p117"/>
          <p:cNvGrpSpPr/>
          <p:nvPr/>
        </p:nvGrpSpPr>
        <p:grpSpPr>
          <a:xfrm>
            <a:off x="6170789" y="1021377"/>
            <a:ext cx="2973236" cy="3274170"/>
            <a:chOff x="6255400" y="1021403"/>
            <a:chExt cx="2888600" cy="3346111"/>
          </a:xfrm>
        </p:grpSpPr>
        <p:sp>
          <p:nvSpPr>
            <p:cNvPr id="1788" name="Google Shape;1788;p117"/>
            <p:cNvSpPr/>
            <p:nvPr/>
          </p:nvSpPr>
          <p:spPr>
            <a:xfrm>
              <a:off x="6255400" y="1021403"/>
              <a:ext cx="2888600" cy="3341732"/>
            </a:xfrm>
            <a:custGeom>
              <a:rect b="b" l="l" r="r" t="t"/>
              <a:pathLst>
                <a:path extrusionOk="0" h="3341732" w="2888600">
                  <a:moveTo>
                    <a:pt x="133758" y="0"/>
                  </a:moveTo>
                  <a:lnTo>
                    <a:pt x="2888600" y="0"/>
                  </a:lnTo>
                  <a:lnTo>
                    <a:pt x="2888600" y="3341732"/>
                  </a:lnTo>
                  <a:lnTo>
                    <a:pt x="133758" y="3341732"/>
                  </a:lnTo>
                  <a:cubicBezTo>
                    <a:pt x="59885" y="3341732"/>
                    <a:pt x="0" y="3281847"/>
                    <a:pt x="0" y="3207974"/>
                  </a:cubicBezTo>
                  <a:lnTo>
                    <a:pt x="0" y="133758"/>
                  </a:lnTo>
                  <a:cubicBezTo>
                    <a:pt x="0" y="59885"/>
                    <a:pt x="59885" y="0"/>
                    <a:pt x="133758" y="0"/>
                  </a:cubicBezTo>
                  <a:close/>
                </a:path>
              </a:pathLst>
            </a:custGeom>
            <a:solidFill>
              <a:schemeClr val="accent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789" name="Google Shape;1789;p117"/>
            <p:cNvSpPr/>
            <p:nvPr/>
          </p:nvSpPr>
          <p:spPr>
            <a:xfrm>
              <a:off x="6262445" y="1630314"/>
              <a:ext cx="1070400" cy="2737200"/>
            </a:xfrm>
            <a:prstGeom prst="triangle">
              <a:avLst>
                <a:gd fmla="val 0" name="adj"/>
              </a:avLst>
            </a:prstGeom>
            <a:solidFill>
              <a:schemeClr val="lt1">
                <a:alpha val="1765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1790" name="Google Shape;1790;p117"/>
            <p:cNvSpPr/>
            <p:nvPr/>
          </p:nvSpPr>
          <p:spPr>
            <a:xfrm rot="-5400000">
              <a:off x="7049950" y="2274386"/>
              <a:ext cx="1294200" cy="2883300"/>
            </a:xfrm>
            <a:prstGeom prst="triangle">
              <a:avLst>
                <a:gd fmla="val 0" name="adj"/>
              </a:avLst>
            </a:prstGeom>
            <a:solidFill>
              <a:schemeClr val="lt1">
                <a:alpha val="549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grpSp>
      <p:sp>
        <p:nvSpPr>
          <p:cNvPr id="1791" name="Google Shape;1791;p117"/>
          <p:cNvSpPr/>
          <p:nvPr/>
        </p:nvSpPr>
        <p:spPr>
          <a:xfrm>
            <a:off x="1" y="1019175"/>
            <a:ext cx="6019800" cy="3295800"/>
          </a:xfrm>
          <a:prstGeom prst="rect">
            <a:avLst/>
          </a:prstGeom>
          <a:solidFill>
            <a:srgbClr val="DEE1E3"/>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792" name="Google Shape;1792;p117"/>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t>We are developing LiFSI </a:t>
            </a:r>
            <a:br>
              <a:rPr lang="en"/>
            </a:br>
            <a:r>
              <a:rPr lang="en"/>
              <a:t>with </a:t>
            </a:r>
            <a:r>
              <a:rPr lang="en">
                <a:solidFill>
                  <a:schemeClr val="accent1"/>
                </a:solidFill>
              </a:rPr>
              <a:t>highest quality &amp; environmental standards  </a:t>
            </a:r>
            <a:endParaRPr/>
          </a:p>
          <a:p>
            <a:pPr indent="0" lvl="0" marL="0" rtl="0" algn="l">
              <a:lnSpc>
                <a:spcPct val="100000"/>
              </a:lnSpc>
              <a:spcBef>
                <a:spcPts val="0"/>
              </a:spcBef>
              <a:spcAft>
                <a:spcPts val="0"/>
              </a:spcAft>
              <a:buSzPts val="1400"/>
              <a:buNone/>
            </a:pPr>
            <a:r>
              <a:t/>
            </a:r>
            <a:endParaRPr/>
          </a:p>
        </p:txBody>
      </p:sp>
      <p:sp>
        <p:nvSpPr>
          <p:cNvPr id="1793" name="Google Shape;1793;p117"/>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1794" name="Google Shape;1794;p117"/>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cxnSp>
        <p:nvCxnSpPr>
          <p:cNvPr id="1795" name="Google Shape;1795;p117"/>
          <p:cNvCxnSpPr/>
          <p:nvPr/>
        </p:nvCxnSpPr>
        <p:spPr>
          <a:xfrm>
            <a:off x="1301051" y="987325"/>
            <a:ext cx="0" cy="0"/>
          </a:xfrm>
          <a:prstGeom prst="straightConnector1">
            <a:avLst/>
          </a:prstGeom>
          <a:noFill/>
          <a:ln cap="flat" cmpd="sng" w="9525">
            <a:solidFill>
              <a:srgbClr val="616976"/>
            </a:solidFill>
            <a:prstDash val="solid"/>
            <a:round/>
            <a:headEnd len="sm" w="sm" type="none"/>
            <a:tailEnd len="sm" w="sm" type="none"/>
          </a:ln>
        </p:spPr>
      </p:cxnSp>
      <p:sp>
        <p:nvSpPr>
          <p:cNvPr id="1796" name="Google Shape;1796;p117"/>
          <p:cNvSpPr txBox="1"/>
          <p:nvPr/>
        </p:nvSpPr>
        <p:spPr>
          <a:xfrm>
            <a:off x="327982" y="1014886"/>
            <a:ext cx="3150000" cy="400200"/>
          </a:xfrm>
          <a:prstGeom prst="rect">
            <a:avLst/>
          </a:prstGeom>
          <a:noFill/>
          <a:ln>
            <a:noFill/>
          </a:ln>
        </p:spPr>
        <p:txBody>
          <a:bodyPr anchorCtr="0" anchor="ctr" bIns="91425" lIns="0" spcFirstLastPara="1" rIns="0" wrap="square" tIns="91425">
            <a:spAutoFit/>
          </a:bodyPr>
          <a:lstStyle/>
          <a:p>
            <a:pPr indent="0" lvl="0" marL="0" marR="0" rtl="0" algn="l">
              <a:lnSpc>
                <a:spcPct val="100000"/>
              </a:lnSpc>
              <a:spcBef>
                <a:spcPts val="0"/>
              </a:spcBef>
              <a:spcAft>
                <a:spcPts val="0"/>
              </a:spcAft>
              <a:buClr>
                <a:srgbClr val="000000"/>
              </a:buClr>
              <a:buSzPts val="1400"/>
              <a:buFont typeface="Arial"/>
              <a:buNone/>
            </a:pPr>
            <a:r>
              <a:rPr b="1" i="0" lang="en" sz="1400" u="none" cap="none" strike="noStrike">
                <a:solidFill>
                  <a:schemeClr val="dk1"/>
                </a:solidFill>
                <a:latin typeface="Poppins Medium"/>
                <a:ea typeface="Poppins Medium"/>
                <a:cs typeface="Poppins Medium"/>
                <a:sym typeface="Poppins Medium"/>
              </a:rPr>
              <a:t>Top purity &amp; quality</a:t>
            </a:r>
            <a:endParaRPr b="1" i="0" sz="1000" u="none" cap="none" strike="noStrike">
              <a:solidFill>
                <a:schemeClr val="dk1"/>
              </a:solidFill>
              <a:latin typeface="Poppins Medium"/>
              <a:ea typeface="Poppins Medium"/>
              <a:cs typeface="Poppins Medium"/>
              <a:sym typeface="Poppins Medium"/>
            </a:endParaRPr>
          </a:p>
        </p:txBody>
      </p:sp>
      <p:grpSp>
        <p:nvGrpSpPr>
          <p:cNvPr id="1797" name="Google Shape;1797;p117"/>
          <p:cNvGrpSpPr/>
          <p:nvPr/>
        </p:nvGrpSpPr>
        <p:grpSpPr>
          <a:xfrm>
            <a:off x="201495" y="1442633"/>
            <a:ext cx="5770615" cy="2177493"/>
            <a:chOff x="552000" y="1980638"/>
            <a:chExt cx="5197816" cy="1664750"/>
          </a:xfrm>
        </p:grpSpPr>
        <p:pic>
          <p:nvPicPr>
            <p:cNvPr id="1798" name="Google Shape;1798;p117"/>
            <p:cNvPicPr preferRelativeResize="0"/>
            <p:nvPr/>
          </p:nvPicPr>
          <p:blipFill rotWithShape="1">
            <a:blip r:embed="rId3">
              <a:alphaModFix/>
            </a:blip>
            <a:srcRect b="0" l="0" r="0" t="0"/>
            <a:stretch/>
          </p:blipFill>
          <p:spPr>
            <a:xfrm>
              <a:off x="552000" y="1980638"/>
              <a:ext cx="5197816" cy="1664750"/>
            </a:xfrm>
            <a:prstGeom prst="rect">
              <a:avLst/>
            </a:prstGeom>
            <a:noFill/>
            <a:ln>
              <a:noFill/>
            </a:ln>
          </p:spPr>
        </p:pic>
        <p:sp>
          <p:nvSpPr>
            <p:cNvPr id="1799" name="Google Shape;1799;p117"/>
            <p:cNvSpPr txBox="1"/>
            <p:nvPr/>
          </p:nvSpPr>
          <p:spPr>
            <a:xfrm>
              <a:off x="1268261" y="3432622"/>
              <a:ext cx="479100" cy="164700"/>
            </a:xfrm>
            <a:prstGeom prst="rect">
              <a:avLst/>
            </a:prstGeom>
            <a:solidFill>
              <a:schemeClr val="lt1"/>
            </a:solid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700"/>
                <a:buFont typeface="Arial"/>
                <a:buNone/>
              </a:pPr>
              <a:r>
                <a:rPr b="1" i="0" lang="en" sz="700" u="none" cap="none" strike="noStrike">
                  <a:solidFill>
                    <a:schemeClr val="accent1"/>
                  </a:solidFill>
                  <a:latin typeface="Poppins"/>
                  <a:ea typeface="Poppins"/>
                  <a:cs typeface="Poppins"/>
                  <a:sym typeface="Poppins"/>
                </a:rPr>
                <a:t>SYENSQO LIFSI</a:t>
              </a:r>
              <a:endParaRPr b="1" i="0" sz="700" u="none" cap="none" strike="noStrike">
                <a:solidFill>
                  <a:schemeClr val="accent1"/>
                </a:solidFill>
                <a:latin typeface="Poppins"/>
                <a:ea typeface="Poppins"/>
                <a:cs typeface="Poppins"/>
                <a:sym typeface="Poppins"/>
              </a:endParaRPr>
            </a:p>
          </p:txBody>
        </p:sp>
        <p:sp>
          <p:nvSpPr>
            <p:cNvPr id="1800" name="Google Shape;1800;p117"/>
            <p:cNvSpPr txBox="1"/>
            <p:nvPr/>
          </p:nvSpPr>
          <p:spPr>
            <a:xfrm>
              <a:off x="3987925" y="3416950"/>
              <a:ext cx="434400" cy="141300"/>
            </a:xfrm>
            <a:prstGeom prst="rect">
              <a:avLst/>
            </a:prstGeom>
            <a:solidFill>
              <a:schemeClr val="lt1"/>
            </a:solidFill>
            <a:ln>
              <a:noFill/>
            </a:ln>
          </p:spPr>
          <p:txBody>
            <a:bodyPr anchorCtr="0" anchor="ctr" bIns="0" lIns="0" spcFirstLastPara="1" rIns="0" wrap="square" tIns="0">
              <a:spAutoFit/>
            </a:bodyPr>
            <a:lstStyle/>
            <a:p>
              <a:pPr indent="0" lvl="0" marL="0" marR="0" rtl="0" algn="l">
                <a:lnSpc>
                  <a:spcPct val="100000"/>
                </a:lnSpc>
                <a:spcBef>
                  <a:spcPts val="0"/>
                </a:spcBef>
                <a:spcAft>
                  <a:spcPts val="0"/>
                </a:spcAft>
                <a:buClr>
                  <a:srgbClr val="000000"/>
                </a:buClr>
                <a:buSzPts val="600"/>
                <a:buFont typeface="Arial"/>
                <a:buNone/>
              </a:pPr>
              <a:r>
                <a:rPr b="1" i="0" lang="en" sz="600" u="none" cap="none" strike="noStrike">
                  <a:solidFill>
                    <a:srgbClr val="009FE3"/>
                  </a:solidFill>
                  <a:latin typeface="Poppins"/>
                  <a:ea typeface="Poppins"/>
                  <a:cs typeface="Poppins"/>
                  <a:sym typeface="Poppins"/>
                </a:rPr>
                <a:t>Syensqo LiFSI</a:t>
              </a:r>
              <a:endParaRPr b="1" i="0" sz="600" u="none" cap="none" strike="noStrike">
                <a:solidFill>
                  <a:srgbClr val="009FE3"/>
                </a:solidFill>
                <a:latin typeface="Poppins"/>
                <a:ea typeface="Poppins"/>
                <a:cs typeface="Poppins"/>
                <a:sym typeface="Poppins"/>
              </a:endParaRPr>
            </a:p>
          </p:txBody>
        </p:sp>
        <p:sp>
          <p:nvSpPr>
            <p:cNvPr id="1801" name="Google Shape;1801;p117"/>
            <p:cNvSpPr txBox="1"/>
            <p:nvPr/>
          </p:nvSpPr>
          <p:spPr>
            <a:xfrm>
              <a:off x="3932243" y="3432622"/>
              <a:ext cx="479100" cy="164700"/>
            </a:xfrm>
            <a:prstGeom prst="rect">
              <a:avLst/>
            </a:prstGeom>
            <a:solidFill>
              <a:schemeClr val="lt1"/>
            </a:solid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700"/>
                <a:buFont typeface="Arial"/>
                <a:buNone/>
              </a:pPr>
              <a:r>
                <a:rPr b="1" i="0" lang="en" sz="700" u="none" cap="none" strike="noStrike">
                  <a:solidFill>
                    <a:schemeClr val="accent1"/>
                  </a:solidFill>
                  <a:latin typeface="Poppins"/>
                  <a:ea typeface="Poppins"/>
                  <a:cs typeface="Poppins"/>
                  <a:sym typeface="Poppins"/>
                </a:rPr>
                <a:t>SYENSQO LIFSI</a:t>
              </a:r>
              <a:endParaRPr b="1" i="0" sz="700" u="none" cap="none" strike="noStrike">
                <a:solidFill>
                  <a:schemeClr val="accent1"/>
                </a:solidFill>
                <a:latin typeface="Poppins"/>
                <a:ea typeface="Poppins"/>
                <a:cs typeface="Poppins"/>
                <a:sym typeface="Poppins"/>
              </a:endParaRPr>
            </a:p>
          </p:txBody>
        </p:sp>
      </p:grpSp>
      <p:sp>
        <p:nvSpPr>
          <p:cNvPr id="1802" name="Google Shape;1802;p117"/>
          <p:cNvSpPr txBox="1"/>
          <p:nvPr/>
        </p:nvSpPr>
        <p:spPr>
          <a:xfrm>
            <a:off x="6296891" y="988509"/>
            <a:ext cx="2133600" cy="416100"/>
          </a:xfrm>
          <a:prstGeom prst="rect">
            <a:avLst/>
          </a:prstGeom>
          <a:noFill/>
          <a:ln>
            <a:noFill/>
          </a:ln>
        </p:spPr>
        <p:txBody>
          <a:bodyPr anchorCtr="0" anchor="ctr" bIns="0" lIns="91425" spcFirstLastPara="1" rIns="91425" wrap="square" tIns="54000">
            <a:noAutofit/>
          </a:bodyPr>
          <a:lstStyle/>
          <a:p>
            <a:pPr indent="0" lvl="0" marL="0" marR="0" rtl="0" algn="l">
              <a:lnSpc>
                <a:spcPct val="100000"/>
              </a:lnSpc>
              <a:spcBef>
                <a:spcPts val="0"/>
              </a:spcBef>
              <a:spcAft>
                <a:spcPts val="0"/>
              </a:spcAft>
              <a:buClr>
                <a:srgbClr val="000000"/>
              </a:buClr>
              <a:buSzPts val="1600"/>
              <a:buFont typeface="Arial"/>
              <a:buNone/>
            </a:pPr>
            <a:r>
              <a:rPr b="0" i="0" lang="en" sz="1600" u="none" cap="none" strike="noStrike">
                <a:solidFill>
                  <a:srgbClr val="FFFFFF"/>
                </a:solidFill>
                <a:latin typeface="Poppins Light"/>
                <a:ea typeface="Poppins Light"/>
                <a:cs typeface="Poppins Light"/>
                <a:sym typeface="Poppins Light"/>
              </a:rPr>
              <a:t>KEY </a:t>
            </a:r>
            <a:r>
              <a:rPr b="1" i="0" lang="en" sz="1600" u="none" cap="none" strike="noStrike">
                <a:solidFill>
                  <a:srgbClr val="FFFFFF"/>
                </a:solidFill>
                <a:latin typeface="Poppins Light"/>
                <a:ea typeface="Poppins Light"/>
                <a:cs typeface="Poppins Light"/>
                <a:sym typeface="Poppins Light"/>
              </a:rPr>
              <a:t>BENEFITS</a:t>
            </a:r>
            <a:endParaRPr b="1" i="0" sz="1600" u="none" cap="none" strike="noStrike">
              <a:solidFill>
                <a:srgbClr val="FFFFFF"/>
              </a:solidFill>
              <a:latin typeface="Poppins Light"/>
              <a:ea typeface="Poppins Light"/>
              <a:cs typeface="Poppins Light"/>
              <a:sym typeface="Poppins Light"/>
            </a:endParaRPr>
          </a:p>
        </p:txBody>
      </p:sp>
      <p:grpSp>
        <p:nvGrpSpPr>
          <p:cNvPr id="1803" name="Google Shape;1803;p117"/>
          <p:cNvGrpSpPr/>
          <p:nvPr/>
        </p:nvGrpSpPr>
        <p:grpSpPr>
          <a:xfrm>
            <a:off x="8415587" y="1116939"/>
            <a:ext cx="413614" cy="467663"/>
            <a:chOff x="1674" y="252"/>
            <a:chExt cx="2421" cy="2737"/>
          </a:xfrm>
        </p:grpSpPr>
        <p:sp>
          <p:nvSpPr>
            <p:cNvPr id="1804" name="Google Shape;1804;p117"/>
            <p:cNvSpPr/>
            <p:nvPr/>
          </p:nvSpPr>
          <p:spPr>
            <a:xfrm>
              <a:off x="2229" y="669"/>
              <a:ext cx="1799" cy="2320"/>
            </a:xfrm>
            <a:custGeom>
              <a:rect b="b" l="l" r="r" t="t"/>
              <a:pathLst>
                <a:path extrusionOk="0" h="980" w="760">
                  <a:moveTo>
                    <a:pt x="578" y="980"/>
                  </a:moveTo>
                  <a:cubicBezTo>
                    <a:pt x="366" y="980"/>
                    <a:pt x="366" y="980"/>
                    <a:pt x="366" y="980"/>
                  </a:cubicBezTo>
                  <a:cubicBezTo>
                    <a:pt x="261" y="980"/>
                    <a:pt x="213" y="969"/>
                    <a:pt x="166" y="959"/>
                  </a:cubicBezTo>
                  <a:cubicBezTo>
                    <a:pt x="159" y="957"/>
                    <a:pt x="152" y="956"/>
                    <a:pt x="145" y="954"/>
                  </a:cubicBezTo>
                  <a:cubicBezTo>
                    <a:pt x="107" y="946"/>
                    <a:pt x="74" y="939"/>
                    <a:pt x="30" y="939"/>
                  </a:cubicBezTo>
                  <a:cubicBezTo>
                    <a:pt x="14" y="939"/>
                    <a:pt x="0" y="926"/>
                    <a:pt x="0" y="909"/>
                  </a:cubicBezTo>
                  <a:cubicBezTo>
                    <a:pt x="0" y="897"/>
                    <a:pt x="10" y="887"/>
                    <a:pt x="22" y="887"/>
                  </a:cubicBezTo>
                  <a:cubicBezTo>
                    <a:pt x="29" y="887"/>
                    <a:pt x="35" y="890"/>
                    <a:pt x="39" y="896"/>
                  </a:cubicBezTo>
                  <a:cubicBezTo>
                    <a:pt x="83" y="896"/>
                    <a:pt x="116" y="903"/>
                    <a:pt x="154" y="911"/>
                  </a:cubicBezTo>
                  <a:cubicBezTo>
                    <a:pt x="162" y="913"/>
                    <a:pt x="169" y="914"/>
                    <a:pt x="176" y="916"/>
                  </a:cubicBezTo>
                  <a:cubicBezTo>
                    <a:pt x="220" y="926"/>
                    <a:pt x="266" y="936"/>
                    <a:pt x="366" y="936"/>
                  </a:cubicBezTo>
                  <a:cubicBezTo>
                    <a:pt x="578" y="936"/>
                    <a:pt x="578" y="936"/>
                    <a:pt x="578" y="936"/>
                  </a:cubicBezTo>
                  <a:cubicBezTo>
                    <a:pt x="611" y="936"/>
                    <a:pt x="638" y="909"/>
                    <a:pt x="638" y="876"/>
                  </a:cubicBezTo>
                  <a:cubicBezTo>
                    <a:pt x="638" y="856"/>
                    <a:pt x="628" y="837"/>
                    <a:pt x="612" y="826"/>
                  </a:cubicBezTo>
                  <a:cubicBezTo>
                    <a:pt x="605" y="821"/>
                    <a:pt x="601" y="813"/>
                    <a:pt x="603" y="804"/>
                  </a:cubicBezTo>
                  <a:cubicBezTo>
                    <a:pt x="604" y="796"/>
                    <a:pt x="610" y="789"/>
                    <a:pt x="619" y="787"/>
                  </a:cubicBezTo>
                  <a:cubicBezTo>
                    <a:pt x="646" y="780"/>
                    <a:pt x="664" y="756"/>
                    <a:pt x="664" y="728"/>
                  </a:cubicBezTo>
                  <a:cubicBezTo>
                    <a:pt x="664" y="709"/>
                    <a:pt x="655" y="691"/>
                    <a:pt x="639" y="680"/>
                  </a:cubicBezTo>
                  <a:cubicBezTo>
                    <a:pt x="632" y="675"/>
                    <a:pt x="629" y="666"/>
                    <a:pt x="631" y="657"/>
                  </a:cubicBezTo>
                  <a:cubicBezTo>
                    <a:pt x="633" y="648"/>
                    <a:pt x="640" y="642"/>
                    <a:pt x="649" y="640"/>
                  </a:cubicBezTo>
                  <a:cubicBezTo>
                    <a:pt x="677" y="636"/>
                    <a:pt x="699" y="610"/>
                    <a:pt x="699" y="581"/>
                  </a:cubicBezTo>
                  <a:cubicBezTo>
                    <a:pt x="699" y="560"/>
                    <a:pt x="688" y="541"/>
                    <a:pt x="671" y="530"/>
                  </a:cubicBezTo>
                  <a:cubicBezTo>
                    <a:pt x="663" y="526"/>
                    <a:pt x="659" y="517"/>
                    <a:pt x="660" y="509"/>
                  </a:cubicBezTo>
                  <a:cubicBezTo>
                    <a:pt x="661" y="500"/>
                    <a:pt x="667" y="493"/>
                    <a:pt x="675" y="490"/>
                  </a:cubicBezTo>
                  <a:cubicBezTo>
                    <a:pt x="700" y="482"/>
                    <a:pt x="716" y="459"/>
                    <a:pt x="716" y="434"/>
                  </a:cubicBezTo>
                  <a:cubicBezTo>
                    <a:pt x="716" y="400"/>
                    <a:pt x="689" y="374"/>
                    <a:pt x="656" y="374"/>
                  </a:cubicBezTo>
                  <a:cubicBezTo>
                    <a:pt x="438" y="374"/>
                    <a:pt x="438" y="374"/>
                    <a:pt x="438" y="374"/>
                  </a:cubicBezTo>
                  <a:cubicBezTo>
                    <a:pt x="431" y="374"/>
                    <a:pt x="424" y="370"/>
                    <a:pt x="420" y="364"/>
                  </a:cubicBezTo>
                  <a:cubicBezTo>
                    <a:pt x="416" y="357"/>
                    <a:pt x="415" y="350"/>
                    <a:pt x="418" y="343"/>
                  </a:cubicBezTo>
                  <a:cubicBezTo>
                    <a:pt x="423" y="330"/>
                    <a:pt x="433" y="302"/>
                    <a:pt x="436" y="256"/>
                  </a:cubicBezTo>
                  <a:cubicBezTo>
                    <a:pt x="443" y="164"/>
                    <a:pt x="429" y="100"/>
                    <a:pt x="394" y="68"/>
                  </a:cubicBezTo>
                  <a:cubicBezTo>
                    <a:pt x="369" y="46"/>
                    <a:pt x="341" y="47"/>
                    <a:pt x="331" y="49"/>
                  </a:cubicBezTo>
                  <a:cubicBezTo>
                    <a:pt x="329" y="49"/>
                    <a:pt x="326" y="50"/>
                    <a:pt x="324" y="53"/>
                  </a:cubicBezTo>
                  <a:cubicBezTo>
                    <a:pt x="316" y="64"/>
                    <a:pt x="315" y="91"/>
                    <a:pt x="320" y="118"/>
                  </a:cubicBezTo>
                  <a:cubicBezTo>
                    <a:pt x="320" y="118"/>
                    <a:pt x="320" y="119"/>
                    <a:pt x="320" y="119"/>
                  </a:cubicBezTo>
                  <a:cubicBezTo>
                    <a:pt x="331" y="206"/>
                    <a:pt x="289" y="254"/>
                    <a:pt x="245" y="304"/>
                  </a:cubicBezTo>
                  <a:cubicBezTo>
                    <a:pt x="235" y="315"/>
                    <a:pt x="226" y="326"/>
                    <a:pt x="217" y="337"/>
                  </a:cubicBezTo>
                  <a:cubicBezTo>
                    <a:pt x="184" y="378"/>
                    <a:pt x="79" y="409"/>
                    <a:pt x="41" y="418"/>
                  </a:cubicBezTo>
                  <a:cubicBezTo>
                    <a:pt x="37" y="425"/>
                    <a:pt x="30" y="429"/>
                    <a:pt x="22" y="429"/>
                  </a:cubicBezTo>
                  <a:cubicBezTo>
                    <a:pt x="10" y="429"/>
                    <a:pt x="0" y="419"/>
                    <a:pt x="0" y="407"/>
                  </a:cubicBezTo>
                  <a:cubicBezTo>
                    <a:pt x="0" y="393"/>
                    <a:pt x="10" y="380"/>
                    <a:pt x="24" y="377"/>
                  </a:cubicBezTo>
                  <a:cubicBezTo>
                    <a:pt x="76" y="366"/>
                    <a:pt x="163" y="334"/>
                    <a:pt x="182" y="310"/>
                  </a:cubicBezTo>
                  <a:cubicBezTo>
                    <a:pt x="192" y="298"/>
                    <a:pt x="202" y="286"/>
                    <a:pt x="212" y="275"/>
                  </a:cubicBezTo>
                  <a:cubicBezTo>
                    <a:pt x="252" y="229"/>
                    <a:pt x="284" y="192"/>
                    <a:pt x="277" y="125"/>
                  </a:cubicBezTo>
                  <a:cubicBezTo>
                    <a:pt x="274" y="109"/>
                    <a:pt x="266" y="59"/>
                    <a:pt x="288" y="28"/>
                  </a:cubicBezTo>
                  <a:cubicBezTo>
                    <a:pt x="296" y="16"/>
                    <a:pt x="309" y="7"/>
                    <a:pt x="324" y="5"/>
                  </a:cubicBezTo>
                  <a:cubicBezTo>
                    <a:pt x="341" y="3"/>
                    <a:pt x="385" y="0"/>
                    <a:pt x="424" y="36"/>
                  </a:cubicBezTo>
                  <a:cubicBezTo>
                    <a:pt x="469" y="78"/>
                    <a:pt x="488" y="153"/>
                    <a:pt x="480" y="259"/>
                  </a:cubicBezTo>
                  <a:cubicBezTo>
                    <a:pt x="478" y="288"/>
                    <a:pt x="474" y="311"/>
                    <a:pt x="469" y="330"/>
                  </a:cubicBezTo>
                  <a:cubicBezTo>
                    <a:pt x="656" y="330"/>
                    <a:pt x="656" y="330"/>
                    <a:pt x="656" y="330"/>
                  </a:cubicBezTo>
                  <a:cubicBezTo>
                    <a:pt x="714" y="330"/>
                    <a:pt x="760" y="376"/>
                    <a:pt x="760" y="434"/>
                  </a:cubicBezTo>
                  <a:cubicBezTo>
                    <a:pt x="760" y="466"/>
                    <a:pt x="745" y="496"/>
                    <a:pt x="720" y="516"/>
                  </a:cubicBezTo>
                  <a:cubicBezTo>
                    <a:pt x="735" y="534"/>
                    <a:pt x="743" y="557"/>
                    <a:pt x="743" y="581"/>
                  </a:cubicBezTo>
                  <a:cubicBezTo>
                    <a:pt x="743" y="619"/>
                    <a:pt x="722" y="653"/>
                    <a:pt x="691" y="671"/>
                  </a:cubicBezTo>
                  <a:cubicBezTo>
                    <a:pt x="702" y="688"/>
                    <a:pt x="708" y="708"/>
                    <a:pt x="708" y="728"/>
                  </a:cubicBezTo>
                  <a:cubicBezTo>
                    <a:pt x="708" y="764"/>
                    <a:pt x="690" y="796"/>
                    <a:pt x="662" y="815"/>
                  </a:cubicBezTo>
                  <a:cubicBezTo>
                    <a:pt x="675" y="832"/>
                    <a:pt x="682" y="854"/>
                    <a:pt x="682" y="876"/>
                  </a:cubicBezTo>
                  <a:cubicBezTo>
                    <a:pt x="682" y="933"/>
                    <a:pt x="636" y="980"/>
                    <a:pt x="578" y="980"/>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FDE14"/>
                </a:solidFill>
                <a:latin typeface="Poppins"/>
                <a:ea typeface="Poppins"/>
                <a:cs typeface="Poppins"/>
                <a:sym typeface="Poppins"/>
              </a:endParaRPr>
            </a:p>
          </p:txBody>
        </p:sp>
        <p:sp>
          <p:nvSpPr>
            <p:cNvPr id="1805" name="Google Shape;1805;p117"/>
            <p:cNvSpPr/>
            <p:nvPr/>
          </p:nvSpPr>
          <p:spPr>
            <a:xfrm>
              <a:off x="1674" y="1503"/>
              <a:ext cx="661" cy="1446"/>
            </a:xfrm>
            <a:custGeom>
              <a:rect b="b" l="l" r="r" t="t"/>
              <a:pathLst>
                <a:path extrusionOk="0" h="610" w="279">
                  <a:moveTo>
                    <a:pt x="257" y="610"/>
                  </a:moveTo>
                  <a:cubicBezTo>
                    <a:pt x="22" y="610"/>
                    <a:pt x="22" y="610"/>
                    <a:pt x="22" y="610"/>
                  </a:cubicBezTo>
                  <a:cubicBezTo>
                    <a:pt x="10" y="610"/>
                    <a:pt x="0" y="600"/>
                    <a:pt x="0" y="588"/>
                  </a:cubicBezTo>
                  <a:cubicBezTo>
                    <a:pt x="0" y="22"/>
                    <a:pt x="0" y="22"/>
                    <a:pt x="0" y="22"/>
                  </a:cubicBezTo>
                  <a:cubicBezTo>
                    <a:pt x="0" y="9"/>
                    <a:pt x="10" y="0"/>
                    <a:pt x="22" y="0"/>
                  </a:cubicBezTo>
                  <a:cubicBezTo>
                    <a:pt x="257" y="0"/>
                    <a:pt x="257" y="0"/>
                    <a:pt x="257" y="0"/>
                  </a:cubicBezTo>
                  <a:cubicBezTo>
                    <a:pt x="269" y="0"/>
                    <a:pt x="279" y="9"/>
                    <a:pt x="279" y="22"/>
                  </a:cubicBezTo>
                  <a:cubicBezTo>
                    <a:pt x="279" y="588"/>
                    <a:pt x="279" y="588"/>
                    <a:pt x="279" y="588"/>
                  </a:cubicBezTo>
                  <a:cubicBezTo>
                    <a:pt x="279" y="600"/>
                    <a:pt x="269" y="610"/>
                    <a:pt x="257" y="610"/>
                  </a:cubicBezTo>
                  <a:close/>
                  <a:moveTo>
                    <a:pt x="44" y="566"/>
                  </a:moveTo>
                  <a:cubicBezTo>
                    <a:pt x="235" y="566"/>
                    <a:pt x="235" y="566"/>
                    <a:pt x="235" y="566"/>
                  </a:cubicBezTo>
                  <a:cubicBezTo>
                    <a:pt x="235" y="44"/>
                    <a:pt x="235" y="44"/>
                    <a:pt x="235" y="44"/>
                  </a:cubicBezTo>
                  <a:cubicBezTo>
                    <a:pt x="44" y="44"/>
                    <a:pt x="44" y="44"/>
                    <a:pt x="44" y="44"/>
                  </a:cubicBezTo>
                  <a:lnTo>
                    <a:pt x="44" y="566"/>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FDE14"/>
                </a:solidFill>
                <a:latin typeface="Poppins"/>
                <a:ea typeface="Poppins"/>
                <a:cs typeface="Poppins"/>
                <a:sym typeface="Poppins"/>
              </a:endParaRPr>
            </a:p>
          </p:txBody>
        </p:sp>
        <p:sp>
          <p:nvSpPr>
            <p:cNvPr id="1806" name="Google Shape;1806;p117"/>
            <p:cNvSpPr/>
            <p:nvPr/>
          </p:nvSpPr>
          <p:spPr>
            <a:xfrm>
              <a:off x="1994" y="896"/>
              <a:ext cx="209" cy="207"/>
            </a:xfrm>
            <a:custGeom>
              <a:rect b="b" l="l" r="r" t="t"/>
              <a:pathLst>
                <a:path extrusionOk="0" h="87" w="88">
                  <a:moveTo>
                    <a:pt x="63" y="87"/>
                  </a:moveTo>
                  <a:cubicBezTo>
                    <a:pt x="58" y="87"/>
                    <a:pt x="52" y="85"/>
                    <a:pt x="48" y="80"/>
                  </a:cubicBezTo>
                  <a:cubicBezTo>
                    <a:pt x="9" y="40"/>
                    <a:pt x="9" y="40"/>
                    <a:pt x="9" y="40"/>
                  </a:cubicBezTo>
                  <a:cubicBezTo>
                    <a:pt x="0" y="31"/>
                    <a:pt x="1" y="17"/>
                    <a:pt x="9" y="9"/>
                  </a:cubicBezTo>
                  <a:cubicBezTo>
                    <a:pt x="18" y="0"/>
                    <a:pt x="32" y="0"/>
                    <a:pt x="40" y="9"/>
                  </a:cubicBezTo>
                  <a:cubicBezTo>
                    <a:pt x="79" y="50"/>
                    <a:pt x="79" y="50"/>
                    <a:pt x="79" y="50"/>
                  </a:cubicBezTo>
                  <a:cubicBezTo>
                    <a:pt x="88" y="58"/>
                    <a:pt x="87" y="72"/>
                    <a:pt x="79" y="81"/>
                  </a:cubicBezTo>
                  <a:cubicBezTo>
                    <a:pt x="74" y="85"/>
                    <a:pt x="69" y="87"/>
                    <a:pt x="63" y="87"/>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FDE14"/>
                </a:solidFill>
                <a:latin typeface="Poppins"/>
                <a:ea typeface="Poppins"/>
                <a:cs typeface="Poppins"/>
                <a:sym typeface="Poppins"/>
              </a:endParaRPr>
            </a:p>
          </p:txBody>
        </p:sp>
        <p:sp>
          <p:nvSpPr>
            <p:cNvPr id="1807" name="Google Shape;1807;p117"/>
            <p:cNvSpPr/>
            <p:nvPr/>
          </p:nvSpPr>
          <p:spPr>
            <a:xfrm>
              <a:off x="3555" y="451"/>
              <a:ext cx="175" cy="216"/>
            </a:xfrm>
            <a:custGeom>
              <a:rect b="b" l="l" r="r" t="t"/>
              <a:pathLst>
                <a:path extrusionOk="0" h="91" w="74">
                  <a:moveTo>
                    <a:pt x="25" y="91"/>
                  </a:moveTo>
                  <a:cubicBezTo>
                    <a:pt x="21" y="91"/>
                    <a:pt x="18" y="90"/>
                    <a:pt x="14" y="88"/>
                  </a:cubicBezTo>
                  <a:cubicBezTo>
                    <a:pt x="4" y="82"/>
                    <a:pt x="0" y="69"/>
                    <a:pt x="6" y="58"/>
                  </a:cubicBezTo>
                  <a:cubicBezTo>
                    <a:pt x="30" y="15"/>
                    <a:pt x="30" y="15"/>
                    <a:pt x="30" y="15"/>
                  </a:cubicBezTo>
                  <a:cubicBezTo>
                    <a:pt x="36" y="4"/>
                    <a:pt x="49" y="0"/>
                    <a:pt x="60" y="6"/>
                  </a:cubicBezTo>
                  <a:cubicBezTo>
                    <a:pt x="70" y="12"/>
                    <a:pt x="74" y="26"/>
                    <a:pt x="68" y="36"/>
                  </a:cubicBezTo>
                  <a:cubicBezTo>
                    <a:pt x="44" y="80"/>
                    <a:pt x="44" y="80"/>
                    <a:pt x="44" y="80"/>
                  </a:cubicBezTo>
                  <a:cubicBezTo>
                    <a:pt x="40" y="87"/>
                    <a:pt x="33" y="91"/>
                    <a:pt x="25" y="91"/>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FDE14"/>
                </a:solidFill>
                <a:latin typeface="Poppins"/>
                <a:ea typeface="Poppins"/>
                <a:cs typeface="Poppins"/>
                <a:sym typeface="Poppins"/>
              </a:endParaRPr>
            </a:p>
          </p:txBody>
        </p:sp>
        <p:sp>
          <p:nvSpPr>
            <p:cNvPr id="1808" name="Google Shape;1808;p117"/>
            <p:cNvSpPr/>
            <p:nvPr/>
          </p:nvSpPr>
          <p:spPr>
            <a:xfrm>
              <a:off x="2418" y="449"/>
              <a:ext cx="159" cy="222"/>
            </a:xfrm>
            <a:custGeom>
              <a:rect b="b" l="l" r="r" t="t"/>
              <a:pathLst>
                <a:path extrusionOk="0" h="94" w="67">
                  <a:moveTo>
                    <a:pt x="42" y="94"/>
                  </a:moveTo>
                  <a:cubicBezTo>
                    <a:pt x="34" y="94"/>
                    <a:pt x="25" y="88"/>
                    <a:pt x="22" y="80"/>
                  </a:cubicBezTo>
                  <a:cubicBezTo>
                    <a:pt x="4" y="33"/>
                    <a:pt x="4" y="33"/>
                    <a:pt x="4" y="33"/>
                  </a:cubicBezTo>
                  <a:cubicBezTo>
                    <a:pt x="0" y="21"/>
                    <a:pt x="5" y="9"/>
                    <a:pt x="17" y="4"/>
                  </a:cubicBezTo>
                  <a:cubicBezTo>
                    <a:pt x="28" y="0"/>
                    <a:pt x="41" y="6"/>
                    <a:pt x="45" y="17"/>
                  </a:cubicBezTo>
                  <a:cubicBezTo>
                    <a:pt x="63" y="64"/>
                    <a:pt x="63" y="64"/>
                    <a:pt x="63" y="64"/>
                  </a:cubicBezTo>
                  <a:cubicBezTo>
                    <a:pt x="67" y="75"/>
                    <a:pt x="62" y="88"/>
                    <a:pt x="50" y="92"/>
                  </a:cubicBezTo>
                  <a:cubicBezTo>
                    <a:pt x="48" y="93"/>
                    <a:pt x="45" y="94"/>
                    <a:pt x="42" y="94"/>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FDE14"/>
                </a:solidFill>
                <a:latin typeface="Poppins"/>
                <a:ea typeface="Poppins"/>
                <a:cs typeface="Poppins"/>
                <a:sym typeface="Poppins"/>
              </a:endParaRPr>
            </a:p>
          </p:txBody>
        </p:sp>
        <p:sp>
          <p:nvSpPr>
            <p:cNvPr id="1809" name="Google Shape;1809;p117"/>
            <p:cNvSpPr/>
            <p:nvPr/>
          </p:nvSpPr>
          <p:spPr>
            <a:xfrm>
              <a:off x="3889" y="963"/>
              <a:ext cx="206" cy="194"/>
            </a:xfrm>
            <a:custGeom>
              <a:rect b="b" l="l" r="r" t="t"/>
              <a:pathLst>
                <a:path extrusionOk="0" h="82" w="87">
                  <a:moveTo>
                    <a:pt x="24" y="82"/>
                  </a:moveTo>
                  <a:cubicBezTo>
                    <a:pt x="18" y="82"/>
                    <a:pt x="12" y="79"/>
                    <a:pt x="8" y="75"/>
                  </a:cubicBezTo>
                  <a:cubicBezTo>
                    <a:pt x="0" y="66"/>
                    <a:pt x="0" y="52"/>
                    <a:pt x="9" y="44"/>
                  </a:cubicBezTo>
                  <a:cubicBezTo>
                    <a:pt x="48" y="8"/>
                    <a:pt x="48" y="8"/>
                    <a:pt x="48" y="8"/>
                  </a:cubicBezTo>
                  <a:cubicBezTo>
                    <a:pt x="57" y="0"/>
                    <a:pt x="71" y="1"/>
                    <a:pt x="79" y="10"/>
                  </a:cubicBezTo>
                  <a:cubicBezTo>
                    <a:pt x="87" y="19"/>
                    <a:pt x="87" y="32"/>
                    <a:pt x="78" y="41"/>
                  </a:cubicBezTo>
                  <a:cubicBezTo>
                    <a:pt x="39" y="76"/>
                    <a:pt x="39" y="76"/>
                    <a:pt x="39" y="76"/>
                  </a:cubicBezTo>
                  <a:cubicBezTo>
                    <a:pt x="35" y="80"/>
                    <a:pt x="29" y="82"/>
                    <a:pt x="24" y="82"/>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FDE14"/>
                </a:solidFill>
                <a:latin typeface="Poppins"/>
                <a:ea typeface="Poppins"/>
                <a:cs typeface="Poppins"/>
                <a:sym typeface="Poppins"/>
              </a:endParaRPr>
            </a:p>
          </p:txBody>
        </p:sp>
        <p:sp>
          <p:nvSpPr>
            <p:cNvPr id="1810" name="Google Shape;1810;p117"/>
            <p:cNvSpPr/>
            <p:nvPr/>
          </p:nvSpPr>
          <p:spPr>
            <a:xfrm>
              <a:off x="3022" y="252"/>
              <a:ext cx="111" cy="237"/>
            </a:xfrm>
            <a:custGeom>
              <a:rect b="b" l="l" r="r" t="t"/>
              <a:pathLst>
                <a:path extrusionOk="0" h="100" w="47">
                  <a:moveTo>
                    <a:pt x="24" y="100"/>
                  </a:moveTo>
                  <a:cubicBezTo>
                    <a:pt x="13" y="100"/>
                    <a:pt x="3" y="91"/>
                    <a:pt x="2" y="79"/>
                  </a:cubicBezTo>
                  <a:cubicBezTo>
                    <a:pt x="0" y="24"/>
                    <a:pt x="0" y="24"/>
                    <a:pt x="0" y="24"/>
                  </a:cubicBezTo>
                  <a:cubicBezTo>
                    <a:pt x="0" y="12"/>
                    <a:pt x="9" y="1"/>
                    <a:pt x="21" y="1"/>
                  </a:cubicBezTo>
                  <a:cubicBezTo>
                    <a:pt x="33" y="0"/>
                    <a:pt x="44" y="10"/>
                    <a:pt x="44" y="22"/>
                  </a:cubicBezTo>
                  <a:cubicBezTo>
                    <a:pt x="46" y="77"/>
                    <a:pt x="46" y="77"/>
                    <a:pt x="46" y="77"/>
                  </a:cubicBezTo>
                  <a:cubicBezTo>
                    <a:pt x="47" y="90"/>
                    <a:pt x="37" y="100"/>
                    <a:pt x="25" y="100"/>
                  </a:cubicBezTo>
                  <a:cubicBezTo>
                    <a:pt x="25" y="100"/>
                    <a:pt x="25" y="100"/>
                    <a:pt x="24" y="100"/>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FDE14"/>
                </a:solidFill>
                <a:latin typeface="Poppins"/>
                <a:ea typeface="Poppins"/>
                <a:cs typeface="Poppins"/>
                <a:sym typeface="Poppins"/>
              </a:endParaRPr>
            </a:p>
          </p:txBody>
        </p:sp>
      </p:grpSp>
      <p:grpSp>
        <p:nvGrpSpPr>
          <p:cNvPr id="1811" name="Google Shape;1811;p117"/>
          <p:cNvGrpSpPr/>
          <p:nvPr/>
        </p:nvGrpSpPr>
        <p:grpSpPr>
          <a:xfrm>
            <a:off x="6403167" y="1709949"/>
            <a:ext cx="263051" cy="262440"/>
            <a:chOff x="7479420" y="2926008"/>
            <a:chExt cx="275100" cy="324000"/>
          </a:xfrm>
        </p:grpSpPr>
        <p:grpSp>
          <p:nvGrpSpPr>
            <p:cNvPr id="1812" name="Google Shape;1812;p117"/>
            <p:cNvGrpSpPr/>
            <p:nvPr/>
          </p:nvGrpSpPr>
          <p:grpSpPr>
            <a:xfrm>
              <a:off x="7520507" y="2961741"/>
              <a:ext cx="227479" cy="141370"/>
              <a:chOff x="13532653" y="6108431"/>
              <a:chExt cx="1224324" cy="760870"/>
            </a:xfrm>
          </p:grpSpPr>
          <p:sp>
            <p:nvSpPr>
              <p:cNvPr id="1813" name="Google Shape;1813;p117"/>
              <p:cNvSpPr/>
              <p:nvPr/>
            </p:nvSpPr>
            <p:spPr>
              <a:xfrm rot="4443276">
                <a:off x="14282856" y="6306968"/>
                <a:ext cx="180183" cy="747054"/>
              </a:xfrm>
              <a:custGeom>
                <a:rect b="b" l="l" r="r" t="t"/>
                <a:pathLst>
                  <a:path extrusionOk="0" h="878971" w="180000">
                    <a:moveTo>
                      <a:pt x="90000" y="0"/>
                    </a:moveTo>
                    <a:lnTo>
                      <a:pt x="180000" y="788971"/>
                    </a:lnTo>
                    <a:cubicBezTo>
                      <a:pt x="180000" y="838677"/>
                      <a:pt x="139706" y="878971"/>
                      <a:pt x="90000" y="878971"/>
                    </a:cubicBezTo>
                    <a:cubicBezTo>
                      <a:pt x="40294" y="878971"/>
                      <a:pt x="0" y="838677"/>
                      <a:pt x="0" y="788971"/>
                    </a:cubicBezTo>
                    <a:close/>
                  </a:path>
                </a:pathLst>
              </a:custGeom>
              <a:solidFill>
                <a:srgbClr val="FFFFFF"/>
              </a:solidFill>
              <a:ln>
                <a:noFill/>
              </a:ln>
            </p:spPr>
            <p:txBody>
              <a:bodyPr anchorCtr="0" anchor="ctr" bIns="27000" lIns="54000" spcFirstLastPara="1" rIns="54000" wrap="square" tIns="27000">
                <a:noAutofit/>
              </a:bodyPr>
              <a:lstStyle/>
              <a:p>
                <a:pPr indent="0" lvl="0" marL="0" marR="0" rtl="0" algn="ctr">
                  <a:lnSpc>
                    <a:spcPct val="100000"/>
                  </a:lnSpc>
                  <a:spcBef>
                    <a:spcPts val="0"/>
                  </a:spcBef>
                  <a:spcAft>
                    <a:spcPts val="0"/>
                  </a:spcAft>
                  <a:buClr>
                    <a:srgbClr val="000000"/>
                  </a:buClr>
                  <a:buSzPts val="900"/>
                  <a:buFont typeface="Arial"/>
                  <a:buNone/>
                </a:pPr>
                <a:r>
                  <a:t/>
                </a:r>
                <a:endParaRPr b="1" i="0" sz="900" u="none" cap="none" strike="noStrike">
                  <a:solidFill>
                    <a:srgbClr val="FFFFFF"/>
                  </a:solidFill>
                  <a:latin typeface="Poppins"/>
                  <a:ea typeface="Poppins"/>
                  <a:cs typeface="Poppins"/>
                  <a:sym typeface="Poppins"/>
                </a:endParaRPr>
              </a:p>
            </p:txBody>
          </p:sp>
          <p:sp>
            <p:nvSpPr>
              <p:cNvPr id="1814" name="Google Shape;1814;p117"/>
              <p:cNvSpPr/>
              <p:nvPr/>
            </p:nvSpPr>
            <p:spPr>
              <a:xfrm>
                <a:off x="13532653" y="6108431"/>
                <a:ext cx="1029115" cy="469760"/>
              </a:xfrm>
              <a:custGeom>
                <a:rect b="b" l="l" r="r" t="t"/>
                <a:pathLst>
                  <a:path extrusionOk="0" h="469760" w="1210724">
                    <a:moveTo>
                      <a:pt x="626995" y="0"/>
                    </a:moveTo>
                    <a:cubicBezTo>
                      <a:pt x="853949" y="0"/>
                      <a:pt x="1054045" y="114989"/>
                      <a:pt x="1172202" y="289884"/>
                    </a:cubicBezTo>
                    <a:lnTo>
                      <a:pt x="1210724" y="360855"/>
                    </a:lnTo>
                    <a:lnTo>
                      <a:pt x="1042239" y="419059"/>
                    </a:lnTo>
                    <a:lnTo>
                      <a:pt x="1006956" y="376296"/>
                    </a:lnTo>
                    <a:cubicBezTo>
                      <a:pt x="887972" y="257313"/>
                      <a:pt x="723598" y="183720"/>
                      <a:pt x="542035" y="183720"/>
                    </a:cubicBezTo>
                    <a:cubicBezTo>
                      <a:pt x="360472" y="183720"/>
                      <a:pt x="196098" y="257313"/>
                      <a:pt x="77114" y="376296"/>
                    </a:cubicBezTo>
                    <a:lnTo>
                      <a:pt x="0" y="469760"/>
                    </a:lnTo>
                    <a:lnTo>
                      <a:pt x="21167" y="401569"/>
                    </a:lnTo>
                    <a:cubicBezTo>
                      <a:pt x="120981" y="165584"/>
                      <a:pt x="354651" y="0"/>
                      <a:pt x="626995" y="0"/>
                    </a:cubicBezTo>
                    <a:close/>
                  </a:path>
                </a:pathLst>
              </a:custGeom>
              <a:solidFill>
                <a:srgbClr val="FFFFFF"/>
              </a:solidFill>
              <a:ln>
                <a:noFill/>
              </a:ln>
            </p:spPr>
            <p:txBody>
              <a:bodyPr anchorCtr="0" anchor="ctr" bIns="27000" lIns="54000" spcFirstLastPara="1" rIns="54000" wrap="square" tIns="27000">
                <a:noAutofit/>
              </a:bodyPr>
              <a:lstStyle/>
              <a:p>
                <a:pPr indent="0" lvl="0" marL="0" marR="0" rtl="0" algn="ctr">
                  <a:lnSpc>
                    <a:spcPct val="100000"/>
                  </a:lnSpc>
                  <a:spcBef>
                    <a:spcPts val="0"/>
                  </a:spcBef>
                  <a:spcAft>
                    <a:spcPts val="0"/>
                  </a:spcAft>
                  <a:buClr>
                    <a:srgbClr val="000000"/>
                  </a:buClr>
                  <a:buSzPts val="900"/>
                  <a:buFont typeface="Arial"/>
                  <a:buNone/>
                </a:pPr>
                <a:r>
                  <a:t/>
                </a:r>
                <a:endParaRPr b="1" i="0" sz="900" u="none" cap="none" strike="noStrike">
                  <a:solidFill>
                    <a:srgbClr val="FFFFFF"/>
                  </a:solidFill>
                  <a:latin typeface="Poppins"/>
                  <a:ea typeface="Poppins"/>
                  <a:cs typeface="Poppins"/>
                  <a:sym typeface="Poppins"/>
                </a:endParaRPr>
              </a:p>
            </p:txBody>
          </p:sp>
        </p:grpSp>
        <p:sp>
          <p:nvSpPr>
            <p:cNvPr id="1815" name="Google Shape;1815;p117"/>
            <p:cNvSpPr/>
            <p:nvPr/>
          </p:nvSpPr>
          <p:spPr>
            <a:xfrm>
              <a:off x="7479420" y="2926008"/>
              <a:ext cx="275100" cy="324000"/>
            </a:xfrm>
            <a:prstGeom prst="donut">
              <a:avLst>
                <a:gd fmla="val 4337" name="adj"/>
              </a:avLst>
            </a:prstGeom>
            <a:solidFill>
              <a:srgbClr val="FFFFF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900"/>
                <a:buFont typeface="Arial"/>
                <a:buNone/>
              </a:pPr>
              <a:r>
                <a:t/>
              </a:r>
              <a:endParaRPr b="0" i="0" sz="900" u="none" cap="none" strike="noStrike">
                <a:solidFill>
                  <a:srgbClr val="FFFFFF"/>
                </a:solidFill>
                <a:latin typeface="Poppins"/>
                <a:ea typeface="Poppins"/>
                <a:cs typeface="Poppins"/>
                <a:sym typeface="Poppins"/>
              </a:endParaRPr>
            </a:p>
          </p:txBody>
        </p:sp>
      </p:grpSp>
      <p:grpSp>
        <p:nvGrpSpPr>
          <p:cNvPr id="1816" name="Google Shape;1816;p117"/>
          <p:cNvGrpSpPr/>
          <p:nvPr/>
        </p:nvGrpSpPr>
        <p:grpSpPr>
          <a:xfrm>
            <a:off x="6412167" y="3738044"/>
            <a:ext cx="270720" cy="257866"/>
            <a:chOff x="3926" y="1984"/>
            <a:chExt cx="715" cy="681"/>
          </a:xfrm>
        </p:grpSpPr>
        <p:sp>
          <p:nvSpPr>
            <p:cNvPr id="1817" name="Google Shape;1817;p117"/>
            <p:cNvSpPr/>
            <p:nvPr/>
          </p:nvSpPr>
          <p:spPr>
            <a:xfrm>
              <a:off x="4047" y="1989"/>
              <a:ext cx="227" cy="267"/>
            </a:xfrm>
            <a:custGeom>
              <a:rect b="b" l="l" r="r" t="t"/>
              <a:pathLst>
                <a:path extrusionOk="0" h="112" w="95">
                  <a:moveTo>
                    <a:pt x="0" y="78"/>
                  </a:moveTo>
                  <a:cubicBezTo>
                    <a:pt x="58" y="112"/>
                    <a:pt x="58" y="112"/>
                    <a:pt x="58" y="112"/>
                  </a:cubicBezTo>
                  <a:cubicBezTo>
                    <a:pt x="95" y="49"/>
                    <a:pt x="95" y="49"/>
                    <a:pt x="95" y="49"/>
                  </a:cubicBezTo>
                  <a:cubicBezTo>
                    <a:pt x="73" y="10"/>
                    <a:pt x="73" y="10"/>
                    <a:pt x="73" y="10"/>
                  </a:cubicBezTo>
                  <a:cubicBezTo>
                    <a:pt x="73" y="10"/>
                    <a:pt x="66" y="0"/>
                    <a:pt x="58" y="1"/>
                  </a:cubicBezTo>
                  <a:cubicBezTo>
                    <a:pt x="43" y="3"/>
                    <a:pt x="32" y="22"/>
                    <a:pt x="32" y="22"/>
                  </a:cubicBezTo>
                  <a:lnTo>
                    <a:pt x="0" y="78"/>
                  </a:lnTo>
                  <a:close/>
                </a:path>
              </a:pathLst>
            </a:custGeom>
            <a:solidFill>
              <a:srgbClr val="FFFFFF"/>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600"/>
                <a:buFont typeface="Arial"/>
                <a:buNone/>
              </a:pPr>
              <a:r>
                <a:t/>
              </a:r>
              <a:endParaRPr b="0" i="0" sz="1600" u="none" cap="none" strike="noStrike">
                <a:solidFill>
                  <a:srgbClr val="26294D"/>
                </a:solidFill>
                <a:latin typeface="Poppins"/>
                <a:ea typeface="Poppins"/>
                <a:cs typeface="Poppins"/>
                <a:sym typeface="Poppins"/>
              </a:endParaRPr>
            </a:p>
          </p:txBody>
        </p:sp>
        <p:sp>
          <p:nvSpPr>
            <p:cNvPr id="1818" name="Google Shape;1818;p117"/>
            <p:cNvSpPr/>
            <p:nvPr/>
          </p:nvSpPr>
          <p:spPr>
            <a:xfrm>
              <a:off x="4224" y="1984"/>
              <a:ext cx="303" cy="232"/>
            </a:xfrm>
            <a:custGeom>
              <a:rect b="b" l="l" r="r" t="t"/>
              <a:pathLst>
                <a:path extrusionOk="0" h="97" w="127">
                  <a:moveTo>
                    <a:pt x="0" y="0"/>
                  </a:moveTo>
                  <a:cubicBezTo>
                    <a:pt x="59" y="0"/>
                    <a:pt x="59" y="0"/>
                    <a:pt x="59" y="0"/>
                  </a:cubicBezTo>
                  <a:cubicBezTo>
                    <a:pt x="59" y="0"/>
                    <a:pt x="72" y="0"/>
                    <a:pt x="78" y="4"/>
                  </a:cubicBezTo>
                  <a:cubicBezTo>
                    <a:pt x="86" y="10"/>
                    <a:pt x="91" y="17"/>
                    <a:pt x="91" y="17"/>
                  </a:cubicBezTo>
                  <a:cubicBezTo>
                    <a:pt x="112" y="54"/>
                    <a:pt x="112" y="54"/>
                    <a:pt x="112" y="54"/>
                  </a:cubicBezTo>
                  <a:cubicBezTo>
                    <a:pt x="127" y="45"/>
                    <a:pt x="127" y="45"/>
                    <a:pt x="127" y="45"/>
                  </a:cubicBezTo>
                  <a:cubicBezTo>
                    <a:pt x="99" y="97"/>
                    <a:pt x="99" y="97"/>
                    <a:pt x="99" y="97"/>
                  </a:cubicBezTo>
                  <a:cubicBezTo>
                    <a:pt x="38" y="97"/>
                    <a:pt x="38" y="97"/>
                    <a:pt x="38" y="97"/>
                  </a:cubicBezTo>
                  <a:cubicBezTo>
                    <a:pt x="51" y="89"/>
                    <a:pt x="51" y="89"/>
                    <a:pt x="51" y="89"/>
                  </a:cubicBezTo>
                  <a:cubicBezTo>
                    <a:pt x="8" y="11"/>
                    <a:pt x="8" y="11"/>
                    <a:pt x="8" y="11"/>
                  </a:cubicBezTo>
                  <a:cubicBezTo>
                    <a:pt x="8" y="11"/>
                    <a:pt x="2" y="2"/>
                    <a:pt x="0" y="0"/>
                  </a:cubicBezTo>
                  <a:close/>
                </a:path>
              </a:pathLst>
            </a:custGeom>
            <a:solidFill>
              <a:srgbClr val="FFFFFF"/>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600"/>
                <a:buFont typeface="Arial"/>
                <a:buNone/>
              </a:pPr>
              <a:r>
                <a:t/>
              </a:r>
              <a:endParaRPr b="0" i="0" sz="1600" u="none" cap="none" strike="noStrike">
                <a:solidFill>
                  <a:srgbClr val="26294D"/>
                </a:solidFill>
                <a:latin typeface="Poppins"/>
                <a:ea typeface="Poppins"/>
                <a:cs typeface="Poppins"/>
                <a:sym typeface="Poppins"/>
              </a:endParaRPr>
            </a:p>
          </p:txBody>
        </p:sp>
        <p:sp>
          <p:nvSpPr>
            <p:cNvPr id="1819" name="Google Shape;1819;p117"/>
            <p:cNvSpPr/>
            <p:nvPr/>
          </p:nvSpPr>
          <p:spPr>
            <a:xfrm>
              <a:off x="4398" y="2204"/>
              <a:ext cx="243" cy="232"/>
            </a:xfrm>
            <a:custGeom>
              <a:rect b="b" l="l" r="r" t="t"/>
              <a:pathLst>
                <a:path extrusionOk="0" h="97" w="102">
                  <a:moveTo>
                    <a:pt x="57" y="0"/>
                  </a:moveTo>
                  <a:cubicBezTo>
                    <a:pt x="0" y="34"/>
                    <a:pt x="0" y="34"/>
                    <a:pt x="0" y="34"/>
                  </a:cubicBezTo>
                  <a:cubicBezTo>
                    <a:pt x="37" y="97"/>
                    <a:pt x="37" y="97"/>
                    <a:pt x="37" y="97"/>
                  </a:cubicBezTo>
                  <a:cubicBezTo>
                    <a:pt x="81" y="97"/>
                    <a:pt x="81" y="97"/>
                    <a:pt x="81" y="97"/>
                  </a:cubicBezTo>
                  <a:cubicBezTo>
                    <a:pt x="81" y="97"/>
                    <a:pt x="94" y="95"/>
                    <a:pt x="96" y="88"/>
                  </a:cubicBezTo>
                  <a:cubicBezTo>
                    <a:pt x="102" y="74"/>
                    <a:pt x="91" y="55"/>
                    <a:pt x="91" y="55"/>
                  </a:cubicBezTo>
                  <a:lnTo>
                    <a:pt x="57" y="0"/>
                  </a:lnTo>
                  <a:close/>
                </a:path>
              </a:pathLst>
            </a:custGeom>
            <a:solidFill>
              <a:srgbClr val="FFFFFF"/>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600"/>
                <a:buFont typeface="Arial"/>
                <a:buNone/>
              </a:pPr>
              <a:r>
                <a:t/>
              </a:r>
              <a:endParaRPr b="0" i="0" sz="1600" u="none" cap="none" strike="noStrike">
                <a:solidFill>
                  <a:srgbClr val="26294D"/>
                </a:solidFill>
                <a:latin typeface="Poppins"/>
                <a:ea typeface="Poppins"/>
                <a:cs typeface="Poppins"/>
                <a:sym typeface="Poppins"/>
              </a:endParaRPr>
            </a:p>
          </p:txBody>
        </p:sp>
        <p:sp>
          <p:nvSpPr>
            <p:cNvPr id="1820" name="Google Shape;1820;p117"/>
            <p:cNvSpPr/>
            <p:nvPr/>
          </p:nvSpPr>
          <p:spPr>
            <a:xfrm>
              <a:off x="4298" y="2417"/>
              <a:ext cx="317" cy="248"/>
            </a:xfrm>
            <a:custGeom>
              <a:rect b="b" l="l" r="r" t="t"/>
              <a:pathLst>
                <a:path extrusionOk="0" h="104" w="133">
                  <a:moveTo>
                    <a:pt x="133" y="14"/>
                  </a:moveTo>
                  <a:cubicBezTo>
                    <a:pt x="105" y="66"/>
                    <a:pt x="105" y="66"/>
                    <a:pt x="105" y="66"/>
                  </a:cubicBezTo>
                  <a:cubicBezTo>
                    <a:pt x="105" y="66"/>
                    <a:pt x="98" y="78"/>
                    <a:pt x="91" y="81"/>
                  </a:cubicBezTo>
                  <a:cubicBezTo>
                    <a:pt x="83" y="85"/>
                    <a:pt x="74" y="85"/>
                    <a:pt x="74" y="85"/>
                  </a:cubicBezTo>
                  <a:cubicBezTo>
                    <a:pt x="31" y="86"/>
                    <a:pt x="31" y="86"/>
                    <a:pt x="31" y="86"/>
                  </a:cubicBezTo>
                  <a:cubicBezTo>
                    <a:pt x="32" y="104"/>
                    <a:pt x="32" y="104"/>
                    <a:pt x="32" y="104"/>
                  </a:cubicBezTo>
                  <a:cubicBezTo>
                    <a:pt x="0" y="54"/>
                    <a:pt x="0" y="54"/>
                    <a:pt x="0" y="54"/>
                  </a:cubicBezTo>
                  <a:cubicBezTo>
                    <a:pt x="30" y="0"/>
                    <a:pt x="30" y="0"/>
                    <a:pt x="30" y="0"/>
                  </a:cubicBezTo>
                  <a:cubicBezTo>
                    <a:pt x="31" y="16"/>
                    <a:pt x="31" y="16"/>
                    <a:pt x="31" y="16"/>
                  </a:cubicBezTo>
                  <a:cubicBezTo>
                    <a:pt x="120" y="16"/>
                    <a:pt x="120" y="16"/>
                    <a:pt x="120" y="16"/>
                  </a:cubicBezTo>
                  <a:cubicBezTo>
                    <a:pt x="120" y="16"/>
                    <a:pt x="131" y="15"/>
                    <a:pt x="133" y="14"/>
                  </a:cubicBezTo>
                  <a:close/>
                </a:path>
              </a:pathLst>
            </a:custGeom>
            <a:solidFill>
              <a:srgbClr val="FFFFFF"/>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600"/>
                <a:buFont typeface="Arial"/>
                <a:buNone/>
              </a:pPr>
              <a:r>
                <a:t/>
              </a:r>
              <a:endParaRPr b="0" i="0" sz="1600" u="none" cap="none" strike="noStrike">
                <a:solidFill>
                  <a:srgbClr val="26294D"/>
                </a:solidFill>
                <a:latin typeface="Poppins"/>
                <a:ea typeface="Poppins"/>
                <a:cs typeface="Poppins"/>
                <a:sym typeface="Poppins"/>
              </a:endParaRPr>
            </a:p>
          </p:txBody>
        </p:sp>
        <p:sp>
          <p:nvSpPr>
            <p:cNvPr id="1821" name="Google Shape;1821;p117"/>
            <p:cNvSpPr/>
            <p:nvPr/>
          </p:nvSpPr>
          <p:spPr>
            <a:xfrm>
              <a:off x="4026" y="2460"/>
              <a:ext cx="241" cy="162"/>
            </a:xfrm>
            <a:custGeom>
              <a:rect b="b" l="l" r="r" t="t"/>
              <a:pathLst>
                <a:path extrusionOk="0" h="68" w="101">
                  <a:moveTo>
                    <a:pt x="101" y="67"/>
                  </a:moveTo>
                  <a:cubicBezTo>
                    <a:pt x="101" y="0"/>
                    <a:pt x="101" y="0"/>
                    <a:pt x="101" y="0"/>
                  </a:cubicBezTo>
                  <a:cubicBezTo>
                    <a:pt x="28" y="0"/>
                    <a:pt x="28" y="0"/>
                    <a:pt x="28" y="0"/>
                  </a:cubicBezTo>
                  <a:cubicBezTo>
                    <a:pt x="6" y="38"/>
                    <a:pt x="6" y="38"/>
                    <a:pt x="6" y="38"/>
                  </a:cubicBezTo>
                  <a:cubicBezTo>
                    <a:pt x="6" y="38"/>
                    <a:pt x="0" y="50"/>
                    <a:pt x="5" y="56"/>
                  </a:cubicBezTo>
                  <a:cubicBezTo>
                    <a:pt x="14" y="68"/>
                    <a:pt x="36" y="68"/>
                    <a:pt x="36" y="68"/>
                  </a:cubicBezTo>
                  <a:lnTo>
                    <a:pt x="101" y="67"/>
                  </a:lnTo>
                  <a:close/>
                </a:path>
              </a:pathLst>
            </a:custGeom>
            <a:solidFill>
              <a:srgbClr val="FFFFFF"/>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600"/>
                <a:buFont typeface="Arial"/>
                <a:buNone/>
              </a:pPr>
              <a:r>
                <a:t/>
              </a:r>
              <a:endParaRPr b="0" i="0" sz="1600" u="none" cap="none" strike="noStrike">
                <a:solidFill>
                  <a:srgbClr val="26294D"/>
                </a:solidFill>
                <a:latin typeface="Poppins"/>
                <a:ea typeface="Poppins"/>
                <a:cs typeface="Poppins"/>
                <a:sym typeface="Poppins"/>
              </a:endParaRPr>
            </a:p>
          </p:txBody>
        </p:sp>
        <p:sp>
          <p:nvSpPr>
            <p:cNvPr id="1822" name="Google Shape;1822;p117"/>
            <p:cNvSpPr/>
            <p:nvPr/>
          </p:nvSpPr>
          <p:spPr>
            <a:xfrm>
              <a:off x="3926" y="2242"/>
              <a:ext cx="241" cy="323"/>
            </a:xfrm>
            <a:custGeom>
              <a:rect b="b" l="l" r="r" t="t"/>
              <a:pathLst>
                <a:path extrusionOk="0" h="135" w="101">
                  <a:moveTo>
                    <a:pt x="37" y="135"/>
                  </a:moveTo>
                  <a:cubicBezTo>
                    <a:pt x="7" y="83"/>
                    <a:pt x="7" y="83"/>
                    <a:pt x="7" y="83"/>
                  </a:cubicBezTo>
                  <a:cubicBezTo>
                    <a:pt x="7" y="83"/>
                    <a:pt x="0" y="72"/>
                    <a:pt x="1" y="64"/>
                  </a:cubicBezTo>
                  <a:cubicBezTo>
                    <a:pt x="2" y="56"/>
                    <a:pt x="6" y="47"/>
                    <a:pt x="6" y="47"/>
                  </a:cubicBezTo>
                  <a:cubicBezTo>
                    <a:pt x="27" y="10"/>
                    <a:pt x="27" y="10"/>
                    <a:pt x="27" y="10"/>
                  </a:cubicBezTo>
                  <a:cubicBezTo>
                    <a:pt x="11" y="2"/>
                    <a:pt x="11" y="2"/>
                    <a:pt x="11" y="2"/>
                  </a:cubicBezTo>
                  <a:cubicBezTo>
                    <a:pt x="70" y="0"/>
                    <a:pt x="70" y="0"/>
                    <a:pt x="70" y="0"/>
                  </a:cubicBezTo>
                  <a:cubicBezTo>
                    <a:pt x="101" y="53"/>
                    <a:pt x="101" y="53"/>
                    <a:pt x="101" y="53"/>
                  </a:cubicBezTo>
                  <a:cubicBezTo>
                    <a:pt x="87" y="45"/>
                    <a:pt x="87" y="45"/>
                    <a:pt x="87" y="45"/>
                  </a:cubicBezTo>
                  <a:cubicBezTo>
                    <a:pt x="42" y="122"/>
                    <a:pt x="42" y="122"/>
                    <a:pt x="42" y="122"/>
                  </a:cubicBezTo>
                  <a:cubicBezTo>
                    <a:pt x="42" y="122"/>
                    <a:pt x="37" y="132"/>
                    <a:pt x="37" y="135"/>
                  </a:cubicBezTo>
                  <a:close/>
                </a:path>
              </a:pathLst>
            </a:custGeom>
            <a:solidFill>
              <a:srgbClr val="FFFFFF"/>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600"/>
                <a:buFont typeface="Arial"/>
                <a:buNone/>
              </a:pPr>
              <a:r>
                <a:t/>
              </a:r>
              <a:endParaRPr b="0" i="0" sz="1600" u="none" cap="none" strike="noStrike">
                <a:solidFill>
                  <a:srgbClr val="26294D"/>
                </a:solidFill>
                <a:latin typeface="Poppins"/>
                <a:ea typeface="Poppins"/>
                <a:cs typeface="Poppins"/>
                <a:sym typeface="Poppins"/>
              </a:endParaRPr>
            </a:p>
          </p:txBody>
        </p:sp>
      </p:grpSp>
      <p:grpSp>
        <p:nvGrpSpPr>
          <p:cNvPr id="1823" name="Google Shape;1823;p117"/>
          <p:cNvGrpSpPr/>
          <p:nvPr/>
        </p:nvGrpSpPr>
        <p:grpSpPr>
          <a:xfrm>
            <a:off x="6323239" y="2654314"/>
            <a:ext cx="410708" cy="399894"/>
            <a:chOff x="4459772" y="3501741"/>
            <a:chExt cx="566260" cy="551350"/>
          </a:xfrm>
        </p:grpSpPr>
        <p:sp>
          <p:nvSpPr>
            <p:cNvPr id="1824" name="Google Shape;1824;p117"/>
            <p:cNvSpPr/>
            <p:nvPr/>
          </p:nvSpPr>
          <p:spPr>
            <a:xfrm rot="2700000">
              <a:off x="4525110" y="3597890"/>
              <a:ext cx="420674" cy="359053"/>
            </a:xfrm>
            <a:custGeom>
              <a:rect b="b" l="l" r="r" t="t"/>
              <a:pathLst>
                <a:path extrusionOk="0" h="275218" w="363867">
                  <a:moveTo>
                    <a:pt x="8067" y="57545"/>
                  </a:moveTo>
                  <a:cubicBezTo>
                    <a:pt x="13051" y="52561"/>
                    <a:pt x="19937" y="49478"/>
                    <a:pt x="27542" y="49478"/>
                  </a:cubicBezTo>
                  <a:lnTo>
                    <a:pt x="200841" y="49478"/>
                  </a:lnTo>
                  <a:lnTo>
                    <a:pt x="200841" y="10528"/>
                  </a:lnTo>
                  <a:cubicBezTo>
                    <a:pt x="214879" y="-3510"/>
                    <a:pt x="237638" y="-3510"/>
                    <a:pt x="251675" y="10528"/>
                  </a:cubicBezTo>
                  <a:lnTo>
                    <a:pt x="353340" y="112192"/>
                  </a:lnTo>
                  <a:cubicBezTo>
                    <a:pt x="367377" y="126230"/>
                    <a:pt x="367377" y="148988"/>
                    <a:pt x="353340" y="163026"/>
                  </a:cubicBezTo>
                  <a:lnTo>
                    <a:pt x="251675" y="264690"/>
                  </a:lnTo>
                  <a:cubicBezTo>
                    <a:pt x="237638" y="278728"/>
                    <a:pt x="214879" y="278728"/>
                    <a:pt x="200841" y="264690"/>
                  </a:cubicBezTo>
                  <a:lnTo>
                    <a:pt x="200841" y="214724"/>
                  </a:lnTo>
                  <a:lnTo>
                    <a:pt x="27542" y="214724"/>
                  </a:lnTo>
                  <a:cubicBezTo>
                    <a:pt x="12331" y="214724"/>
                    <a:pt x="0" y="202393"/>
                    <a:pt x="0" y="187182"/>
                  </a:cubicBezTo>
                  <a:lnTo>
                    <a:pt x="0" y="77020"/>
                  </a:lnTo>
                  <a:cubicBezTo>
                    <a:pt x="0" y="69415"/>
                    <a:pt x="3083" y="62529"/>
                    <a:pt x="8067" y="57545"/>
                  </a:cubicBezTo>
                  <a:close/>
                </a:path>
              </a:pathLst>
            </a:custGeom>
            <a:noFill/>
            <a:ln cap="flat" cmpd="sng" w="12700">
              <a:solidFill>
                <a:srgbClr val="FFFFFF"/>
              </a:solidFill>
              <a:prstDash val="solid"/>
              <a:miter lim="800000"/>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050"/>
                <a:buFont typeface="Arial"/>
                <a:buNone/>
              </a:pPr>
              <a:r>
                <a:t/>
              </a:r>
              <a:endParaRPr b="0" i="0" sz="1050" u="none" cap="none" strike="noStrike">
                <a:solidFill>
                  <a:srgbClr val="FFFFFF"/>
                </a:solidFill>
                <a:latin typeface="Poppins"/>
                <a:ea typeface="Poppins"/>
                <a:cs typeface="Poppins"/>
                <a:sym typeface="Poppins"/>
              </a:endParaRPr>
            </a:p>
          </p:txBody>
        </p:sp>
        <p:sp>
          <p:nvSpPr>
            <p:cNvPr id="1825" name="Google Shape;1825;p117"/>
            <p:cNvSpPr/>
            <p:nvPr/>
          </p:nvSpPr>
          <p:spPr>
            <a:xfrm>
              <a:off x="4477332" y="3639702"/>
              <a:ext cx="548700" cy="2463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800"/>
                <a:buFont typeface="Arial"/>
                <a:buNone/>
              </a:pPr>
              <a:r>
                <a:rPr b="1" i="0" lang="en" sz="800" u="none" cap="none" strike="noStrike">
                  <a:solidFill>
                    <a:srgbClr val="FFFFFF"/>
                  </a:solidFill>
                  <a:latin typeface="Poppins"/>
                  <a:ea typeface="Poppins"/>
                  <a:cs typeface="Poppins"/>
                  <a:sym typeface="Poppins"/>
                </a:rPr>
                <a:t>CO</a:t>
              </a:r>
              <a:r>
                <a:rPr b="1" baseline="-25000" i="0" lang="en" sz="800" u="none" cap="none" strike="noStrike">
                  <a:solidFill>
                    <a:srgbClr val="FFFFFF"/>
                  </a:solidFill>
                  <a:latin typeface="Poppins"/>
                  <a:ea typeface="Poppins"/>
                  <a:cs typeface="Poppins"/>
                  <a:sym typeface="Poppins"/>
                </a:rPr>
                <a:t>2</a:t>
              </a:r>
              <a:endParaRPr b="1" baseline="-25000" i="0" sz="800" u="none" cap="none" strike="noStrike">
                <a:solidFill>
                  <a:srgbClr val="FFFFFF"/>
                </a:solidFill>
                <a:latin typeface="Poppins"/>
                <a:ea typeface="Poppins"/>
                <a:cs typeface="Poppins"/>
                <a:sym typeface="Poppins"/>
              </a:endParaRPr>
            </a:p>
          </p:txBody>
        </p:sp>
      </p:grpSp>
      <p:grpSp>
        <p:nvGrpSpPr>
          <p:cNvPr id="1826" name="Google Shape;1826;p117"/>
          <p:cNvGrpSpPr/>
          <p:nvPr/>
        </p:nvGrpSpPr>
        <p:grpSpPr>
          <a:xfrm>
            <a:off x="6721475" y="1608668"/>
            <a:ext cx="2326500" cy="2368546"/>
            <a:chOff x="6721475" y="1501691"/>
            <a:chExt cx="2326500" cy="2113264"/>
          </a:xfrm>
        </p:grpSpPr>
        <p:sp>
          <p:nvSpPr>
            <p:cNvPr id="1827" name="Google Shape;1827;p117"/>
            <p:cNvSpPr txBox="1"/>
            <p:nvPr/>
          </p:nvSpPr>
          <p:spPr>
            <a:xfrm>
              <a:off x="6721475" y="1947582"/>
              <a:ext cx="2326500" cy="329700"/>
            </a:xfrm>
            <a:prstGeom prst="rect">
              <a:avLst/>
            </a:prstGeom>
            <a:noFill/>
            <a:ln>
              <a:noFill/>
            </a:ln>
          </p:spPr>
          <p:txBody>
            <a:bodyPr anchorCtr="0" anchor="ctr" bIns="91425" lIns="91425" spcFirstLastPara="1" rIns="91425" wrap="square" tIns="91425">
              <a:spAutoFit/>
            </a:bodyPr>
            <a:lstStyle/>
            <a:p>
              <a:pPr indent="0" lvl="0" marL="0" marR="0" rtl="0" algn="l">
                <a:lnSpc>
                  <a:spcPct val="100000"/>
                </a:lnSpc>
                <a:spcBef>
                  <a:spcPts val="600"/>
                </a:spcBef>
                <a:spcAft>
                  <a:spcPts val="0"/>
                </a:spcAft>
                <a:buClr>
                  <a:srgbClr val="26294D"/>
                </a:buClr>
                <a:buSzPts val="1100"/>
                <a:buFont typeface="Verdana"/>
                <a:buNone/>
              </a:pPr>
              <a:r>
                <a:rPr b="0" i="0" lang="en" sz="1200" u="none" cap="none" strike="noStrike">
                  <a:solidFill>
                    <a:srgbClr val="FFFFFF"/>
                  </a:solidFill>
                  <a:latin typeface="Poppins"/>
                  <a:ea typeface="Poppins"/>
                  <a:cs typeface="Poppins"/>
                  <a:sym typeface="Poppins"/>
                </a:rPr>
                <a:t>Security of supply</a:t>
              </a:r>
              <a:endParaRPr b="0" i="0" sz="1050" u="none" cap="none" strike="noStrike">
                <a:solidFill>
                  <a:srgbClr val="FFFFFF"/>
                </a:solidFill>
                <a:latin typeface="Poppins"/>
                <a:ea typeface="Poppins"/>
                <a:cs typeface="Poppins"/>
                <a:sym typeface="Poppins"/>
              </a:endParaRPr>
            </a:p>
          </p:txBody>
        </p:sp>
        <p:sp>
          <p:nvSpPr>
            <p:cNvPr id="1828" name="Google Shape;1828;p117"/>
            <p:cNvSpPr txBox="1"/>
            <p:nvPr/>
          </p:nvSpPr>
          <p:spPr>
            <a:xfrm>
              <a:off x="6721475" y="1501691"/>
              <a:ext cx="2109600" cy="329700"/>
            </a:xfrm>
            <a:prstGeom prst="rect">
              <a:avLst/>
            </a:prstGeom>
            <a:noFill/>
            <a:ln>
              <a:noFill/>
            </a:ln>
          </p:spPr>
          <p:txBody>
            <a:bodyPr anchorCtr="0" anchor="ctr" bIns="91425" lIns="91425" spcFirstLastPara="1" rIns="91425" wrap="square" tIns="91425">
              <a:spAutoFit/>
            </a:bodyPr>
            <a:lstStyle/>
            <a:p>
              <a:pPr indent="0" lvl="0" marL="0" marR="0" rtl="0" algn="l">
                <a:lnSpc>
                  <a:spcPct val="100000"/>
                </a:lnSpc>
                <a:spcBef>
                  <a:spcPts val="600"/>
                </a:spcBef>
                <a:spcAft>
                  <a:spcPts val="0"/>
                </a:spcAft>
                <a:buClr>
                  <a:srgbClr val="26294D"/>
                </a:buClr>
                <a:buSzPts val="1100"/>
                <a:buFont typeface="Verdana"/>
                <a:buNone/>
              </a:pPr>
              <a:r>
                <a:rPr b="0" i="0" lang="en" sz="1200" u="none" cap="none" strike="noStrike">
                  <a:solidFill>
                    <a:srgbClr val="FFFFFF"/>
                  </a:solidFill>
                  <a:latin typeface="Poppins"/>
                  <a:ea typeface="Poppins"/>
                  <a:cs typeface="Poppins"/>
                  <a:sym typeface="Poppins"/>
                </a:rPr>
                <a:t>Higher performance</a:t>
              </a:r>
              <a:endParaRPr b="0" i="0" sz="1600" u="none" cap="none" strike="noStrike">
                <a:solidFill>
                  <a:srgbClr val="FFFFFF"/>
                </a:solidFill>
                <a:latin typeface="Poppins"/>
                <a:ea typeface="Poppins"/>
                <a:cs typeface="Poppins"/>
                <a:sym typeface="Poppins"/>
              </a:endParaRPr>
            </a:p>
          </p:txBody>
        </p:sp>
        <p:sp>
          <p:nvSpPr>
            <p:cNvPr id="1829" name="Google Shape;1829;p117"/>
            <p:cNvSpPr txBox="1"/>
            <p:nvPr/>
          </p:nvSpPr>
          <p:spPr>
            <a:xfrm>
              <a:off x="6721475" y="2393474"/>
              <a:ext cx="2256600" cy="329700"/>
            </a:xfrm>
            <a:prstGeom prst="rect">
              <a:avLst/>
            </a:prstGeom>
            <a:noFill/>
            <a:ln>
              <a:noFill/>
            </a:ln>
          </p:spPr>
          <p:txBody>
            <a:bodyPr anchorCtr="0" anchor="ctr" bIns="91425" lIns="91425" spcFirstLastPara="1" rIns="91425" wrap="square" tIns="91425">
              <a:spAutoFit/>
            </a:bodyPr>
            <a:lstStyle/>
            <a:p>
              <a:pPr indent="0" lvl="0" marL="0" marR="0" rtl="0" algn="l">
                <a:lnSpc>
                  <a:spcPct val="100000"/>
                </a:lnSpc>
                <a:spcBef>
                  <a:spcPts val="600"/>
                </a:spcBef>
                <a:spcAft>
                  <a:spcPts val="0"/>
                </a:spcAft>
                <a:buClr>
                  <a:srgbClr val="000000"/>
                </a:buClr>
                <a:buSzPts val="1200"/>
                <a:buFont typeface="Arial"/>
                <a:buNone/>
              </a:pPr>
              <a:r>
                <a:rPr b="0" i="0" lang="en" sz="1200" u="none" cap="none" strike="noStrike">
                  <a:solidFill>
                    <a:srgbClr val="FFFFFF"/>
                  </a:solidFill>
                  <a:latin typeface="Poppins"/>
                  <a:ea typeface="Poppins"/>
                  <a:cs typeface="Poppins"/>
                  <a:sym typeface="Poppins"/>
                </a:rPr>
                <a:t>Better sustainability profile</a:t>
              </a:r>
              <a:endParaRPr b="0" i="0" sz="1200" u="none" cap="none" strike="noStrike">
                <a:solidFill>
                  <a:srgbClr val="FFFFFF"/>
                </a:solidFill>
                <a:latin typeface="Poppins"/>
                <a:ea typeface="Poppins"/>
                <a:cs typeface="Poppins"/>
                <a:sym typeface="Poppins"/>
              </a:endParaRPr>
            </a:p>
          </p:txBody>
        </p:sp>
        <p:sp>
          <p:nvSpPr>
            <p:cNvPr id="1830" name="Google Shape;1830;p117"/>
            <p:cNvSpPr txBox="1"/>
            <p:nvPr/>
          </p:nvSpPr>
          <p:spPr>
            <a:xfrm>
              <a:off x="6721475" y="3285255"/>
              <a:ext cx="2123400" cy="329700"/>
            </a:xfrm>
            <a:prstGeom prst="rect">
              <a:avLst/>
            </a:prstGeom>
            <a:noFill/>
            <a:ln>
              <a:noFill/>
            </a:ln>
          </p:spPr>
          <p:txBody>
            <a:bodyPr anchorCtr="0" anchor="ctr" bIns="91425" lIns="91425" spcFirstLastPara="1" rIns="91425" wrap="square" tIns="91425">
              <a:spAutoFit/>
            </a:bodyPr>
            <a:lstStyle/>
            <a:p>
              <a:pPr indent="0" lvl="0" marL="0" marR="0" rtl="0" algn="l">
                <a:lnSpc>
                  <a:spcPct val="100000"/>
                </a:lnSpc>
                <a:spcBef>
                  <a:spcPts val="600"/>
                </a:spcBef>
                <a:spcAft>
                  <a:spcPts val="0"/>
                </a:spcAft>
                <a:buClr>
                  <a:srgbClr val="000000"/>
                </a:buClr>
                <a:buSzPts val="1200"/>
                <a:buFont typeface="Arial"/>
                <a:buNone/>
              </a:pPr>
              <a:r>
                <a:rPr b="0" i="0" lang="en" sz="1200" u="none" cap="none" strike="noStrike">
                  <a:solidFill>
                    <a:srgbClr val="FFFFFF"/>
                  </a:solidFill>
                  <a:latin typeface="Poppins"/>
                  <a:ea typeface="Poppins"/>
                  <a:cs typeface="Poppins"/>
                  <a:sym typeface="Poppins"/>
                </a:rPr>
                <a:t>Circularity</a:t>
              </a:r>
              <a:endParaRPr b="0" i="0" sz="1600" u="none" cap="none" strike="noStrike">
                <a:solidFill>
                  <a:srgbClr val="000000"/>
                </a:solidFill>
                <a:latin typeface="Poppins"/>
                <a:ea typeface="Poppins"/>
                <a:cs typeface="Poppins"/>
                <a:sym typeface="Poppins"/>
              </a:endParaRPr>
            </a:p>
          </p:txBody>
        </p:sp>
        <p:sp>
          <p:nvSpPr>
            <p:cNvPr id="1831" name="Google Shape;1831;p117"/>
            <p:cNvSpPr txBox="1"/>
            <p:nvPr/>
          </p:nvSpPr>
          <p:spPr>
            <a:xfrm>
              <a:off x="6721475" y="2839364"/>
              <a:ext cx="2123400" cy="329700"/>
            </a:xfrm>
            <a:prstGeom prst="rect">
              <a:avLst/>
            </a:prstGeom>
            <a:noFill/>
            <a:ln>
              <a:noFill/>
            </a:ln>
          </p:spPr>
          <p:txBody>
            <a:bodyPr anchorCtr="0" anchor="ctr" bIns="91425" lIns="91425" spcFirstLastPara="1" rIns="91425" wrap="square" tIns="91425">
              <a:spAutoFit/>
            </a:bodyPr>
            <a:lstStyle/>
            <a:p>
              <a:pPr indent="0" lvl="0" marL="0" marR="0" rtl="0" algn="l">
                <a:lnSpc>
                  <a:spcPct val="100000"/>
                </a:lnSpc>
                <a:spcBef>
                  <a:spcPts val="600"/>
                </a:spcBef>
                <a:spcAft>
                  <a:spcPts val="0"/>
                </a:spcAft>
                <a:buClr>
                  <a:srgbClr val="000000"/>
                </a:buClr>
                <a:buSzPts val="1200"/>
                <a:buFont typeface="Arial"/>
                <a:buNone/>
              </a:pPr>
              <a:r>
                <a:rPr b="0" i="0" lang="en" sz="1200" u="none" cap="none" strike="noStrike">
                  <a:solidFill>
                    <a:srgbClr val="FFFFFF"/>
                  </a:solidFill>
                  <a:latin typeface="Poppins"/>
                  <a:ea typeface="Poppins"/>
                  <a:cs typeface="Poppins"/>
                  <a:sym typeface="Poppins"/>
                </a:rPr>
                <a:t>Easy to use</a:t>
              </a:r>
              <a:endParaRPr b="0" i="0" sz="1600" u="none" cap="none" strike="noStrike">
                <a:solidFill>
                  <a:srgbClr val="000000"/>
                </a:solidFill>
                <a:latin typeface="Poppins"/>
                <a:ea typeface="Poppins"/>
                <a:cs typeface="Poppins"/>
                <a:sym typeface="Poppins"/>
              </a:endParaRPr>
            </a:p>
          </p:txBody>
        </p:sp>
      </p:grpSp>
      <p:sp>
        <p:nvSpPr>
          <p:cNvPr id="1832" name="Google Shape;1832;p117"/>
          <p:cNvSpPr txBox="1"/>
          <p:nvPr/>
        </p:nvSpPr>
        <p:spPr>
          <a:xfrm>
            <a:off x="382199" y="3694175"/>
            <a:ext cx="5589900" cy="615600"/>
          </a:xfrm>
          <a:prstGeom prst="rect">
            <a:avLst/>
          </a:prstGeom>
          <a:noFill/>
          <a:ln>
            <a:noFill/>
          </a:ln>
        </p:spPr>
        <p:txBody>
          <a:bodyPr anchorCtr="0" anchor="t" bIns="91425" lIns="91425" spcFirstLastPara="1" rIns="91425" wrap="square" tIns="91425">
            <a:spAutoFit/>
          </a:bodyPr>
          <a:lstStyle/>
          <a:p>
            <a:pPr indent="-180975" lvl="0" marL="180975" marR="0" rtl="0" algn="l">
              <a:lnSpc>
                <a:spcPct val="100000"/>
              </a:lnSpc>
              <a:spcBef>
                <a:spcPts val="0"/>
              </a:spcBef>
              <a:spcAft>
                <a:spcPts val="0"/>
              </a:spcAft>
              <a:buClr>
                <a:srgbClr val="000000"/>
              </a:buClr>
              <a:buSzPts val="1400"/>
              <a:buFont typeface="Arial"/>
              <a:buChar char="•"/>
            </a:pPr>
            <a:r>
              <a:rPr b="0" i="0" lang="en" sz="1400" u="none" cap="none" strike="noStrike">
                <a:solidFill>
                  <a:schemeClr val="dk1"/>
                </a:solidFill>
                <a:latin typeface="Poppins"/>
                <a:ea typeface="Poppins"/>
                <a:cs typeface="Poppins"/>
                <a:sym typeface="Poppins"/>
              </a:rPr>
              <a:t>LiFSI in EMC or DMC Solution for easy customer process</a:t>
            </a:r>
            <a:endParaRPr b="0" i="0" sz="1400" u="none" cap="none" strike="noStrike">
              <a:solidFill>
                <a:schemeClr val="dk1"/>
              </a:solidFill>
              <a:latin typeface="Poppins"/>
              <a:ea typeface="Poppins"/>
              <a:cs typeface="Poppins"/>
              <a:sym typeface="Poppins"/>
            </a:endParaRPr>
          </a:p>
          <a:p>
            <a:pPr indent="-180975" lvl="0" marL="180975" marR="0" rtl="0" algn="l">
              <a:lnSpc>
                <a:spcPct val="100000"/>
              </a:lnSpc>
              <a:spcBef>
                <a:spcPts val="0"/>
              </a:spcBef>
              <a:spcAft>
                <a:spcPts val="0"/>
              </a:spcAft>
              <a:buClr>
                <a:srgbClr val="000000"/>
              </a:buClr>
              <a:buSzPts val="1400"/>
              <a:buFont typeface="Arial"/>
              <a:buChar char="•"/>
            </a:pPr>
            <a:r>
              <a:rPr b="0" i="0" lang="en" sz="1400" u="none" cap="none" strike="noStrike">
                <a:solidFill>
                  <a:schemeClr val="dk1"/>
                </a:solidFill>
                <a:latin typeface="Poppins"/>
                <a:ea typeface="Poppins"/>
                <a:cs typeface="Poppins"/>
                <a:sym typeface="Poppins"/>
              </a:rPr>
              <a:t>We are planning to produce locally in North America &amp; EU</a:t>
            </a:r>
            <a:endParaRPr b="0" i="0" sz="1400" u="none" cap="none" strike="noStrike">
              <a:solidFill>
                <a:schemeClr val="dk1"/>
              </a:solidFill>
              <a:latin typeface="Poppins"/>
              <a:ea typeface="Poppins"/>
              <a:cs typeface="Poppins"/>
              <a:sym typeface="Poppins"/>
            </a:endParaRPr>
          </a:p>
        </p:txBody>
      </p:sp>
      <p:grpSp>
        <p:nvGrpSpPr>
          <p:cNvPr id="1833" name="Google Shape;1833;p117"/>
          <p:cNvGrpSpPr/>
          <p:nvPr/>
        </p:nvGrpSpPr>
        <p:grpSpPr>
          <a:xfrm>
            <a:off x="6400802" y="2195669"/>
            <a:ext cx="228500" cy="259387"/>
            <a:chOff x="2457" y="1143"/>
            <a:chExt cx="839" cy="952"/>
          </a:xfrm>
        </p:grpSpPr>
        <p:sp>
          <p:nvSpPr>
            <p:cNvPr id="1834" name="Google Shape;1834;p117"/>
            <p:cNvSpPr/>
            <p:nvPr/>
          </p:nvSpPr>
          <p:spPr>
            <a:xfrm>
              <a:off x="2457" y="1143"/>
              <a:ext cx="839" cy="952"/>
            </a:xfrm>
            <a:custGeom>
              <a:rect b="b" l="l" r="r" t="t"/>
              <a:pathLst>
                <a:path extrusionOk="0" h="400" w="352">
                  <a:moveTo>
                    <a:pt x="263" y="227"/>
                  </a:moveTo>
                  <a:cubicBezTo>
                    <a:pt x="263" y="220"/>
                    <a:pt x="262" y="214"/>
                    <a:pt x="261" y="207"/>
                  </a:cubicBezTo>
                  <a:cubicBezTo>
                    <a:pt x="328" y="140"/>
                    <a:pt x="328" y="140"/>
                    <a:pt x="328" y="140"/>
                  </a:cubicBezTo>
                  <a:cubicBezTo>
                    <a:pt x="344" y="124"/>
                    <a:pt x="352" y="104"/>
                    <a:pt x="352" y="82"/>
                  </a:cubicBezTo>
                  <a:cubicBezTo>
                    <a:pt x="352" y="60"/>
                    <a:pt x="344" y="39"/>
                    <a:pt x="328" y="24"/>
                  </a:cubicBezTo>
                  <a:cubicBezTo>
                    <a:pt x="313" y="9"/>
                    <a:pt x="292" y="0"/>
                    <a:pt x="271" y="0"/>
                  </a:cubicBezTo>
                  <a:cubicBezTo>
                    <a:pt x="249" y="0"/>
                    <a:pt x="228" y="9"/>
                    <a:pt x="213" y="24"/>
                  </a:cubicBezTo>
                  <a:cubicBezTo>
                    <a:pt x="121" y="115"/>
                    <a:pt x="121" y="115"/>
                    <a:pt x="121" y="115"/>
                  </a:cubicBezTo>
                  <a:cubicBezTo>
                    <a:pt x="100" y="136"/>
                    <a:pt x="93" y="166"/>
                    <a:pt x="100" y="193"/>
                  </a:cubicBezTo>
                  <a:cubicBezTo>
                    <a:pt x="32" y="260"/>
                    <a:pt x="32" y="260"/>
                    <a:pt x="32" y="260"/>
                  </a:cubicBezTo>
                  <a:cubicBezTo>
                    <a:pt x="0" y="292"/>
                    <a:pt x="0" y="344"/>
                    <a:pt x="32" y="376"/>
                  </a:cubicBezTo>
                  <a:cubicBezTo>
                    <a:pt x="47" y="391"/>
                    <a:pt x="68" y="400"/>
                    <a:pt x="90" y="400"/>
                  </a:cubicBezTo>
                  <a:cubicBezTo>
                    <a:pt x="112" y="400"/>
                    <a:pt x="132" y="391"/>
                    <a:pt x="148" y="376"/>
                  </a:cubicBezTo>
                  <a:cubicBezTo>
                    <a:pt x="239" y="285"/>
                    <a:pt x="239" y="285"/>
                    <a:pt x="239" y="285"/>
                  </a:cubicBezTo>
                  <a:cubicBezTo>
                    <a:pt x="255" y="269"/>
                    <a:pt x="263" y="249"/>
                    <a:pt x="263" y="227"/>
                  </a:cubicBezTo>
                  <a:close/>
                  <a:moveTo>
                    <a:pt x="134" y="128"/>
                  </a:moveTo>
                  <a:cubicBezTo>
                    <a:pt x="225" y="37"/>
                    <a:pt x="225" y="37"/>
                    <a:pt x="225" y="37"/>
                  </a:cubicBezTo>
                  <a:cubicBezTo>
                    <a:pt x="237" y="24"/>
                    <a:pt x="253" y="18"/>
                    <a:pt x="271" y="18"/>
                  </a:cubicBezTo>
                  <a:cubicBezTo>
                    <a:pt x="288" y="18"/>
                    <a:pt x="304" y="24"/>
                    <a:pt x="316" y="37"/>
                  </a:cubicBezTo>
                  <a:cubicBezTo>
                    <a:pt x="328" y="49"/>
                    <a:pt x="334" y="65"/>
                    <a:pt x="334" y="82"/>
                  </a:cubicBezTo>
                  <a:cubicBezTo>
                    <a:pt x="334" y="99"/>
                    <a:pt x="328" y="115"/>
                    <a:pt x="316" y="127"/>
                  </a:cubicBezTo>
                  <a:cubicBezTo>
                    <a:pt x="254" y="189"/>
                    <a:pt x="254" y="189"/>
                    <a:pt x="254" y="189"/>
                  </a:cubicBezTo>
                  <a:cubicBezTo>
                    <a:pt x="250" y="182"/>
                    <a:pt x="245" y="175"/>
                    <a:pt x="239" y="169"/>
                  </a:cubicBezTo>
                  <a:cubicBezTo>
                    <a:pt x="239" y="168"/>
                    <a:pt x="238" y="168"/>
                    <a:pt x="238" y="167"/>
                  </a:cubicBezTo>
                  <a:cubicBezTo>
                    <a:pt x="297" y="108"/>
                    <a:pt x="297" y="108"/>
                    <a:pt x="297" y="108"/>
                  </a:cubicBezTo>
                  <a:cubicBezTo>
                    <a:pt x="304" y="101"/>
                    <a:pt x="308" y="92"/>
                    <a:pt x="308" y="82"/>
                  </a:cubicBezTo>
                  <a:cubicBezTo>
                    <a:pt x="308" y="72"/>
                    <a:pt x="304" y="63"/>
                    <a:pt x="297" y="55"/>
                  </a:cubicBezTo>
                  <a:cubicBezTo>
                    <a:pt x="290" y="48"/>
                    <a:pt x="280" y="45"/>
                    <a:pt x="271" y="45"/>
                  </a:cubicBezTo>
                  <a:cubicBezTo>
                    <a:pt x="261" y="45"/>
                    <a:pt x="251" y="48"/>
                    <a:pt x="244" y="55"/>
                  </a:cubicBezTo>
                  <a:cubicBezTo>
                    <a:pt x="153" y="147"/>
                    <a:pt x="153" y="147"/>
                    <a:pt x="153" y="147"/>
                  </a:cubicBezTo>
                  <a:cubicBezTo>
                    <a:pt x="146" y="154"/>
                    <a:pt x="142" y="163"/>
                    <a:pt x="142" y="173"/>
                  </a:cubicBezTo>
                  <a:cubicBezTo>
                    <a:pt x="142" y="183"/>
                    <a:pt x="146" y="193"/>
                    <a:pt x="153" y="200"/>
                  </a:cubicBezTo>
                  <a:cubicBezTo>
                    <a:pt x="160" y="207"/>
                    <a:pt x="169" y="210"/>
                    <a:pt x="179" y="210"/>
                  </a:cubicBezTo>
                  <a:cubicBezTo>
                    <a:pt x="182" y="210"/>
                    <a:pt x="186" y="210"/>
                    <a:pt x="189" y="209"/>
                  </a:cubicBezTo>
                  <a:cubicBezTo>
                    <a:pt x="191" y="210"/>
                    <a:pt x="193" y="211"/>
                    <a:pt x="195" y="213"/>
                  </a:cubicBezTo>
                  <a:cubicBezTo>
                    <a:pt x="199" y="217"/>
                    <a:pt x="201" y="222"/>
                    <a:pt x="201" y="227"/>
                  </a:cubicBezTo>
                  <a:cubicBezTo>
                    <a:pt x="201" y="229"/>
                    <a:pt x="200" y="232"/>
                    <a:pt x="199" y="234"/>
                  </a:cubicBezTo>
                  <a:cubicBezTo>
                    <a:pt x="193" y="236"/>
                    <a:pt x="186" y="237"/>
                    <a:pt x="179" y="237"/>
                  </a:cubicBezTo>
                  <a:cubicBezTo>
                    <a:pt x="162" y="237"/>
                    <a:pt x="146" y="231"/>
                    <a:pt x="134" y="218"/>
                  </a:cubicBezTo>
                  <a:cubicBezTo>
                    <a:pt x="109" y="194"/>
                    <a:pt x="109" y="153"/>
                    <a:pt x="134" y="128"/>
                  </a:cubicBezTo>
                  <a:close/>
                  <a:moveTo>
                    <a:pt x="223" y="156"/>
                  </a:moveTo>
                  <a:cubicBezTo>
                    <a:pt x="211" y="149"/>
                    <a:pt x="196" y="145"/>
                    <a:pt x="181" y="145"/>
                  </a:cubicBezTo>
                  <a:cubicBezTo>
                    <a:pt x="181" y="145"/>
                    <a:pt x="180" y="145"/>
                    <a:pt x="180" y="145"/>
                  </a:cubicBezTo>
                  <a:cubicBezTo>
                    <a:pt x="257" y="68"/>
                    <a:pt x="257" y="68"/>
                    <a:pt x="257" y="68"/>
                  </a:cubicBezTo>
                  <a:cubicBezTo>
                    <a:pt x="261" y="64"/>
                    <a:pt x="265" y="62"/>
                    <a:pt x="271" y="62"/>
                  </a:cubicBezTo>
                  <a:cubicBezTo>
                    <a:pt x="276" y="62"/>
                    <a:pt x="281" y="64"/>
                    <a:pt x="284" y="68"/>
                  </a:cubicBezTo>
                  <a:cubicBezTo>
                    <a:pt x="288" y="72"/>
                    <a:pt x="290" y="77"/>
                    <a:pt x="290" y="82"/>
                  </a:cubicBezTo>
                  <a:cubicBezTo>
                    <a:pt x="290" y="87"/>
                    <a:pt x="288" y="92"/>
                    <a:pt x="284" y="95"/>
                  </a:cubicBezTo>
                  <a:lnTo>
                    <a:pt x="223" y="156"/>
                  </a:lnTo>
                  <a:close/>
                  <a:moveTo>
                    <a:pt x="180" y="255"/>
                  </a:moveTo>
                  <a:cubicBezTo>
                    <a:pt x="103" y="332"/>
                    <a:pt x="103" y="332"/>
                    <a:pt x="103" y="332"/>
                  </a:cubicBezTo>
                  <a:cubicBezTo>
                    <a:pt x="100" y="336"/>
                    <a:pt x="95" y="338"/>
                    <a:pt x="90" y="338"/>
                  </a:cubicBezTo>
                  <a:cubicBezTo>
                    <a:pt x="85" y="338"/>
                    <a:pt x="80" y="336"/>
                    <a:pt x="76" y="332"/>
                  </a:cubicBezTo>
                  <a:cubicBezTo>
                    <a:pt x="73" y="328"/>
                    <a:pt x="71" y="323"/>
                    <a:pt x="71" y="318"/>
                  </a:cubicBezTo>
                  <a:cubicBezTo>
                    <a:pt x="71" y="313"/>
                    <a:pt x="73" y="308"/>
                    <a:pt x="76" y="305"/>
                  </a:cubicBezTo>
                  <a:cubicBezTo>
                    <a:pt x="137" y="244"/>
                    <a:pt x="137" y="244"/>
                    <a:pt x="137" y="244"/>
                  </a:cubicBezTo>
                  <a:cubicBezTo>
                    <a:pt x="150" y="251"/>
                    <a:pt x="164" y="255"/>
                    <a:pt x="179" y="255"/>
                  </a:cubicBezTo>
                  <a:cubicBezTo>
                    <a:pt x="180" y="255"/>
                    <a:pt x="180" y="255"/>
                    <a:pt x="180" y="255"/>
                  </a:cubicBezTo>
                  <a:close/>
                  <a:moveTo>
                    <a:pt x="135" y="363"/>
                  </a:moveTo>
                  <a:cubicBezTo>
                    <a:pt x="123" y="376"/>
                    <a:pt x="107" y="382"/>
                    <a:pt x="90" y="382"/>
                  </a:cubicBezTo>
                  <a:cubicBezTo>
                    <a:pt x="73" y="382"/>
                    <a:pt x="57" y="376"/>
                    <a:pt x="45" y="363"/>
                  </a:cubicBezTo>
                  <a:cubicBezTo>
                    <a:pt x="20" y="339"/>
                    <a:pt x="20" y="298"/>
                    <a:pt x="45" y="273"/>
                  </a:cubicBezTo>
                  <a:cubicBezTo>
                    <a:pt x="107" y="211"/>
                    <a:pt x="107" y="211"/>
                    <a:pt x="107" y="211"/>
                  </a:cubicBezTo>
                  <a:cubicBezTo>
                    <a:pt x="110" y="218"/>
                    <a:pt x="115" y="225"/>
                    <a:pt x="121" y="231"/>
                  </a:cubicBezTo>
                  <a:cubicBezTo>
                    <a:pt x="122" y="232"/>
                    <a:pt x="122" y="232"/>
                    <a:pt x="123" y="233"/>
                  </a:cubicBezTo>
                  <a:cubicBezTo>
                    <a:pt x="64" y="292"/>
                    <a:pt x="64" y="292"/>
                    <a:pt x="64" y="292"/>
                  </a:cubicBezTo>
                  <a:cubicBezTo>
                    <a:pt x="57" y="299"/>
                    <a:pt x="53" y="308"/>
                    <a:pt x="53" y="318"/>
                  </a:cubicBezTo>
                  <a:cubicBezTo>
                    <a:pt x="53" y="328"/>
                    <a:pt x="57" y="337"/>
                    <a:pt x="64" y="345"/>
                  </a:cubicBezTo>
                  <a:cubicBezTo>
                    <a:pt x="71" y="352"/>
                    <a:pt x="80" y="355"/>
                    <a:pt x="90" y="355"/>
                  </a:cubicBezTo>
                  <a:cubicBezTo>
                    <a:pt x="100" y="355"/>
                    <a:pt x="109" y="352"/>
                    <a:pt x="116" y="345"/>
                  </a:cubicBezTo>
                  <a:cubicBezTo>
                    <a:pt x="208" y="253"/>
                    <a:pt x="208" y="253"/>
                    <a:pt x="208" y="253"/>
                  </a:cubicBezTo>
                  <a:cubicBezTo>
                    <a:pt x="215" y="246"/>
                    <a:pt x="218" y="237"/>
                    <a:pt x="218" y="227"/>
                  </a:cubicBezTo>
                  <a:cubicBezTo>
                    <a:pt x="218" y="217"/>
                    <a:pt x="215" y="207"/>
                    <a:pt x="208" y="200"/>
                  </a:cubicBezTo>
                  <a:cubicBezTo>
                    <a:pt x="201" y="193"/>
                    <a:pt x="191" y="190"/>
                    <a:pt x="181" y="190"/>
                  </a:cubicBezTo>
                  <a:cubicBezTo>
                    <a:pt x="178" y="190"/>
                    <a:pt x="175" y="190"/>
                    <a:pt x="171" y="191"/>
                  </a:cubicBezTo>
                  <a:cubicBezTo>
                    <a:pt x="169" y="190"/>
                    <a:pt x="167" y="189"/>
                    <a:pt x="165" y="187"/>
                  </a:cubicBezTo>
                  <a:cubicBezTo>
                    <a:pt x="162" y="183"/>
                    <a:pt x="160" y="178"/>
                    <a:pt x="160" y="173"/>
                  </a:cubicBezTo>
                  <a:cubicBezTo>
                    <a:pt x="160" y="171"/>
                    <a:pt x="160" y="168"/>
                    <a:pt x="161" y="166"/>
                  </a:cubicBezTo>
                  <a:cubicBezTo>
                    <a:pt x="168" y="164"/>
                    <a:pt x="174" y="163"/>
                    <a:pt x="181" y="163"/>
                  </a:cubicBezTo>
                  <a:cubicBezTo>
                    <a:pt x="198" y="163"/>
                    <a:pt x="214" y="169"/>
                    <a:pt x="227" y="182"/>
                  </a:cubicBezTo>
                  <a:cubicBezTo>
                    <a:pt x="234" y="189"/>
                    <a:pt x="239" y="197"/>
                    <a:pt x="242" y="207"/>
                  </a:cubicBezTo>
                  <a:cubicBezTo>
                    <a:pt x="244" y="213"/>
                    <a:pt x="245" y="220"/>
                    <a:pt x="245" y="227"/>
                  </a:cubicBezTo>
                  <a:cubicBezTo>
                    <a:pt x="245" y="244"/>
                    <a:pt x="239" y="260"/>
                    <a:pt x="227" y="272"/>
                  </a:cubicBezTo>
                  <a:lnTo>
                    <a:pt x="135" y="363"/>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600" u="none" cap="none" strike="noStrike">
                <a:solidFill>
                  <a:srgbClr val="000000"/>
                </a:solidFill>
                <a:latin typeface="Poppins"/>
                <a:ea typeface="Poppins"/>
                <a:cs typeface="Poppins"/>
                <a:sym typeface="Poppins"/>
              </a:endParaRPr>
            </a:p>
          </p:txBody>
        </p:sp>
        <p:sp>
          <p:nvSpPr>
            <p:cNvPr id="1835" name="Google Shape;1835;p117"/>
            <p:cNvSpPr/>
            <p:nvPr/>
          </p:nvSpPr>
          <p:spPr>
            <a:xfrm>
              <a:off x="2548" y="1345"/>
              <a:ext cx="119" cy="117"/>
            </a:xfrm>
            <a:custGeom>
              <a:rect b="b" l="l" r="r" t="t"/>
              <a:pathLst>
                <a:path extrusionOk="0" h="49" w="50">
                  <a:moveTo>
                    <a:pt x="34" y="46"/>
                  </a:moveTo>
                  <a:cubicBezTo>
                    <a:pt x="36" y="48"/>
                    <a:pt x="38" y="49"/>
                    <a:pt x="40" y="49"/>
                  </a:cubicBezTo>
                  <a:cubicBezTo>
                    <a:pt x="43" y="49"/>
                    <a:pt x="45" y="48"/>
                    <a:pt x="47" y="46"/>
                  </a:cubicBezTo>
                  <a:cubicBezTo>
                    <a:pt x="50" y="43"/>
                    <a:pt x="50" y="37"/>
                    <a:pt x="47" y="34"/>
                  </a:cubicBezTo>
                  <a:cubicBezTo>
                    <a:pt x="16" y="3"/>
                    <a:pt x="16" y="3"/>
                    <a:pt x="16" y="3"/>
                  </a:cubicBezTo>
                  <a:cubicBezTo>
                    <a:pt x="13" y="0"/>
                    <a:pt x="7" y="0"/>
                    <a:pt x="4" y="3"/>
                  </a:cubicBezTo>
                  <a:cubicBezTo>
                    <a:pt x="0" y="7"/>
                    <a:pt x="0" y="12"/>
                    <a:pt x="4" y="16"/>
                  </a:cubicBezTo>
                  <a:lnTo>
                    <a:pt x="34" y="46"/>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600" u="none" cap="none" strike="noStrike">
                <a:solidFill>
                  <a:srgbClr val="000000"/>
                </a:solidFill>
                <a:latin typeface="Poppins"/>
                <a:ea typeface="Poppins"/>
                <a:cs typeface="Poppins"/>
                <a:sym typeface="Poppins"/>
              </a:endParaRPr>
            </a:p>
          </p:txBody>
        </p:sp>
        <p:sp>
          <p:nvSpPr>
            <p:cNvPr id="1836" name="Google Shape;1836;p117"/>
            <p:cNvSpPr/>
            <p:nvPr/>
          </p:nvSpPr>
          <p:spPr>
            <a:xfrm>
              <a:off x="2655" y="1259"/>
              <a:ext cx="79" cy="138"/>
            </a:xfrm>
            <a:custGeom>
              <a:rect b="b" l="l" r="r" t="t"/>
              <a:pathLst>
                <a:path extrusionOk="0" h="58" w="33">
                  <a:moveTo>
                    <a:pt x="14" y="51"/>
                  </a:moveTo>
                  <a:cubicBezTo>
                    <a:pt x="15" y="55"/>
                    <a:pt x="19" y="58"/>
                    <a:pt x="23" y="58"/>
                  </a:cubicBezTo>
                  <a:cubicBezTo>
                    <a:pt x="24" y="58"/>
                    <a:pt x="25" y="57"/>
                    <a:pt x="25" y="57"/>
                  </a:cubicBezTo>
                  <a:cubicBezTo>
                    <a:pt x="30" y="56"/>
                    <a:pt x="33" y="51"/>
                    <a:pt x="31" y="46"/>
                  </a:cubicBezTo>
                  <a:cubicBezTo>
                    <a:pt x="19" y="7"/>
                    <a:pt x="19" y="7"/>
                    <a:pt x="19" y="7"/>
                  </a:cubicBezTo>
                  <a:cubicBezTo>
                    <a:pt x="17" y="2"/>
                    <a:pt x="12" y="0"/>
                    <a:pt x="8" y="1"/>
                  </a:cubicBezTo>
                  <a:cubicBezTo>
                    <a:pt x="3" y="3"/>
                    <a:pt x="0" y="8"/>
                    <a:pt x="2" y="12"/>
                  </a:cubicBezTo>
                  <a:lnTo>
                    <a:pt x="14" y="51"/>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600" u="none" cap="none" strike="noStrike">
                <a:solidFill>
                  <a:srgbClr val="000000"/>
                </a:solidFill>
                <a:latin typeface="Poppins"/>
                <a:ea typeface="Poppins"/>
                <a:cs typeface="Poppins"/>
                <a:sym typeface="Poppins"/>
              </a:endParaRPr>
            </a:p>
          </p:txBody>
        </p:sp>
        <p:sp>
          <p:nvSpPr>
            <p:cNvPr id="1837" name="Google Shape;1837;p117"/>
            <p:cNvSpPr/>
            <p:nvPr/>
          </p:nvSpPr>
          <p:spPr>
            <a:xfrm>
              <a:off x="2460" y="1455"/>
              <a:ext cx="140" cy="76"/>
            </a:xfrm>
            <a:custGeom>
              <a:rect b="b" l="l" r="r" t="t"/>
              <a:pathLst>
                <a:path extrusionOk="0" h="32" w="59">
                  <a:moveTo>
                    <a:pt x="49" y="32"/>
                  </a:moveTo>
                  <a:cubicBezTo>
                    <a:pt x="52" y="32"/>
                    <a:pt x="56" y="29"/>
                    <a:pt x="57" y="25"/>
                  </a:cubicBezTo>
                  <a:cubicBezTo>
                    <a:pt x="59" y="21"/>
                    <a:pt x="56" y="16"/>
                    <a:pt x="51" y="14"/>
                  </a:cubicBezTo>
                  <a:cubicBezTo>
                    <a:pt x="12" y="2"/>
                    <a:pt x="12" y="2"/>
                    <a:pt x="12" y="2"/>
                  </a:cubicBezTo>
                  <a:cubicBezTo>
                    <a:pt x="8" y="0"/>
                    <a:pt x="3" y="3"/>
                    <a:pt x="1" y="8"/>
                  </a:cubicBezTo>
                  <a:cubicBezTo>
                    <a:pt x="0" y="12"/>
                    <a:pt x="2" y="17"/>
                    <a:pt x="7" y="19"/>
                  </a:cubicBezTo>
                  <a:cubicBezTo>
                    <a:pt x="46" y="31"/>
                    <a:pt x="46" y="31"/>
                    <a:pt x="46" y="31"/>
                  </a:cubicBezTo>
                  <a:cubicBezTo>
                    <a:pt x="47" y="31"/>
                    <a:pt x="48" y="32"/>
                    <a:pt x="49" y="32"/>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600" u="none" cap="none" strike="noStrike">
                <a:solidFill>
                  <a:srgbClr val="000000"/>
                </a:solidFill>
                <a:latin typeface="Poppins"/>
                <a:ea typeface="Poppins"/>
                <a:cs typeface="Poppins"/>
                <a:sym typeface="Poppins"/>
              </a:endParaRPr>
            </a:p>
          </p:txBody>
        </p:sp>
        <p:sp>
          <p:nvSpPr>
            <p:cNvPr id="1838" name="Google Shape;1838;p117"/>
            <p:cNvSpPr/>
            <p:nvPr/>
          </p:nvSpPr>
          <p:spPr>
            <a:xfrm>
              <a:off x="3038" y="1840"/>
              <a:ext cx="119" cy="117"/>
            </a:xfrm>
            <a:custGeom>
              <a:rect b="b" l="l" r="r" t="t"/>
              <a:pathLst>
                <a:path extrusionOk="0" h="49" w="50">
                  <a:moveTo>
                    <a:pt x="16" y="4"/>
                  </a:moveTo>
                  <a:cubicBezTo>
                    <a:pt x="12" y="0"/>
                    <a:pt x="7" y="0"/>
                    <a:pt x="3" y="4"/>
                  </a:cubicBezTo>
                  <a:cubicBezTo>
                    <a:pt x="0" y="7"/>
                    <a:pt x="0" y="13"/>
                    <a:pt x="3" y="16"/>
                  </a:cubicBezTo>
                  <a:cubicBezTo>
                    <a:pt x="34" y="47"/>
                    <a:pt x="34" y="47"/>
                    <a:pt x="34" y="47"/>
                  </a:cubicBezTo>
                  <a:cubicBezTo>
                    <a:pt x="36" y="48"/>
                    <a:pt x="38" y="49"/>
                    <a:pt x="40" y="49"/>
                  </a:cubicBezTo>
                  <a:cubicBezTo>
                    <a:pt x="42" y="49"/>
                    <a:pt x="45" y="48"/>
                    <a:pt x="46" y="47"/>
                  </a:cubicBezTo>
                  <a:cubicBezTo>
                    <a:pt x="50" y="43"/>
                    <a:pt x="50" y="38"/>
                    <a:pt x="46" y="34"/>
                  </a:cubicBezTo>
                  <a:lnTo>
                    <a:pt x="16" y="4"/>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600" u="none" cap="none" strike="noStrike">
                <a:solidFill>
                  <a:srgbClr val="000000"/>
                </a:solidFill>
                <a:latin typeface="Poppins"/>
                <a:ea typeface="Poppins"/>
                <a:cs typeface="Poppins"/>
                <a:sym typeface="Poppins"/>
              </a:endParaRPr>
            </a:p>
          </p:txBody>
        </p:sp>
        <p:sp>
          <p:nvSpPr>
            <p:cNvPr id="1839" name="Google Shape;1839;p117"/>
            <p:cNvSpPr/>
            <p:nvPr/>
          </p:nvSpPr>
          <p:spPr>
            <a:xfrm>
              <a:off x="2972" y="1905"/>
              <a:ext cx="78" cy="138"/>
            </a:xfrm>
            <a:custGeom>
              <a:rect b="b" l="l" r="r" t="t"/>
              <a:pathLst>
                <a:path extrusionOk="0" h="58" w="33">
                  <a:moveTo>
                    <a:pt x="19" y="8"/>
                  </a:moveTo>
                  <a:cubicBezTo>
                    <a:pt x="17" y="3"/>
                    <a:pt x="12" y="0"/>
                    <a:pt x="8" y="2"/>
                  </a:cubicBezTo>
                  <a:cubicBezTo>
                    <a:pt x="3" y="3"/>
                    <a:pt x="0" y="8"/>
                    <a:pt x="2" y="13"/>
                  </a:cubicBezTo>
                  <a:cubicBezTo>
                    <a:pt x="14" y="52"/>
                    <a:pt x="14" y="52"/>
                    <a:pt x="14" y="52"/>
                  </a:cubicBezTo>
                  <a:cubicBezTo>
                    <a:pt x="15" y="56"/>
                    <a:pt x="19" y="58"/>
                    <a:pt x="23" y="58"/>
                  </a:cubicBezTo>
                  <a:cubicBezTo>
                    <a:pt x="24" y="58"/>
                    <a:pt x="24" y="58"/>
                    <a:pt x="25" y="58"/>
                  </a:cubicBezTo>
                  <a:cubicBezTo>
                    <a:pt x="30" y="56"/>
                    <a:pt x="33" y="51"/>
                    <a:pt x="31" y="47"/>
                  </a:cubicBezTo>
                  <a:lnTo>
                    <a:pt x="19" y="8"/>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600" u="none" cap="none" strike="noStrike">
                <a:solidFill>
                  <a:srgbClr val="000000"/>
                </a:solidFill>
                <a:latin typeface="Poppins"/>
                <a:ea typeface="Poppins"/>
                <a:cs typeface="Poppins"/>
                <a:sym typeface="Poppins"/>
              </a:endParaRPr>
            </a:p>
          </p:txBody>
        </p:sp>
        <p:sp>
          <p:nvSpPr>
            <p:cNvPr id="1840" name="Google Shape;1840;p117"/>
            <p:cNvSpPr/>
            <p:nvPr/>
          </p:nvSpPr>
          <p:spPr>
            <a:xfrm>
              <a:off x="3105" y="1771"/>
              <a:ext cx="141" cy="76"/>
            </a:xfrm>
            <a:custGeom>
              <a:rect b="b" l="l" r="r" t="t"/>
              <a:pathLst>
                <a:path extrusionOk="0" h="32" w="59">
                  <a:moveTo>
                    <a:pt x="52" y="14"/>
                  </a:moveTo>
                  <a:cubicBezTo>
                    <a:pt x="13" y="2"/>
                    <a:pt x="13" y="2"/>
                    <a:pt x="13" y="2"/>
                  </a:cubicBezTo>
                  <a:cubicBezTo>
                    <a:pt x="8" y="0"/>
                    <a:pt x="3" y="3"/>
                    <a:pt x="2" y="7"/>
                  </a:cubicBezTo>
                  <a:cubicBezTo>
                    <a:pt x="0" y="12"/>
                    <a:pt x="3" y="17"/>
                    <a:pt x="8" y="19"/>
                  </a:cubicBezTo>
                  <a:cubicBezTo>
                    <a:pt x="47" y="31"/>
                    <a:pt x="47" y="31"/>
                    <a:pt x="47" y="31"/>
                  </a:cubicBezTo>
                  <a:cubicBezTo>
                    <a:pt x="48" y="31"/>
                    <a:pt x="49" y="32"/>
                    <a:pt x="49" y="32"/>
                  </a:cubicBezTo>
                  <a:cubicBezTo>
                    <a:pt x="53" y="32"/>
                    <a:pt x="57" y="29"/>
                    <a:pt x="58" y="25"/>
                  </a:cubicBezTo>
                  <a:cubicBezTo>
                    <a:pt x="59" y="21"/>
                    <a:pt x="57" y="16"/>
                    <a:pt x="52" y="14"/>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600" u="none" cap="none" strike="noStrike">
                <a:solidFill>
                  <a:srgbClr val="000000"/>
                </a:solidFill>
                <a:latin typeface="Poppins"/>
                <a:ea typeface="Poppins"/>
                <a:cs typeface="Poppins"/>
                <a:sym typeface="Poppins"/>
              </a:endParaRPr>
            </a:p>
          </p:txBody>
        </p:sp>
      </p:grpSp>
      <p:grpSp>
        <p:nvGrpSpPr>
          <p:cNvPr id="1841" name="Google Shape;1841;p117"/>
          <p:cNvGrpSpPr/>
          <p:nvPr/>
        </p:nvGrpSpPr>
        <p:grpSpPr>
          <a:xfrm>
            <a:off x="6418263" y="3172251"/>
            <a:ext cx="253957" cy="323471"/>
            <a:chOff x="1232" y="-476"/>
            <a:chExt cx="3288" cy="4189"/>
          </a:xfrm>
        </p:grpSpPr>
        <p:sp>
          <p:nvSpPr>
            <p:cNvPr id="1842" name="Google Shape;1842;p117"/>
            <p:cNvSpPr/>
            <p:nvPr/>
          </p:nvSpPr>
          <p:spPr>
            <a:xfrm>
              <a:off x="1232" y="-114"/>
              <a:ext cx="3288" cy="3827"/>
            </a:xfrm>
            <a:custGeom>
              <a:rect b="b" l="l" r="r" t="t"/>
              <a:pathLst>
                <a:path extrusionOk="0" h="1618" w="1389">
                  <a:moveTo>
                    <a:pt x="634" y="1618"/>
                  </a:moveTo>
                  <a:cubicBezTo>
                    <a:pt x="610" y="1618"/>
                    <a:pt x="586" y="1616"/>
                    <a:pt x="559" y="1612"/>
                  </a:cubicBezTo>
                  <a:cubicBezTo>
                    <a:pt x="521" y="1607"/>
                    <a:pt x="481" y="1593"/>
                    <a:pt x="439" y="1573"/>
                  </a:cubicBezTo>
                  <a:cubicBezTo>
                    <a:pt x="401" y="1554"/>
                    <a:pt x="363" y="1530"/>
                    <a:pt x="326" y="1500"/>
                  </a:cubicBezTo>
                  <a:cubicBezTo>
                    <a:pt x="291" y="1474"/>
                    <a:pt x="258" y="1443"/>
                    <a:pt x="228" y="1411"/>
                  </a:cubicBezTo>
                  <a:cubicBezTo>
                    <a:pt x="200" y="1380"/>
                    <a:pt x="175" y="1349"/>
                    <a:pt x="157" y="1320"/>
                  </a:cubicBezTo>
                  <a:cubicBezTo>
                    <a:pt x="121" y="1260"/>
                    <a:pt x="99" y="1202"/>
                    <a:pt x="89" y="1137"/>
                  </a:cubicBezTo>
                  <a:cubicBezTo>
                    <a:pt x="80" y="1079"/>
                    <a:pt x="81" y="1020"/>
                    <a:pt x="83" y="951"/>
                  </a:cubicBezTo>
                  <a:cubicBezTo>
                    <a:pt x="84" y="898"/>
                    <a:pt x="85" y="837"/>
                    <a:pt x="81" y="767"/>
                  </a:cubicBezTo>
                  <a:cubicBezTo>
                    <a:pt x="81" y="767"/>
                    <a:pt x="81" y="766"/>
                    <a:pt x="81" y="766"/>
                  </a:cubicBezTo>
                  <a:cubicBezTo>
                    <a:pt x="81" y="766"/>
                    <a:pt x="80" y="725"/>
                    <a:pt x="71" y="668"/>
                  </a:cubicBezTo>
                  <a:cubicBezTo>
                    <a:pt x="63" y="616"/>
                    <a:pt x="46" y="538"/>
                    <a:pt x="11" y="466"/>
                  </a:cubicBezTo>
                  <a:cubicBezTo>
                    <a:pt x="2" y="447"/>
                    <a:pt x="0" y="425"/>
                    <a:pt x="6" y="405"/>
                  </a:cubicBezTo>
                  <a:cubicBezTo>
                    <a:pt x="12" y="385"/>
                    <a:pt x="25" y="368"/>
                    <a:pt x="43" y="357"/>
                  </a:cubicBezTo>
                  <a:cubicBezTo>
                    <a:pt x="85" y="332"/>
                    <a:pt x="149" y="306"/>
                    <a:pt x="212" y="324"/>
                  </a:cubicBezTo>
                  <a:cubicBezTo>
                    <a:pt x="260" y="338"/>
                    <a:pt x="298" y="375"/>
                    <a:pt x="326" y="432"/>
                  </a:cubicBezTo>
                  <a:cubicBezTo>
                    <a:pt x="346" y="472"/>
                    <a:pt x="364" y="514"/>
                    <a:pt x="379" y="559"/>
                  </a:cubicBezTo>
                  <a:cubicBezTo>
                    <a:pt x="392" y="594"/>
                    <a:pt x="403" y="631"/>
                    <a:pt x="413" y="668"/>
                  </a:cubicBezTo>
                  <a:cubicBezTo>
                    <a:pt x="418" y="687"/>
                    <a:pt x="422" y="705"/>
                    <a:pt x="426" y="720"/>
                  </a:cubicBezTo>
                  <a:cubicBezTo>
                    <a:pt x="545" y="593"/>
                    <a:pt x="545" y="593"/>
                    <a:pt x="545" y="593"/>
                  </a:cubicBezTo>
                  <a:cubicBezTo>
                    <a:pt x="545" y="593"/>
                    <a:pt x="545" y="593"/>
                    <a:pt x="545" y="593"/>
                  </a:cubicBezTo>
                  <a:cubicBezTo>
                    <a:pt x="1093" y="45"/>
                    <a:pt x="1093" y="45"/>
                    <a:pt x="1093" y="45"/>
                  </a:cubicBezTo>
                  <a:cubicBezTo>
                    <a:pt x="1106" y="32"/>
                    <a:pt x="1121" y="22"/>
                    <a:pt x="1137" y="15"/>
                  </a:cubicBezTo>
                  <a:cubicBezTo>
                    <a:pt x="1153" y="7"/>
                    <a:pt x="1170" y="3"/>
                    <a:pt x="1188" y="2"/>
                  </a:cubicBezTo>
                  <a:cubicBezTo>
                    <a:pt x="1225" y="0"/>
                    <a:pt x="1260" y="12"/>
                    <a:pt x="1286" y="36"/>
                  </a:cubicBezTo>
                  <a:cubicBezTo>
                    <a:pt x="1301" y="48"/>
                    <a:pt x="1312" y="64"/>
                    <a:pt x="1320" y="81"/>
                  </a:cubicBezTo>
                  <a:cubicBezTo>
                    <a:pt x="1327" y="98"/>
                    <a:pt x="1331" y="116"/>
                    <a:pt x="1332" y="134"/>
                  </a:cubicBezTo>
                  <a:cubicBezTo>
                    <a:pt x="1332" y="153"/>
                    <a:pt x="1329" y="171"/>
                    <a:pt x="1323" y="188"/>
                  </a:cubicBezTo>
                  <a:cubicBezTo>
                    <a:pt x="1316" y="205"/>
                    <a:pt x="1305" y="221"/>
                    <a:pt x="1292" y="235"/>
                  </a:cubicBezTo>
                  <a:cubicBezTo>
                    <a:pt x="1064" y="462"/>
                    <a:pt x="1064" y="462"/>
                    <a:pt x="1064" y="462"/>
                  </a:cubicBezTo>
                  <a:cubicBezTo>
                    <a:pt x="1074" y="464"/>
                    <a:pt x="1084" y="467"/>
                    <a:pt x="1094" y="471"/>
                  </a:cubicBezTo>
                  <a:cubicBezTo>
                    <a:pt x="1111" y="478"/>
                    <a:pt x="1126" y="488"/>
                    <a:pt x="1139" y="501"/>
                  </a:cubicBezTo>
                  <a:cubicBezTo>
                    <a:pt x="1152" y="514"/>
                    <a:pt x="1162" y="529"/>
                    <a:pt x="1169" y="546"/>
                  </a:cubicBezTo>
                  <a:cubicBezTo>
                    <a:pt x="1176" y="563"/>
                    <a:pt x="1179" y="580"/>
                    <a:pt x="1179" y="598"/>
                  </a:cubicBezTo>
                  <a:cubicBezTo>
                    <a:pt x="1179" y="613"/>
                    <a:pt x="1177" y="629"/>
                    <a:pt x="1172" y="643"/>
                  </a:cubicBezTo>
                  <a:cubicBezTo>
                    <a:pt x="1188" y="644"/>
                    <a:pt x="1204" y="647"/>
                    <a:pt x="1219" y="653"/>
                  </a:cubicBezTo>
                  <a:cubicBezTo>
                    <a:pt x="1236" y="660"/>
                    <a:pt x="1251" y="670"/>
                    <a:pt x="1264" y="683"/>
                  </a:cubicBezTo>
                  <a:cubicBezTo>
                    <a:pt x="1277" y="696"/>
                    <a:pt x="1287" y="712"/>
                    <a:pt x="1294" y="729"/>
                  </a:cubicBezTo>
                  <a:cubicBezTo>
                    <a:pt x="1301" y="745"/>
                    <a:pt x="1304" y="763"/>
                    <a:pt x="1304" y="781"/>
                  </a:cubicBezTo>
                  <a:cubicBezTo>
                    <a:pt x="1304" y="798"/>
                    <a:pt x="1301" y="816"/>
                    <a:pt x="1294" y="832"/>
                  </a:cubicBezTo>
                  <a:cubicBezTo>
                    <a:pt x="1289" y="845"/>
                    <a:pt x="1282" y="857"/>
                    <a:pt x="1273" y="868"/>
                  </a:cubicBezTo>
                  <a:cubicBezTo>
                    <a:pt x="1283" y="870"/>
                    <a:pt x="1294" y="872"/>
                    <a:pt x="1303" y="876"/>
                  </a:cubicBezTo>
                  <a:cubicBezTo>
                    <a:pt x="1320" y="883"/>
                    <a:pt x="1336" y="893"/>
                    <a:pt x="1349" y="906"/>
                  </a:cubicBezTo>
                  <a:cubicBezTo>
                    <a:pt x="1362" y="919"/>
                    <a:pt x="1372" y="935"/>
                    <a:pt x="1379" y="952"/>
                  </a:cubicBezTo>
                  <a:cubicBezTo>
                    <a:pt x="1386" y="968"/>
                    <a:pt x="1389" y="986"/>
                    <a:pt x="1389" y="1004"/>
                  </a:cubicBezTo>
                  <a:cubicBezTo>
                    <a:pt x="1389" y="1021"/>
                    <a:pt x="1386" y="1039"/>
                    <a:pt x="1379" y="1055"/>
                  </a:cubicBezTo>
                  <a:cubicBezTo>
                    <a:pt x="1372" y="1072"/>
                    <a:pt x="1362" y="1088"/>
                    <a:pt x="1349" y="1101"/>
                  </a:cubicBezTo>
                  <a:cubicBezTo>
                    <a:pt x="1268" y="1181"/>
                    <a:pt x="1268" y="1181"/>
                    <a:pt x="1268" y="1181"/>
                  </a:cubicBezTo>
                  <a:cubicBezTo>
                    <a:pt x="1176" y="1281"/>
                    <a:pt x="1098" y="1358"/>
                    <a:pt x="1031" y="1419"/>
                  </a:cubicBezTo>
                  <a:cubicBezTo>
                    <a:pt x="963" y="1479"/>
                    <a:pt x="904" y="1524"/>
                    <a:pt x="851" y="1555"/>
                  </a:cubicBezTo>
                  <a:cubicBezTo>
                    <a:pt x="799" y="1585"/>
                    <a:pt x="749" y="1604"/>
                    <a:pt x="700" y="1612"/>
                  </a:cubicBezTo>
                  <a:cubicBezTo>
                    <a:pt x="679" y="1616"/>
                    <a:pt x="657" y="1618"/>
                    <a:pt x="634" y="1618"/>
                  </a:cubicBezTo>
                  <a:close/>
                  <a:moveTo>
                    <a:pt x="138" y="765"/>
                  </a:moveTo>
                  <a:cubicBezTo>
                    <a:pt x="142" y="836"/>
                    <a:pt x="141" y="898"/>
                    <a:pt x="140" y="952"/>
                  </a:cubicBezTo>
                  <a:cubicBezTo>
                    <a:pt x="137" y="1087"/>
                    <a:pt x="136" y="1176"/>
                    <a:pt x="206" y="1290"/>
                  </a:cubicBezTo>
                  <a:cubicBezTo>
                    <a:pt x="267" y="1388"/>
                    <a:pt x="426" y="1536"/>
                    <a:pt x="567" y="1555"/>
                  </a:cubicBezTo>
                  <a:cubicBezTo>
                    <a:pt x="648" y="1567"/>
                    <a:pt x="723" y="1563"/>
                    <a:pt x="822" y="1505"/>
                  </a:cubicBezTo>
                  <a:cubicBezTo>
                    <a:pt x="923" y="1447"/>
                    <a:pt x="1048" y="1335"/>
                    <a:pt x="1226" y="1142"/>
                  </a:cubicBezTo>
                  <a:cubicBezTo>
                    <a:pt x="1227" y="1142"/>
                    <a:pt x="1227" y="1142"/>
                    <a:pt x="1227" y="1141"/>
                  </a:cubicBezTo>
                  <a:cubicBezTo>
                    <a:pt x="1308" y="1060"/>
                    <a:pt x="1308" y="1060"/>
                    <a:pt x="1308" y="1060"/>
                  </a:cubicBezTo>
                  <a:cubicBezTo>
                    <a:pt x="1340" y="1029"/>
                    <a:pt x="1340" y="978"/>
                    <a:pt x="1308" y="947"/>
                  </a:cubicBezTo>
                  <a:cubicBezTo>
                    <a:pt x="1293" y="932"/>
                    <a:pt x="1273" y="924"/>
                    <a:pt x="1252" y="924"/>
                  </a:cubicBezTo>
                  <a:cubicBezTo>
                    <a:pt x="1230" y="924"/>
                    <a:pt x="1210" y="932"/>
                    <a:pt x="1195" y="947"/>
                  </a:cubicBezTo>
                  <a:cubicBezTo>
                    <a:pt x="1114" y="1028"/>
                    <a:pt x="1114" y="1028"/>
                    <a:pt x="1114" y="1028"/>
                  </a:cubicBezTo>
                  <a:cubicBezTo>
                    <a:pt x="1103" y="1039"/>
                    <a:pt x="1085" y="1039"/>
                    <a:pt x="1073" y="1028"/>
                  </a:cubicBezTo>
                  <a:cubicBezTo>
                    <a:pt x="1062" y="1017"/>
                    <a:pt x="1062" y="999"/>
                    <a:pt x="1073" y="988"/>
                  </a:cubicBezTo>
                  <a:cubicBezTo>
                    <a:pt x="1155" y="906"/>
                    <a:pt x="1155" y="906"/>
                    <a:pt x="1155" y="906"/>
                  </a:cubicBezTo>
                  <a:cubicBezTo>
                    <a:pt x="1155" y="906"/>
                    <a:pt x="1155" y="906"/>
                    <a:pt x="1155" y="906"/>
                  </a:cubicBezTo>
                  <a:cubicBezTo>
                    <a:pt x="1224" y="837"/>
                    <a:pt x="1224" y="837"/>
                    <a:pt x="1224" y="837"/>
                  </a:cubicBezTo>
                  <a:cubicBezTo>
                    <a:pt x="1255" y="806"/>
                    <a:pt x="1255" y="755"/>
                    <a:pt x="1224" y="724"/>
                  </a:cubicBezTo>
                  <a:cubicBezTo>
                    <a:pt x="1193" y="693"/>
                    <a:pt x="1142" y="693"/>
                    <a:pt x="1111" y="724"/>
                  </a:cubicBezTo>
                  <a:cubicBezTo>
                    <a:pt x="960" y="874"/>
                    <a:pt x="960" y="874"/>
                    <a:pt x="960" y="874"/>
                  </a:cubicBezTo>
                  <a:cubicBezTo>
                    <a:pt x="949" y="885"/>
                    <a:pt x="931" y="885"/>
                    <a:pt x="920" y="874"/>
                  </a:cubicBezTo>
                  <a:cubicBezTo>
                    <a:pt x="908" y="863"/>
                    <a:pt x="908" y="845"/>
                    <a:pt x="920" y="834"/>
                  </a:cubicBezTo>
                  <a:cubicBezTo>
                    <a:pt x="1070" y="683"/>
                    <a:pt x="1070" y="683"/>
                    <a:pt x="1070" y="683"/>
                  </a:cubicBezTo>
                  <a:cubicBezTo>
                    <a:pt x="1070" y="683"/>
                    <a:pt x="1070" y="683"/>
                    <a:pt x="1070" y="683"/>
                  </a:cubicBezTo>
                  <a:cubicBezTo>
                    <a:pt x="1099" y="655"/>
                    <a:pt x="1099" y="655"/>
                    <a:pt x="1099" y="655"/>
                  </a:cubicBezTo>
                  <a:cubicBezTo>
                    <a:pt x="1130" y="623"/>
                    <a:pt x="1130" y="572"/>
                    <a:pt x="1099" y="541"/>
                  </a:cubicBezTo>
                  <a:cubicBezTo>
                    <a:pt x="1068" y="510"/>
                    <a:pt x="1017" y="510"/>
                    <a:pt x="985" y="541"/>
                  </a:cubicBezTo>
                  <a:cubicBezTo>
                    <a:pt x="806" y="720"/>
                    <a:pt x="806" y="720"/>
                    <a:pt x="806" y="720"/>
                  </a:cubicBezTo>
                  <a:cubicBezTo>
                    <a:pt x="795" y="732"/>
                    <a:pt x="777" y="732"/>
                    <a:pt x="766" y="720"/>
                  </a:cubicBezTo>
                  <a:cubicBezTo>
                    <a:pt x="755" y="709"/>
                    <a:pt x="755" y="691"/>
                    <a:pt x="766" y="680"/>
                  </a:cubicBezTo>
                  <a:cubicBezTo>
                    <a:pt x="945" y="501"/>
                    <a:pt x="945" y="501"/>
                    <a:pt x="945" y="501"/>
                  </a:cubicBezTo>
                  <a:cubicBezTo>
                    <a:pt x="947" y="499"/>
                    <a:pt x="949" y="497"/>
                    <a:pt x="950" y="496"/>
                  </a:cubicBezTo>
                  <a:cubicBezTo>
                    <a:pt x="951" y="495"/>
                    <a:pt x="952" y="494"/>
                    <a:pt x="953" y="493"/>
                  </a:cubicBezTo>
                  <a:cubicBezTo>
                    <a:pt x="1251" y="194"/>
                    <a:pt x="1251" y="194"/>
                    <a:pt x="1251" y="194"/>
                  </a:cubicBezTo>
                  <a:cubicBezTo>
                    <a:pt x="1267" y="179"/>
                    <a:pt x="1275" y="158"/>
                    <a:pt x="1275" y="136"/>
                  </a:cubicBezTo>
                  <a:cubicBezTo>
                    <a:pt x="1274" y="113"/>
                    <a:pt x="1265" y="93"/>
                    <a:pt x="1248" y="78"/>
                  </a:cubicBezTo>
                  <a:cubicBezTo>
                    <a:pt x="1217" y="50"/>
                    <a:pt x="1166" y="53"/>
                    <a:pt x="1134" y="85"/>
                  </a:cubicBezTo>
                  <a:cubicBezTo>
                    <a:pt x="586" y="633"/>
                    <a:pt x="586" y="633"/>
                    <a:pt x="586" y="633"/>
                  </a:cubicBezTo>
                  <a:cubicBezTo>
                    <a:pt x="429" y="799"/>
                    <a:pt x="429" y="799"/>
                    <a:pt x="429" y="799"/>
                  </a:cubicBezTo>
                  <a:cubicBezTo>
                    <a:pt x="421" y="807"/>
                    <a:pt x="410" y="810"/>
                    <a:pt x="399" y="807"/>
                  </a:cubicBezTo>
                  <a:cubicBezTo>
                    <a:pt x="389" y="804"/>
                    <a:pt x="381" y="795"/>
                    <a:pt x="380" y="784"/>
                  </a:cubicBezTo>
                  <a:cubicBezTo>
                    <a:pt x="380" y="783"/>
                    <a:pt x="373" y="742"/>
                    <a:pt x="357" y="682"/>
                  </a:cubicBezTo>
                  <a:cubicBezTo>
                    <a:pt x="343" y="626"/>
                    <a:pt x="317" y="542"/>
                    <a:pt x="275" y="457"/>
                  </a:cubicBezTo>
                  <a:cubicBezTo>
                    <a:pt x="254" y="415"/>
                    <a:pt x="228" y="389"/>
                    <a:pt x="196" y="379"/>
                  </a:cubicBezTo>
                  <a:cubicBezTo>
                    <a:pt x="153" y="366"/>
                    <a:pt x="105" y="387"/>
                    <a:pt x="72" y="406"/>
                  </a:cubicBezTo>
                  <a:cubicBezTo>
                    <a:pt x="61" y="413"/>
                    <a:pt x="57" y="428"/>
                    <a:pt x="63" y="441"/>
                  </a:cubicBezTo>
                  <a:cubicBezTo>
                    <a:pt x="80" y="476"/>
                    <a:pt x="94" y="515"/>
                    <a:pt x="106" y="556"/>
                  </a:cubicBezTo>
                  <a:cubicBezTo>
                    <a:pt x="115" y="589"/>
                    <a:pt x="122" y="624"/>
                    <a:pt x="128" y="660"/>
                  </a:cubicBezTo>
                  <a:cubicBezTo>
                    <a:pt x="137" y="718"/>
                    <a:pt x="138" y="759"/>
                    <a:pt x="138" y="765"/>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600" u="none" cap="none" strike="noStrike">
                <a:solidFill>
                  <a:srgbClr val="000000"/>
                </a:solidFill>
                <a:latin typeface="Poppins"/>
                <a:ea typeface="Poppins"/>
                <a:cs typeface="Poppins"/>
                <a:sym typeface="Poppins"/>
              </a:endParaRPr>
            </a:p>
          </p:txBody>
        </p:sp>
        <p:sp>
          <p:nvSpPr>
            <p:cNvPr id="1843" name="Google Shape;1843;p117"/>
            <p:cNvSpPr/>
            <p:nvPr/>
          </p:nvSpPr>
          <p:spPr>
            <a:xfrm>
              <a:off x="2700" y="-121"/>
              <a:ext cx="587" cy="579"/>
            </a:xfrm>
            <a:custGeom>
              <a:rect b="b" l="l" r="r" t="t"/>
              <a:pathLst>
                <a:path extrusionOk="0" h="245" w="248">
                  <a:moveTo>
                    <a:pt x="32" y="245"/>
                  </a:moveTo>
                  <a:cubicBezTo>
                    <a:pt x="24" y="245"/>
                    <a:pt x="17" y="243"/>
                    <a:pt x="11" y="237"/>
                  </a:cubicBezTo>
                  <a:cubicBezTo>
                    <a:pt x="0" y="226"/>
                    <a:pt x="0" y="208"/>
                    <a:pt x="11" y="197"/>
                  </a:cubicBezTo>
                  <a:cubicBezTo>
                    <a:pt x="196" y="12"/>
                    <a:pt x="196" y="12"/>
                    <a:pt x="196" y="12"/>
                  </a:cubicBezTo>
                  <a:cubicBezTo>
                    <a:pt x="208" y="0"/>
                    <a:pt x="226" y="0"/>
                    <a:pt x="237" y="12"/>
                  </a:cubicBezTo>
                  <a:cubicBezTo>
                    <a:pt x="248" y="23"/>
                    <a:pt x="248" y="41"/>
                    <a:pt x="237" y="52"/>
                  </a:cubicBezTo>
                  <a:cubicBezTo>
                    <a:pt x="52" y="237"/>
                    <a:pt x="52" y="237"/>
                    <a:pt x="52" y="237"/>
                  </a:cubicBezTo>
                  <a:cubicBezTo>
                    <a:pt x="46" y="243"/>
                    <a:pt x="39" y="245"/>
                    <a:pt x="32" y="245"/>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600" u="none" cap="none" strike="noStrike">
                <a:solidFill>
                  <a:srgbClr val="000000"/>
                </a:solidFill>
                <a:latin typeface="Poppins"/>
                <a:ea typeface="Poppins"/>
                <a:cs typeface="Poppins"/>
                <a:sym typeface="Poppins"/>
              </a:endParaRPr>
            </a:p>
          </p:txBody>
        </p:sp>
        <p:sp>
          <p:nvSpPr>
            <p:cNvPr id="1844" name="Google Shape;1844;p117"/>
            <p:cNvSpPr/>
            <p:nvPr/>
          </p:nvSpPr>
          <p:spPr>
            <a:xfrm>
              <a:off x="1653" y="-121"/>
              <a:ext cx="585" cy="579"/>
            </a:xfrm>
            <a:custGeom>
              <a:rect b="b" l="l" r="r" t="t"/>
              <a:pathLst>
                <a:path extrusionOk="0" h="245" w="247">
                  <a:moveTo>
                    <a:pt x="216" y="245"/>
                  </a:moveTo>
                  <a:cubicBezTo>
                    <a:pt x="209" y="245"/>
                    <a:pt x="201" y="243"/>
                    <a:pt x="196" y="237"/>
                  </a:cubicBezTo>
                  <a:cubicBezTo>
                    <a:pt x="11" y="52"/>
                    <a:pt x="11" y="52"/>
                    <a:pt x="11" y="52"/>
                  </a:cubicBezTo>
                  <a:cubicBezTo>
                    <a:pt x="0" y="41"/>
                    <a:pt x="0" y="23"/>
                    <a:pt x="11" y="12"/>
                  </a:cubicBezTo>
                  <a:cubicBezTo>
                    <a:pt x="22" y="0"/>
                    <a:pt x="40" y="0"/>
                    <a:pt x="51" y="12"/>
                  </a:cubicBezTo>
                  <a:cubicBezTo>
                    <a:pt x="236" y="197"/>
                    <a:pt x="236" y="197"/>
                    <a:pt x="236" y="197"/>
                  </a:cubicBezTo>
                  <a:cubicBezTo>
                    <a:pt x="247" y="208"/>
                    <a:pt x="247" y="226"/>
                    <a:pt x="236" y="237"/>
                  </a:cubicBezTo>
                  <a:cubicBezTo>
                    <a:pt x="231" y="243"/>
                    <a:pt x="223" y="245"/>
                    <a:pt x="216" y="245"/>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600" u="none" cap="none" strike="noStrike">
                <a:solidFill>
                  <a:srgbClr val="000000"/>
                </a:solidFill>
                <a:latin typeface="Poppins"/>
                <a:ea typeface="Poppins"/>
                <a:cs typeface="Poppins"/>
                <a:sym typeface="Poppins"/>
              </a:endParaRPr>
            </a:p>
          </p:txBody>
        </p:sp>
        <p:sp>
          <p:nvSpPr>
            <p:cNvPr id="1845" name="Google Shape;1845;p117"/>
            <p:cNvSpPr/>
            <p:nvPr/>
          </p:nvSpPr>
          <p:spPr>
            <a:xfrm>
              <a:off x="2402" y="-476"/>
              <a:ext cx="137" cy="606"/>
            </a:xfrm>
            <a:custGeom>
              <a:rect b="b" l="l" r="r" t="t"/>
              <a:pathLst>
                <a:path extrusionOk="0" h="256" w="58">
                  <a:moveTo>
                    <a:pt x="29" y="256"/>
                  </a:moveTo>
                  <a:cubicBezTo>
                    <a:pt x="13" y="256"/>
                    <a:pt x="0" y="244"/>
                    <a:pt x="0" y="228"/>
                  </a:cubicBezTo>
                  <a:cubicBezTo>
                    <a:pt x="0" y="28"/>
                    <a:pt x="0" y="28"/>
                    <a:pt x="0" y="28"/>
                  </a:cubicBezTo>
                  <a:cubicBezTo>
                    <a:pt x="0" y="12"/>
                    <a:pt x="13" y="0"/>
                    <a:pt x="29" y="0"/>
                  </a:cubicBezTo>
                  <a:cubicBezTo>
                    <a:pt x="45" y="0"/>
                    <a:pt x="58" y="12"/>
                    <a:pt x="58" y="28"/>
                  </a:cubicBezTo>
                  <a:cubicBezTo>
                    <a:pt x="58" y="228"/>
                    <a:pt x="58" y="228"/>
                    <a:pt x="58" y="228"/>
                  </a:cubicBezTo>
                  <a:cubicBezTo>
                    <a:pt x="58" y="244"/>
                    <a:pt x="45" y="256"/>
                    <a:pt x="29" y="256"/>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600" u="none" cap="none" strike="noStrike">
                <a:solidFill>
                  <a:srgbClr val="000000"/>
                </a:solidFill>
                <a:latin typeface="Poppins"/>
                <a:ea typeface="Poppins"/>
                <a:cs typeface="Poppins"/>
                <a:sym typeface="Poppins"/>
              </a:endParaRPr>
            </a:p>
          </p:txBody>
        </p:sp>
      </p:grpSp>
      <p:sp>
        <p:nvSpPr>
          <p:cNvPr id="1846" name="Google Shape;1846;p117"/>
          <p:cNvSpPr/>
          <p:nvPr/>
        </p:nvSpPr>
        <p:spPr>
          <a:xfrm>
            <a:off x="900113" y="2366963"/>
            <a:ext cx="2014537" cy="614362"/>
          </a:xfrm>
          <a:custGeom>
            <a:rect b="b" l="l" r="r" t="t"/>
            <a:pathLst>
              <a:path extrusionOk="0" h="614362" w="2014537">
                <a:moveTo>
                  <a:pt x="0" y="614362"/>
                </a:moveTo>
                <a:lnTo>
                  <a:pt x="481012" y="0"/>
                </a:lnTo>
                <a:lnTo>
                  <a:pt x="957262" y="285750"/>
                </a:lnTo>
                <a:lnTo>
                  <a:pt x="1495425" y="76199"/>
                </a:lnTo>
                <a:lnTo>
                  <a:pt x="2014537" y="133350"/>
                </a:lnTo>
              </a:path>
            </a:pathLst>
          </a:custGeom>
          <a:noFill/>
          <a:ln cap="rnd" cmpd="sng" w="4445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847" name="Google Shape;1847;p117"/>
          <p:cNvSpPr/>
          <p:nvPr/>
        </p:nvSpPr>
        <p:spPr>
          <a:xfrm>
            <a:off x="862011" y="2919414"/>
            <a:ext cx="85800" cy="85800"/>
          </a:xfrm>
          <a:prstGeom prst="ellipse">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848" name="Google Shape;1848;p117"/>
          <p:cNvSpPr/>
          <p:nvPr/>
        </p:nvSpPr>
        <p:spPr>
          <a:xfrm>
            <a:off x="1347786" y="2333626"/>
            <a:ext cx="85800" cy="85800"/>
          </a:xfrm>
          <a:prstGeom prst="ellipse">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849" name="Google Shape;1849;p117"/>
          <p:cNvSpPr/>
          <p:nvPr/>
        </p:nvSpPr>
        <p:spPr>
          <a:xfrm>
            <a:off x="1814511" y="2595564"/>
            <a:ext cx="85800" cy="85800"/>
          </a:xfrm>
          <a:prstGeom prst="ellipse">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850" name="Google Shape;1850;p117"/>
          <p:cNvSpPr/>
          <p:nvPr/>
        </p:nvSpPr>
        <p:spPr>
          <a:xfrm>
            <a:off x="2343149" y="2400301"/>
            <a:ext cx="85800" cy="85800"/>
          </a:xfrm>
          <a:prstGeom prst="ellipse">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851" name="Google Shape;1851;p117"/>
          <p:cNvSpPr/>
          <p:nvPr/>
        </p:nvSpPr>
        <p:spPr>
          <a:xfrm>
            <a:off x="2876549" y="2462214"/>
            <a:ext cx="85800" cy="85800"/>
          </a:xfrm>
          <a:prstGeom prst="ellipse">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852" name="Google Shape;1852;p117"/>
          <p:cNvSpPr/>
          <p:nvPr/>
        </p:nvSpPr>
        <p:spPr>
          <a:xfrm>
            <a:off x="3919538" y="2243138"/>
            <a:ext cx="1852612" cy="566738"/>
          </a:xfrm>
          <a:custGeom>
            <a:rect b="b" l="l" r="r" t="t"/>
            <a:pathLst>
              <a:path extrusionOk="0" h="566738" w="1852612">
                <a:moveTo>
                  <a:pt x="0" y="566738"/>
                </a:moveTo>
                <a:lnTo>
                  <a:pt x="461962" y="0"/>
                </a:lnTo>
                <a:lnTo>
                  <a:pt x="890587" y="204787"/>
                </a:lnTo>
                <a:lnTo>
                  <a:pt x="1395412" y="47625"/>
                </a:lnTo>
                <a:lnTo>
                  <a:pt x="1852612" y="161925"/>
                </a:lnTo>
              </a:path>
            </a:pathLst>
          </a:custGeom>
          <a:noFill/>
          <a:ln cap="rnd" cmpd="sng" w="4445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853" name="Google Shape;1853;p117"/>
          <p:cNvSpPr/>
          <p:nvPr/>
        </p:nvSpPr>
        <p:spPr>
          <a:xfrm>
            <a:off x="3871912" y="2762251"/>
            <a:ext cx="85800" cy="85800"/>
          </a:xfrm>
          <a:prstGeom prst="ellipse">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854" name="Google Shape;1854;p117"/>
          <p:cNvSpPr/>
          <p:nvPr/>
        </p:nvSpPr>
        <p:spPr>
          <a:xfrm>
            <a:off x="4348162" y="2200276"/>
            <a:ext cx="85800" cy="85800"/>
          </a:xfrm>
          <a:prstGeom prst="ellipse">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855" name="Google Shape;1855;p117"/>
          <p:cNvSpPr/>
          <p:nvPr/>
        </p:nvSpPr>
        <p:spPr>
          <a:xfrm>
            <a:off x="4762500" y="2405063"/>
            <a:ext cx="85800" cy="85800"/>
          </a:xfrm>
          <a:prstGeom prst="ellipse">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856" name="Google Shape;1856;p117"/>
          <p:cNvSpPr/>
          <p:nvPr/>
        </p:nvSpPr>
        <p:spPr>
          <a:xfrm>
            <a:off x="5281612" y="2262189"/>
            <a:ext cx="85800" cy="85800"/>
          </a:xfrm>
          <a:prstGeom prst="ellipse">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857" name="Google Shape;1857;p117"/>
          <p:cNvSpPr/>
          <p:nvPr/>
        </p:nvSpPr>
        <p:spPr>
          <a:xfrm>
            <a:off x="5738812" y="2352676"/>
            <a:ext cx="85800" cy="85800"/>
          </a:xfrm>
          <a:prstGeom prst="ellipse">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Tree>
  </p:cSld>
  <p:clrMapOvr>
    <a:masterClrMapping/>
  </p:clrMapOvr>
  <mc:AlternateContent>
    <mc:Choice Requires="p14">
      <p:transition spd="slow" p14:dur="700">
        <p:fade/>
      </p:transition>
    </mc:Choice>
    <mc:Fallback>
      <p:transition spd="slow">
        <p:fade/>
      </p:transition>
    </mc:Fallback>
  </mc:AlternateContent>
</p:sld>
</file>

<file path=ppt/slides/slide2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861" name="Shape 1861"/>
        <p:cNvGrpSpPr/>
        <p:nvPr/>
      </p:nvGrpSpPr>
      <p:grpSpPr>
        <a:xfrm>
          <a:off x="0" y="0"/>
          <a:ext cx="0" cy="0"/>
          <a:chOff x="0" y="0"/>
          <a:chExt cx="0" cy="0"/>
        </a:xfrm>
      </p:grpSpPr>
      <p:sp>
        <p:nvSpPr>
          <p:cNvPr id="1862" name="Google Shape;1862;p118"/>
          <p:cNvSpPr txBox="1"/>
          <p:nvPr/>
        </p:nvSpPr>
        <p:spPr>
          <a:xfrm>
            <a:off x="1274685" y="1119965"/>
            <a:ext cx="1481400" cy="1012500"/>
          </a:xfrm>
          <a:prstGeom prst="rect">
            <a:avLst/>
          </a:prstGeom>
          <a:noFill/>
          <a:ln>
            <a:noFill/>
          </a:ln>
        </p:spPr>
        <p:txBody>
          <a:bodyPr anchorCtr="0" anchor="t" bIns="0" lIns="0" spcFirstLastPara="1" rIns="0" wrap="square" tIns="0">
            <a:noAutofit/>
          </a:bodyPr>
          <a:lstStyle/>
          <a:p>
            <a:pPr indent="0" lvl="0" marL="0" marR="0" rtl="0" algn="l">
              <a:lnSpc>
                <a:spcPct val="114000"/>
              </a:lnSpc>
              <a:spcBef>
                <a:spcPts val="500"/>
              </a:spcBef>
              <a:spcAft>
                <a:spcPts val="0"/>
              </a:spcAft>
              <a:buClr>
                <a:srgbClr val="000000"/>
              </a:buClr>
              <a:buSzPts val="2000"/>
              <a:buFont typeface="Arial"/>
              <a:buNone/>
            </a:pPr>
            <a:r>
              <a:rPr b="0" i="0" lang="en" sz="1800" u="none" cap="none" strike="noStrike">
                <a:solidFill>
                  <a:srgbClr val="343C47"/>
                </a:solidFill>
                <a:latin typeface="Poppins Light"/>
                <a:ea typeface="Poppins Light"/>
                <a:cs typeface="Poppins Light"/>
                <a:sym typeface="Poppins Light"/>
              </a:rPr>
              <a:t>Syensqo</a:t>
            </a:r>
            <a:br>
              <a:rPr b="0" i="0" lang="en" sz="1800" u="none" cap="none" strike="noStrike">
                <a:solidFill>
                  <a:srgbClr val="343C47"/>
                </a:solidFill>
                <a:latin typeface="Poppins Light"/>
                <a:ea typeface="Poppins Light"/>
                <a:cs typeface="Poppins Light"/>
                <a:sym typeface="Poppins Light"/>
              </a:rPr>
            </a:br>
            <a:r>
              <a:rPr b="0" i="0" lang="en" sz="1800" u="none" cap="none" strike="noStrike">
                <a:solidFill>
                  <a:srgbClr val="343C47"/>
                </a:solidFill>
                <a:latin typeface="Poppins Light"/>
                <a:ea typeface="Poppins Light"/>
                <a:cs typeface="Poppins Light"/>
                <a:sym typeface="Poppins Light"/>
              </a:rPr>
              <a:t>in Battery</a:t>
            </a:r>
            <a:br>
              <a:rPr b="0" i="0" lang="en" sz="1800" u="none" cap="none" strike="noStrike">
                <a:solidFill>
                  <a:srgbClr val="343C47"/>
                </a:solidFill>
                <a:latin typeface="Poppins Light"/>
                <a:ea typeface="Poppins Light"/>
                <a:cs typeface="Poppins Light"/>
                <a:sym typeface="Poppins Light"/>
              </a:rPr>
            </a:br>
            <a:r>
              <a:rPr b="0" i="0" lang="en" sz="1800" u="none" cap="none" strike="noStrike">
                <a:solidFill>
                  <a:srgbClr val="343C47"/>
                </a:solidFill>
                <a:latin typeface="Poppins Light"/>
                <a:ea typeface="Poppins Light"/>
                <a:cs typeface="Poppins Light"/>
                <a:sym typeface="Poppins Light"/>
              </a:rPr>
              <a:t>Materials</a:t>
            </a:r>
            <a:endParaRPr b="0" i="0" sz="1800" u="none" cap="none" strike="noStrike">
              <a:solidFill>
                <a:srgbClr val="343C47"/>
              </a:solidFill>
              <a:latin typeface="Poppins Light"/>
              <a:ea typeface="Poppins Light"/>
              <a:cs typeface="Poppins Light"/>
              <a:sym typeface="Poppins Light"/>
            </a:endParaRPr>
          </a:p>
          <a:p>
            <a:pPr indent="0" lvl="0" marL="0" marR="0" rtl="0" algn="l">
              <a:lnSpc>
                <a:spcPct val="114000"/>
              </a:lnSpc>
              <a:spcBef>
                <a:spcPts val="500"/>
              </a:spcBef>
              <a:spcAft>
                <a:spcPts val="0"/>
              </a:spcAft>
              <a:buClr>
                <a:srgbClr val="000000"/>
              </a:buClr>
              <a:buSzPts val="1600"/>
              <a:buFont typeface="Arial"/>
              <a:buNone/>
            </a:pPr>
            <a:r>
              <a:t/>
            </a:r>
            <a:endParaRPr b="0" i="0" sz="1800" u="none" cap="none" strike="noStrike">
              <a:solidFill>
                <a:srgbClr val="343C47"/>
              </a:solidFill>
              <a:latin typeface="Poppins Light"/>
              <a:ea typeface="Poppins Light"/>
              <a:cs typeface="Poppins Light"/>
              <a:sym typeface="Poppins Light"/>
            </a:endParaRPr>
          </a:p>
        </p:txBody>
      </p:sp>
      <p:sp>
        <p:nvSpPr>
          <p:cNvPr id="1863" name="Google Shape;1863;p118"/>
          <p:cNvSpPr txBox="1"/>
          <p:nvPr/>
        </p:nvSpPr>
        <p:spPr>
          <a:xfrm>
            <a:off x="7309142" y="1119965"/>
            <a:ext cx="1692600" cy="1390500"/>
          </a:xfrm>
          <a:prstGeom prst="rect">
            <a:avLst/>
          </a:prstGeom>
          <a:noFill/>
          <a:ln>
            <a:noFill/>
          </a:ln>
        </p:spPr>
        <p:txBody>
          <a:bodyPr anchorCtr="0" anchor="t" bIns="0" lIns="0" spcFirstLastPara="1" rIns="0" wrap="square" tIns="0">
            <a:noAutofit/>
          </a:bodyPr>
          <a:lstStyle/>
          <a:p>
            <a:pPr indent="0" lvl="0" marL="0" marR="0" rtl="0" algn="l">
              <a:lnSpc>
                <a:spcPct val="114000"/>
              </a:lnSpc>
              <a:spcBef>
                <a:spcPts val="500"/>
              </a:spcBef>
              <a:spcAft>
                <a:spcPts val="0"/>
              </a:spcAft>
              <a:buClr>
                <a:srgbClr val="000000"/>
              </a:buClr>
              <a:buSzPts val="2000"/>
              <a:buFont typeface="Arial"/>
              <a:buNone/>
            </a:pPr>
            <a:r>
              <a:rPr b="0" i="0" lang="en" sz="1800" u="none" cap="none" strike="noStrike">
                <a:solidFill>
                  <a:schemeClr val="dk1"/>
                </a:solidFill>
                <a:latin typeface="Poppins Light"/>
                <a:ea typeface="Poppins Light"/>
                <a:cs typeface="Poppins Light"/>
                <a:sym typeface="Poppins Light"/>
              </a:rPr>
              <a:t>Specialty Materials for </a:t>
            </a:r>
            <a:br>
              <a:rPr b="0" i="0" lang="en" sz="1800" u="none" cap="none" strike="noStrike">
                <a:solidFill>
                  <a:schemeClr val="dk1"/>
                </a:solidFill>
                <a:latin typeface="Poppins Light"/>
                <a:ea typeface="Poppins Light"/>
                <a:cs typeface="Poppins Light"/>
                <a:sym typeface="Poppins Light"/>
              </a:rPr>
            </a:br>
            <a:r>
              <a:rPr b="0" i="0" lang="en" sz="1800" u="none" cap="none" strike="noStrike">
                <a:solidFill>
                  <a:schemeClr val="dk1"/>
                </a:solidFill>
                <a:latin typeface="Poppins Light"/>
                <a:ea typeface="Poppins Light"/>
                <a:cs typeface="Poppins Light"/>
                <a:sym typeface="Poppins Light"/>
              </a:rPr>
              <a:t>Next Battery Generation</a:t>
            </a:r>
            <a:endParaRPr b="0" i="0" sz="1800" u="none" cap="none" strike="noStrike">
              <a:solidFill>
                <a:schemeClr val="dk1"/>
              </a:solidFill>
              <a:latin typeface="Poppins Light"/>
              <a:ea typeface="Poppins Light"/>
              <a:cs typeface="Poppins Light"/>
              <a:sym typeface="Poppins Light"/>
            </a:endParaRPr>
          </a:p>
          <a:p>
            <a:pPr indent="0" lvl="0" marL="0" marR="0" rtl="0" algn="l">
              <a:lnSpc>
                <a:spcPct val="114000"/>
              </a:lnSpc>
              <a:spcBef>
                <a:spcPts val="500"/>
              </a:spcBef>
              <a:spcAft>
                <a:spcPts val="0"/>
              </a:spcAft>
              <a:buClr>
                <a:srgbClr val="000000"/>
              </a:buClr>
              <a:buSzPts val="2000"/>
              <a:buFont typeface="Arial"/>
              <a:buNone/>
            </a:pPr>
            <a:r>
              <a:t/>
            </a:r>
            <a:endParaRPr b="0" i="0" sz="1800" u="none" cap="none" strike="noStrike">
              <a:solidFill>
                <a:schemeClr val="dk1"/>
              </a:solidFill>
              <a:latin typeface="Poppins Light"/>
              <a:ea typeface="Poppins Light"/>
              <a:cs typeface="Poppins Light"/>
              <a:sym typeface="Poppins Light"/>
            </a:endParaRPr>
          </a:p>
        </p:txBody>
      </p:sp>
      <p:pic>
        <p:nvPicPr>
          <p:cNvPr id="1864" name="Google Shape;1864;p118"/>
          <p:cNvPicPr preferRelativeResize="0"/>
          <p:nvPr/>
        </p:nvPicPr>
        <p:blipFill rotWithShape="1">
          <a:blip r:embed="rId3">
            <a:alphaModFix/>
          </a:blip>
          <a:srcRect b="0" l="0" r="0" t="0"/>
          <a:stretch/>
        </p:blipFill>
        <p:spPr>
          <a:xfrm>
            <a:off x="484060" y="1257125"/>
            <a:ext cx="670245" cy="1119296"/>
          </a:xfrm>
          <a:prstGeom prst="rect">
            <a:avLst/>
          </a:prstGeom>
          <a:noFill/>
          <a:ln>
            <a:noFill/>
          </a:ln>
        </p:spPr>
      </p:pic>
      <p:pic>
        <p:nvPicPr>
          <p:cNvPr id="1865" name="Google Shape;1865;p118"/>
          <p:cNvPicPr preferRelativeResize="0"/>
          <p:nvPr/>
        </p:nvPicPr>
        <p:blipFill rotWithShape="1">
          <a:blip r:embed="rId4">
            <a:alphaModFix/>
          </a:blip>
          <a:srcRect b="0" l="0" r="0" t="0"/>
          <a:stretch/>
        </p:blipFill>
        <p:spPr>
          <a:xfrm>
            <a:off x="3276270" y="1257125"/>
            <a:ext cx="744702" cy="1119296"/>
          </a:xfrm>
          <a:prstGeom prst="rect">
            <a:avLst/>
          </a:prstGeom>
          <a:noFill/>
          <a:ln>
            <a:noFill/>
          </a:ln>
        </p:spPr>
      </p:pic>
      <p:sp>
        <p:nvSpPr>
          <p:cNvPr id="1866" name="Google Shape;1866;p118"/>
          <p:cNvSpPr txBox="1"/>
          <p:nvPr/>
        </p:nvSpPr>
        <p:spPr>
          <a:xfrm>
            <a:off x="388895" y="2662765"/>
            <a:ext cx="2294700" cy="10158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Battery Materials Platform</a:t>
            </a:r>
            <a:endParaRPr b="1" i="0" sz="140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Who we are</a:t>
            </a:r>
            <a:endParaRPr b="0" i="0" sz="105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Sustaining innovation</a:t>
            </a:r>
            <a:endParaRPr b="0" i="0" sz="1050" u="none" cap="none" strike="noStrike">
              <a:solidFill>
                <a:schemeClr val="dk1"/>
              </a:solidFill>
              <a:latin typeface="Poppins"/>
              <a:ea typeface="Poppins"/>
              <a:cs typeface="Poppins"/>
              <a:sym typeface="Poppins"/>
            </a:endParaRPr>
          </a:p>
        </p:txBody>
      </p:sp>
      <p:sp>
        <p:nvSpPr>
          <p:cNvPr id="1867" name="Google Shape;1867;p118"/>
          <p:cNvSpPr txBox="1"/>
          <p:nvPr/>
        </p:nvSpPr>
        <p:spPr>
          <a:xfrm>
            <a:off x="3161970" y="2662765"/>
            <a:ext cx="2902200" cy="18855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Electrode binders &amp; separator coatings</a:t>
            </a:r>
            <a:endParaRPr b="1" i="0" sz="140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PVDF</a:t>
            </a:r>
            <a:endParaRPr b="0" i="0" sz="105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Solgain</a:t>
            </a:r>
            <a:endParaRPr b="0" i="0" sz="1050" u="none" cap="none" strike="noStrike">
              <a:solidFill>
                <a:schemeClr val="dk1"/>
              </a:solidFill>
              <a:latin typeface="Poppins"/>
              <a:ea typeface="Poppins"/>
              <a:cs typeface="Poppins"/>
              <a:sym typeface="Poppins"/>
            </a:endParaRPr>
          </a:p>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Advanced electrolyte ingredients</a:t>
            </a:r>
            <a:endParaRPr b="1" i="0" sz="140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Energain</a:t>
            </a:r>
            <a:endParaRPr b="0" i="0" sz="1050" u="none" cap="none" strike="noStrike">
              <a:solidFill>
                <a:schemeClr val="dk1"/>
              </a:solidFill>
              <a:latin typeface="Poppins"/>
              <a:ea typeface="Poppins"/>
              <a:cs typeface="Poppins"/>
              <a:sym typeface="Poppins"/>
            </a:endParaRPr>
          </a:p>
          <a:p>
            <a:pPr indent="-171450" lvl="0" marL="171450" marR="0" rtl="0" algn="l">
              <a:lnSpc>
                <a:spcPct val="100000"/>
              </a:lnSpc>
              <a:spcBef>
                <a:spcPts val="300"/>
              </a:spcBef>
              <a:spcAft>
                <a:spcPts val="0"/>
              </a:spcAft>
              <a:buClr>
                <a:schemeClr val="accent1"/>
              </a:buClr>
              <a:buSzPts val="1000"/>
              <a:buFont typeface="Arial"/>
              <a:buChar char="•"/>
            </a:pPr>
            <a:r>
              <a:rPr b="0" i="0" lang="en" sz="1050" u="none" cap="none" strike="noStrike">
                <a:solidFill>
                  <a:schemeClr val="dk1"/>
                </a:solidFill>
                <a:latin typeface="Poppins"/>
                <a:ea typeface="Poppins"/>
                <a:cs typeface="Poppins"/>
                <a:sym typeface="Poppins"/>
              </a:rPr>
              <a:t>LiFSI</a:t>
            </a:r>
            <a:endParaRPr b="0" i="0" sz="1050" u="none" cap="none" strike="noStrike">
              <a:solidFill>
                <a:schemeClr val="dk1"/>
              </a:solidFill>
              <a:latin typeface="Poppins"/>
              <a:ea typeface="Poppins"/>
              <a:cs typeface="Poppins"/>
              <a:sym typeface="Poppins"/>
            </a:endParaRPr>
          </a:p>
        </p:txBody>
      </p:sp>
      <p:sp>
        <p:nvSpPr>
          <p:cNvPr id="1868" name="Google Shape;1868;p118"/>
          <p:cNvSpPr txBox="1"/>
          <p:nvPr/>
        </p:nvSpPr>
        <p:spPr>
          <a:xfrm>
            <a:off x="196450" y="169900"/>
            <a:ext cx="3498600" cy="6558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2500"/>
              <a:buFont typeface="Arial"/>
              <a:buNone/>
            </a:pPr>
            <a:r>
              <a:rPr b="0" i="0" lang="en" sz="2500" u="none" cap="none" strike="noStrike">
                <a:solidFill>
                  <a:schemeClr val="accent1"/>
                </a:solidFill>
                <a:latin typeface="Poppins Light"/>
                <a:ea typeface="Poppins Light"/>
                <a:cs typeface="Poppins Light"/>
                <a:sym typeface="Poppins Light"/>
              </a:rPr>
              <a:t>Agenda</a:t>
            </a:r>
            <a:endParaRPr b="0" i="0" sz="2500" u="none" cap="none" strike="noStrike">
              <a:solidFill>
                <a:schemeClr val="accent1"/>
              </a:solidFill>
              <a:latin typeface="Poppins Light"/>
              <a:ea typeface="Poppins Light"/>
              <a:cs typeface="Poppins Light"/>
              <a:sym typeface="Poppins Light"/>
            </a:endParaRPr>
          </a:p>
        </p:txBody>
      </p:sp>
      <p:pic>
        <p:nvPicPr>
          <p:cNvPr id="1869" name="Google Shape;1869;p118"/>
          <p:cNvPicPr preferRelativeResize="0"/>
          <p:nvPr/>
        </p:nvPicPr>
        <p:blipFill rotWithShape="1">
          <a:blip r:embed="rId5">
            <a:alphaModFix/>
          </a:blip>
          <a:srcRect b="0" l="0" r="0" t="0"/>
          <a:stretch/>
        </p:blipFill>
        <p:spPr>
          <a:xfrm>
            <a:off x="6405224" y="1257125"/>
            <a:ext cx="705173" cy="1138344"/>
          </a:xfrm>
          <a:prstGeom prst="rect">
            <a:avLst/>
          </a:prstGeom>
          <a:noFill/>
          <a:ln>
            <a:noFill/>
          </a:ln>
        </p:spPr>
      </p:pic>
      <p:sp>
        <p:nvSpPr>
          <p:cNvPr id="1870" name="Google Shape;1870;p118"/>
          <p:cNvSpPr txBox="1"/>
          <p:nvPr/>
        </p:nvSpPr>
        <p:spPr>
          <a:xfrm>
            <a:off x="6321404" y="2662765"/>
            <a:ext cx="2572200" cy="6156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300"/>
              </a:spcBef>
              <a:spcAft>
                <a:spcPts val="0"/>
              </a:spcAft>
              <a:buClr>
                <a:srgbClr val="000000"/>
              </a:buClr>
              <a:buSzPts val="1400"/>
              <a:buFont typeface="Arial"/>
              <a:buNone/>
            </a:pPr>
            <a:r>
              <a:rPr b="1" i="0" lang="en" sz="1400" u="none" cap="none" strike="noStrike">
                <a:solidFill>
                  <a:schemeClr val="dk1"/>
                </a:solidFill>
                <a:latin typeface="Poppins"/>
                <a:ea typeface="Poppins"/>
                <a:cs typeface="Poppins"/>
                <a:sym typeface="Poppins"/>
              </a:rPr>
              <a:t>Sulfides for All solid state batteries </a:t>
            </a:r>
            <a:endParaRPr b="1" i="0" sz="1400" u="none" cap="none" strike="noStrike">
              <a:solidFill>
                <a:schemeClr val="dk1"/>
              </a:solidFill>
              <a:latin typeface="Poppins"/>
              <a:ea typeface="Poppins"/>
              <a:cs typeface="Poppins"/>
              <a:sym typeface="Poppins"/>
            </a:endParaRPr>
          </a:p>
        </p:txBody>
      </p:sp>
      <p:sp>
        <p:nvSpPr>
          <p:cNvPr id="1871" name="Google Shape;1871;p118"/>
          <p:cNvSpPr txBox="1"/>
          <p:nvPr/>
        </p:nvSpPr>
        <p:spPr>
          <a:xfrm>
            <a:off x="4230109" y="1119965"/>
            <a:ext cx="2041200" cy="1390500"/>
          </a:xfrm>
          <a:prstGeom prst="rect">
            <a:avLst/>
          </a:prstGeom>
          <a:noFill/>
          <a:ln>
            <a:noFill/>
          </a:ln>
        </p:spPr>
        <p:txBody>
          <a:bodyPr anchorCtr="0" anchor="t" bIns="0" lIns="0" spcFirstLastPara="1" rIns="0" wrap="square" tIns="0">
            <a:noAutofit/>
          </a:bodyPr>
          <a:lstStyle/>
          <a:p>
            <a:pPr indent="0" lvl="0" marL="0" marR="0" rtl="0" algn="l">
              <a:lnSpc>
                <a:spcPct val="114000"/>
              </a:lnSpc>
              <a:spcBef>
                <a:spcPts val="500"/>
              </a:spcBef>
              <a:spcAft>
                <a:spcPts val="0"/>
              </a:spcAft>
              <a:buClr>
                <a:srgbClr val="000000"/>
              </a:buClr>
              <a:buSzPts val="2000"/>
              <a:buFont typeface="Arial"/>
              <a:buNone/>
            </a:pPr>
            <a:r>
              <a:rPr b="0" i="0" lang="en" sz="1800" u="none" cap="none" strike="noStrike">
                <a:solidFill>
                  <a:schemeClr val="dk1"/>
                </a:solidFill>
                <a:latin typeface="Poppins Light"/>
                <a:ea typeface="Poppins Light"/>
                <a:cs typeface="Poppins Light"/>
                <a:sym typeface="Poppins Light"/>
              </a:rPr>
              <a:t>Specialty Materials for Current Battery Generation</a:t>
            </a:r>
            <a:endParaRPr b="0" i="0" sz="1800" u="none" cap="none" strike="noStrike">
              <a:solidFill>
                <a:schemeClr val="dk1"/>
              </a:solidFill>
              <a:latin typeface="Poppins Light"/>
              <a:ea typeface="Poppins Light"/>
              <a:cs typeface="Poppins Light"/>
              <a:sym typeface="Poppins Light"/>
            </a:endParaRPr>
          </a:p>
          <a:p>
            <a:pPr indent="0" lvl="0" marL="0" marR="0" rtl="0" algn="l">
              <a:lnSpc>
                <a:spcPct val="114000"/>
              </a:lnSpc>
              <a:spcBef>
                <a:spcPts val="500"/>
              </a:spcBef>
              <a:spcAft>
                <a:spcPts val="0"/>
              </a:spcAft>
              <a:buClr>
                <a:srgbClr val="000000"/>
              </a:buClr>
              <a:buSzPts val="2000"/>
              <a:buFont typeface="Arial"/>
              <a:buNone/>
            </a:pPr>
            <a:r>
              <a:t/>
            </a:r>
            <a:endParaRPr b="0" i="0" sz="1800" u="none" cap="none" strike="noStrike">
              <a:solidFill>
                <a:schemeClr val="dk1"/>
              </a:solidFill>
              <a:latin typeface="Poppins Light"/>
              <a:ea typeface="Poppins Light"/>
              <a:cs typeface="Poppins Light"/>
              <a:sym typeface="Poppins Light"/>
            </a:endParaRPr>
          </a:p>
        </p:txBody>
      </p:sp>
      <p:sp>
        <p:nvSpPr>
          <p:cNvPr id="1872" name="Google Shape;1872;p118"/>
          <p:cNvSpPr txBox="1"/>
          <p:nvPr>
            <p:ph idx="11" type="ftr"/>
          </p:nvPr>
        </p:nvSpPr>
        <p:spPr>
          <a:xfrm>
            <a:off x="9370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1873" name="Google Shape;1873;p118"/>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sp>
        <p:nvSpPr>
          <p:cNvPr id="1874" name="Google Shape;1874;p118"/>
          <p:cNvSpPr/>
          <p:nvPr/>
        </p:nvSpPr>
        <p:spPr>
          <a:xfrm>
            <a:off x="6282378" y="2598420"/>
            <a:ext cx="2621400" cy="17832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875" name="Google Shape;1875;p118"/>
          <p:cNvSpPr/>
          <p:nvPr/>
        </p:nvSpPr>
        <p:spPr>
          <a:xfrm>
            <a:off x="3185160" y="2598420"/>
            <a:ext cx="2826900" cy="19545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876" name="Google Shape;1876;p118"/>
          <p:cNvSpPr/>
          <p:nvPr/>
        </p:nvSpPr>
        <p:spPr>
          <a:xfrm>
            <a:off x="172262" y="2598420"/>
            <a:ext cx="2522100" cy="17832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877" name="Google Shape;1877;p118"/>
          <p:cNvSpPr/>
          <p:nvPr/>
        </p:nvSpPr>
        <p:spPr>
          <a:xfrm>
            <a:off x="411979" y="1097280"/>
            <a:ext cx="5768400" cy="1379100"/>
          </a:xfrm>
          <a:prstGeom prst="rect">
            <a:avLst/>
          </a:prstGeom>
          <a:solidFill>
            <a:schemeClr val="lt1">
              <a:alpha val="5176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1878" name="Google Shape;1878;p118"/>
          <p:cNvSpPr/>
          <p:nvPr/>
        </p:nvSpPr>
        <p:spPr>
          <a:xfrm>
            <a:off x="6205928" y="1019174"/>
            <a:ext cx="2706300" cy="1571700"/>
          </a:xfrm>
          <a:prstGeom prst="roundRect">
            <a:avLst>
              <a:gd fmla="val 16667" name="adj"/>
            </a:avLst>
          </a:prstGeom>
          <a:noFill/>
          <a:ln cap="flat" cmpd="sng" w="2540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xit" presetID="10" presetSubtype="0">
                                  <p:stCondLst>
                                    <p:cond delay="0"/>
                                  </p:stCondLst>
                                  <p:childTnLst>
                                    <p:animEffect filter="fade" transition="out">
                                      <p:cBhvr>
                                        <p:cTn dur="500"/>
                                        <p:tgtEl>
                                          <p:spTgt spid="1874"/>
                                        </p:tgtEl>
                                      </p:cBhvr>
                                    </p:animEffect>
                                    <p:set>
                                      <p:cBhvr>
                                        <p:cTn dur="1" fill="hold">
                                          <p:stCondLst>
                                            <p:cond delay="500"/>
                                          </p:stCondLst>
                                        </p:cTn>
                                        <p:tgtEl>
                                          <p:spTgt spid="1874"/>
                                        </p:tgtEl>
                                        <p:attrNameLst>
                                          <p:attrName>style.visibility</p:attrName>
                                        </p:attrNameLst>
                                      </p:cBhvr>
                                      <p:to>
                                        <p:strVal val="hidden"/>
                                      </p:to>
                                    </p:set>
                                  </p:childTnLst>
                                </p:cTn>
                              </p:par>
                              <p:par>
                                <p:cTn fill="hold" nodeType="withEffect" presetClass="entr" presetID="10" presetSubtype="0">
                                  <p:stCondLst>
                                    <p:cond delay="0"/>
                                  </p:stCondLst>
                                  <p:childTnLst>
                                    <p:set>
                                      <p:cBhvr>
                                        <p:cTn dur="1" fill="hold">
                                          <p:stCondLst>
                                            <p:cond delay="0"/>
                                          </p:stCondLst>
                                        </p:cTn>
                                        <p:tgtEl>
                                          <p:spTgt spid="1878"/>
                                        </p:tgtEl>
                                        <p:attrNameLst>
                                          <p:attrName>style.visibility</p:attrName>
                                        </p:attrNameLst>
                                      </p:cBhvr>
                                      <p:to>
                                        <p:strVal val="visible"/>
                                      </p:to>
                                    </p:set>
                                    <p:animEffect filter="fade" transition="in">
                                      <p:cBhvr>
                                        <p:cTn dur="500"/>
                                        <p:tgtEl>
                                          <p:spTgt spid="1878"/>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882" name="Shape 1882"/>
        <p:cNvGrpSpPr/>
        <p:nvPr/>
      </p:nvGrpSpPr>
      <p:grpSpPr>
        <a:xfrm>
          <a:off x="0" y="0"/>
          <a:ext cx="0" cy="0"/>
          <a:chOff x="0" y="0"/>
          <a:chExt cx="0" cy="0"/>
        </a:xfrm>
      </p:grpSpPr>
      <p:sp>
        <p:nvSpPr>
          <p:cNvPr id="1883" name="Google Shape;1883;p119"/>
          <p:cNvSpPr txBox="1"/>
          <p:nvPr>
            <p:ph type="title"/>
          </p:nvPr>
        </p:nvSpPr>
        <p:spPr>
          <a:xfrm>
            <a:off x="305991" y="248425"/>
            <a:ext cx="87714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Clr>
                <a:schemeClr val="dk1"/>
              </a:buClr>
              <a:buSzPts val="1400"/>
              <a:buNone/>
            </a:pPr>
            <a:r>
              <a:rPr lang="en" sz="1600">
                <a:solidFill>
                  <a:schemeClr val="dk1"/>
                </a:solidFill>
              </a:rPr>
              <a:t>All Solid State batteries (ASSB) </a:t>
            </a:r>
            <a:r>
              <a:rPr lang="en" sz="1600">
                <a:solidFill>
                  <a:schemeClr val="accent1"/>
                </a:solidFill>
              </a:rPr>
              <a:t>keep gaining market traction as they have unique values which enable a superior consumer experience that boosts further EV adoption    </a:t>
            </a:r>
            <a:endParaRPr sz="1600">
              <a:solidFill>
                <a:schemeClr val="accent1"/>
              </a:solidFill>
            </a:endParaRPr>
          </a:p>
        </p:txBody>
      </p:sp>
      <p:sp>
        <p:nvSpPr>
          <p:cNvPr id="1884" name="Google Shape;1884;p119"/>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1885" name="Google Shape;1885;p119"/>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cxnSp>
        <p:nvCxnSpPr>
          <p:cNvPr id="1886" name="Google Shape;1886;p119"/>
          <p:cNvCxnSpPr/>
          <p:nvPr/>
        </p:nvCxnSpPr>
        <p:spPr>
          <a:xfrm>
            <a:off x="5057371" y="1921882"/>
            <a:ext cx="0" cy="2133600"/>
          </a:xfrm>
          <a:prstGeom prst="straightConnector1">
            <a:avLst/>
          </a:prstGeom>
          <a:noFill/>
          <a:ln cap="flat" cmpd="sng" w="9525">
            <a:solidFill>
              <a:schemeClr val="lt1"/>
            </a:solidFill>
            <a:prstDash val="solid"/>
            <a:round/>
            <a:headEnd len="sm" w="sm" type="none"/>
            <a:tailEnd len="sm" w="sm" type="none"/>
          </a:ln>
        </p:spPr>
      </p:cxnSp>
      <p:sp>
        <p:nvSpPr>
          <p:cNvPr id="1887" name="Google Shape;1887;p119"/>
          <p:cNvSpPr/>
          <p:nvPr/>
        </p:nvSpPr>
        <p:spPr>
          <a:xfrm>
            <a:off x="197679" y="780477"/>
            <a:ext cx="8580600" cy="2769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r>
              <a:rPr b="1" i="0" lang="en" sz="1200" u="none" cap="none" strike="noStrike">
                <a:solidFill>
                  <a:srgbClr val="272D35"/>
                </a:solidFill>
                <a:latin typeface="Poppins"/>
                <a:ea typeface="Poppins"/>
                <a:cs typeface="Poppins"/>
                <a:sym typeface="Poppins"/>
              </a:rPr>
              <a:t>ASSB will offer a breakthrough performance. </a:t>
            </a:r>
            <a:r>
              <a:rPr b="0" i="0" lang="en" sz="1200" u="none" cap="none" strike="noStrike">
                <a:solidFill>
                  <a:schemeClr val="dk1"/>
                </a:solidFill>
                <a:latin typeface="Poppins"/>
                <a:ea typeface="Poppins"/>
                <a:cs typeface="Poppins"/>
                <a:sym typeface="Poppins"/>
              </a:rPr>
              <a:t>It will not replace Li-ion but will complement the demand</a:t>
            </a:r>
            <a:endParaRPr b="0" i="0" sz="1200" u="none" cap="none" strike="noStrike">
              <a:solidFill>
                <a:schemeClr val="dk1"/>
              </a:solidFill>
              <a:latin typeface="Poppins"/>
              <a:ea typeface="Poppins"/>
              <a:cs typeface="Poppins"/>
              <a:sym typeface="Poppins"/>
            </a:endParaRPr>
          </a:p>
        </p:txBody>
      </p:sp>
      <p:grpSp>
        <p:nvGrpSpPr>
          <p:cNvPr id="1888" name="Google Shape;1888;p119"/>
          <p:cNvGrpSpPr/>
          <p:nvPr/>
        </p:nvGrpSpPr>
        <p:grpSpPr>
          <a:xfrm>
            <a:off x="237599" y="1168104"/>
            <a:ext cx="4002677" cy="1673966"/>
            <a:chOff x="237599" y="1396704"/>
            <a:chExt cx="4002677" cy="1673966"/>
          </a:xfrm>
        </p:grpSpPr>
        <p:grpSp>
          <p:nvGrpSpPr>
            <p:cNvPr id="1889" name="Google Shape;1889;p119"/>
            <p:cNvGrpSpPr/>
            <p:nvPr/>
          </p:nvGrpSpPr>
          <p:grpSpPr>
            <a:xfrm>
              <a:off x="237599" y="1396704"/>
              <a:ext cx="4002677" cy="1673966"/>
              <a:chOff x="237600" y="1501207"/>
              <a:chExt cx="4430190" cy="1673966"/>
            </a:xfrm>
          </p:grpSpPr>
          <p:sp>
            <p:nvSpPr>
              <p:cNvPr id="1890" name="Google Shape;1890;p119"/>
              <p:cNvSpPr/>
              <p:nvPr/>
            </p:nvSpPr>
            <p:spPr>
              <a:xfrm>
                <a:off x="2174400" y="1501207"/>
                <a:ext cx="2467200" cy="1137600"/>
              </a:xfrm>
              <a:prstGeom prst="roundRect">
                <a:avLst>
                  <a:gd fmla="val 3519" name="adj"/>
                </a:avLst>
              </a:prstGeom>
              <a:solidFill>
                <a:schemeClr val="accent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sp>
            <p:nvSpPr>
              <p:cNvPr id="1891" name="Google Shape;1891;p119"/>
              <p:cNvSpPr/>
              <p:nvPr/>
            </p:nvSpPr>
            <p:spPr>
              <a:xfrm>
                <a:off x="237600" y="1501207"/>
                <a:ext cx="2080800" cy="1137600"/>
              </a:xfrm>
              <a:prstGeom prst="roundRect">
                <a:avLst>
                  <a:gd fmla="val 3519" name="adj"/>
                </a:avLst>
              </a:prstGeom>
              <a:solidFill>
                <a:schemeClr val="accent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sp>
            <p:nvSpPr>
              <p:cNvPr id="1892" name="Google Shape;1892;p119"/>
              <p:cNvSpPr/>
              <p:nvPr/>
            </p:nvSpPr>
            <p:spPr>
              <a:xfrm>
                <a:off x="2174400" y="1771173"/>
                <a:ext cx="2467200" cy="1404000"/>
              </a:xfrm>
              <a:prstGeom prst="roundRect">
                <a:avLst>
                  <a:gd fmla="val 3519" name="adj"/>
                </a:avLst>
              </a:prstGeom>
              <a:solidFill>
                <a:srgbClr val="484E5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sp>
            <p:nvSpPr>
              <p:cNvPr id="1893" name="Google Shape;1893;p119"/>
              <p:cNvSpPr/>
              <p:nvPr/>
            </p:nvSpPr>
            <p:spPr>
              <a:xfrm>
                <a:off x="237600" y="1771173"/>
                <a:ext cx="2080800" cy="1404000"/>
              </a:xfrm>
              <a:prstGeom prst="roundRect">
                <a:avLst>
                  <a:gd fmla="val 3519" name="adj"/>
                </a:avLst>
              </a:prstGeom>
              <a:solidFill>
                <a:schemeClr val="dk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sp>
            <p:nvSpPr>
              <p:cNvPr id="1894" name="Google Shape;1894;p119"/>
              <p:cNvSpPr/>
              <p:nvPr/>
            </p:nvSpPr>
            <p:spPr>
              <a:xfrm>
                <a:off x="276236" y="1529529"/>
                <a:ext cx="1879500" cy="1800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accent1"/>
                  </a:buClr>
                  <a:buSzPts val="1050"/>
                  <a:buFont typeface="Verdana"/>
                  <a:buNone/>
                </a:pPr>
                <a:r>
                  <a:rPr b="1" i="0" lang="en" sz="1050" u="none" cap="none" strike="noStrike">
                    <a:solidFill>
                      <a:schemeClr val="lt1"/>
                    </a:solidFill>
                    <a:latin typeface="Poppins"/>
                    <a:ea typeface="Poppins"/>
                    <a:cs typeface="Poppins"/>
                    <a:sym typeface="Poppins"/>
                  </a:rPr>
                  <a:t>LI-ION BATTERIES</a:t>
                </a:r>
                <a:endParaRPr b="1" i="0" sz="1050" u="none" cap="none" strike="noStrike">
                  <a:solidFill>
                    <a:schemeClr val="lt1"/>
                  </a:solidFill>
                  <a:latin typeface="Poppins"/>
                  <a:ea typeface="Poppins"/>
                  <a:cs typeface="Poppins"/>
                  <a:sym typeface="Poppins"/>
                </a:endParaRPr>
              </a:p>
            </p:txBody>
          </p:sp>
          <p:sp>
            <p:nvSpPr>
              <p:cNvPr id="1895" name="Google Shape;1895;p119"/>
              <p:cNvSpPr/>
              <p:nvPr/>
            </p:nvSpPr>
            <p:spPr>
              <a:xfrm>
                <a:off x="2737078" y="2422667"/>
                <a:ext cx="1742400" cy="2841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accent1"/>
                  </a:buClr>
                  <a:buSzPts val="1200"/>
                  <a:buFont typeface="Verdana"/>
                  <a:buNone/>
                </a:pPr>
                <a:r>
                  <a:rPr b="0" i="0" lang="en" sz="1200" u="none" cap="none" strike="noStrike">
                    <a:solidFill>
                      <a:schemeClr val="lt1"/>
                    </a:solidFill>
                    <a:latin typeface="Poppins Medium"/>
                    <a:ea typeface="Poppins Medium"/>
                    <a:cs typeface="Poppins Medium"/>
                    <a:sym typeface="Poppins Medium"/>
                  </a:rPr>
                  <a:t>180-320 </a:t>
                </a:r>
                <a:r>
                  <a:rPr b="1" i="0" lang="en" sz="1200" u="none" cap="none" strike="noStrike">
                    <a:solidFill>
                      <a:schemeClr val="lt1"/>
                    </a:solidFill>
                    <a:latin typeface="Poppins Medium"/>
                    <a:ea typeface="Poppins Medium"/>
                    <a:cs typeface="Poppins Medium"/>
                    <a:sym typeface="Poppins Medium"/>
                  </a:rPr>
                  <a:t>Wh/kg</a:t>
                </a:r>
                <a:endParaRPr b="1" i="0" sz="1200" u="none" cap="none" strike="noStrike">
                  <a:solidFill>
                    <a:schemeClr val="lt1"/>
                  </a:solidFill>
                  <a:latin typeface="Poppins Medium"/>
                  <a:ea typeface="Poppins Medium"/>
                  <a:cs typeface="Poppins Medium"/>
                  <a:sym typeface="Poppins Medium"/>
                </a:endParaRPr>
              </a:p>
            </p:txBody>
          </p:sp>
          <p:sp>
            <p:nvSpPr>
              <p:cNvPr id="1896" name="Google Shape;1896;p119"/>
              <p:cNvSpPr/>
              <p:nvPr/>
            </p:nvSpPr>
            <p:spPr>
              <a:xfrm>
                <a:off x="273600" y="2210099"/>
                <a:ext cx="1952400" cy="165600"/>
              </a:xfrm>
              <a:prstGeom prst="rect">
                <a:avLst/>
              </a:prstGeom>
              <a:solidFill>
                <a:schemeClr val="lt1"/>
              </a:solidFill>
              <a:ln>
                <a:noFill/>
              </a:ln>
            </p:spPr>
            <p:txBody>
              <a:bodyPr anchorCtr="0" anchor="ctr" bIns="45700" lIns="72000" spcFirstLastPara="1" rIns="91425" wrap="square" tIns="45700">
                <a:noAutofit/>
              </a:bodyPr>
              <a:lstStyle/>
              <a:p>
                <a:pPr indent="0" lvl="0" marL="0" marR="0" rtl="0" algn="l">
                  <a:lnSpc>
                    <a:spcPct val="100000"/>
                  </a:lnSpc>
                  <a:spcBef>
                    <a:spcPts val="0"/>
                  </a:spcBef>
                  <a:spcAft>
                    <a:spcPts val="0"/>
                  </a:spcAft>
                  <a:buClr>
                    <a:srgbClr val="000000"/>
                  </a:buClr>
                  <a:buSzPts val="1050"/>
                  <a:buFont typeface="Arial"/>
                  <a:buNone/>
                </a:pPr>
                <a:r>
                  <a:rPr b="0" i="0" lang="en" sz="1050" u="none" cap="none" strike="noStrike">
                    <a:solidFill>
                      <a:srgbClr val="484E58"/>
                    </a:solidFill>
                    <a:latin typeface="Poppins Medium"/>
                    <a:ea typeface="Poppins Medium"/>
                    <a:cs typeface="Poppins Medium"/>
                    <a:sym typeface="Poppins Medium"/>
                  </a:rPr>
                  <a:t>Generation 2</a:t>
                </a:r>
                <a:endParaRPr b="0" i="0" sz="1050" u="none" cap="none" strike="noStrike">
                  <a:solidFill>
                    <a:srgbClr val="484E58"/>
                  </a:solidFill>
                  <a:latin typeface="Poppins Medium"/>
                  <a:ea typeface="Poppins Medium"/>
                  <a:cs typeface="Poppins Medium"/>
                  <a:sym typeface="Poppins Medium"/>
                </a:endParaRPr>
              </a:p>
            </p:txBody>
          </p:sp>
          <p:sp>
            <p:nvSpPr>
              <p:cNvPr id="1897" name="Google Shape;1897;p119"/>
              <p:cNvSpPr/>
              <p:nvPr/>
            </p:nvSpPr>
            <p:spPr>
              <a:xfrm>
                <a:off x="2354400" y="2210099"/>
                <a:ext cx="1952400" cy="165600"/>
              </a:xfrm>
              <a:prstGeom prst="rect">
                <a:avLst/>
              </a:prstGeom>
              <a:solidFill>
                <a:schemeClr val="lt1"/>
              </a:solidFill>
              <a:ln>
                <a:noFill/>
              </a:ln>
            </p:spPr>
            <p:txBody>
              <a:bodyPr anchorCtr="0" anchor="ctr" bIns="45700" lIns="72000" spcFirstLastPara="1" rIns="91425" wrap="square" tIns="45700">
                <a:noAutofit/>
              </a:bodyPr>
              <a:lstStyle/>
              <a:p>
                <a:pPr indent="0" lvl="0" marL="0" marR="0" rtl="0" algn="l">
                  <a:lnSpc>
                    <a:spcPct val="100000"/>
                  </a:lnSpc>
                  <a:spcBef>
                    <a:spcPts val="0"/>
                  </a:spcBef>
                  <a:spcAft>
                    <a:spcPts val="0"/>
                  </a:spcAft>
                  <a:buClr>
                    <a:srgbClr val="000000"/>
                  </a:buClr>
                  <a:buSzPts val="1050"/>
                  <a:buFont typeface="Arial"/>
                  <a:buNone/>
                </a:pPr>
                <a:r>
                  <a:rPr b="0" i="0" lang="en" sz="1050" u="none" cap="none" strike="noStrike">
                    <a:solidFill>
                      <a:srgbClr val="484E58"/>
                    </a:solidFill>
                    <a:latin typeface="Poppins Medium"/>
                    <a:ea typeface="Poppins Medium"/>
                    <a:cs typeface="Poppins Medium"/>
                    <a:sym typeface="Poppins Medium"/>
                  </a:rPr>
                  <a:t>Generation 3</a:t>
                </a:r>
                <a:endParaRPr b="0" i="0" sz="1050" u="none" cap="none" strike="noStrike">
                  <a:solidFill>
                    <a:srgbClr val="484E58"/>
                  </a:solidFill>
                  <a:latin typeface="Poppins Medium"/>
                  <a:ea typeface="Poppins Medium"/>
                  <a:cs typeface="Poppins Medium"/>
                  <a:sym typeface="Poppins Medium"/>
                </a:endParaRPr>
              </a:p>
            </p:txBody>
          </p:sp>
          <p:sp>
            <p:nvSpPr>
              <p:cNvPr id="1898" name="Google Shape;1898;p119"/>
              <p:cNvSpPr/>
              <p:nvPr/>
            </p:nvSpPr>
            <p:spPr>
              <a:xfrm>
                <a:off x="278611" y="1847900"/>
                <a:ext cx="1270800" cy="2481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accent1"/>
                  </a:buClr>
                  <a:buSzPts val="1200"/>
                  <a:buFont typeface="Verdana"/>
                  <a:buNone/>
                </a:pPr>
                <a:r>
                  <a:rPr b="0" i="0" lang="en" sz="1400" u="none" cap="none" strike="noStrike">
                    <a:solidFill>
                      <a:schemeClr val="accent2"/>
                    </a:solidFill>
                    <a:latin typeface="Poppins Medium"/>
                    <a:ea typeface="Poppins Medium"/>
                    <a:cs typeface="Poppins Medium"/>
                    <a:sym typeface="Poppins Medium"/>
                  </a:rPr>
                  <a:t>2015</a:t>
                </a:r>
                <a:endParaRPr b="1" i="0" sz="1400" u="none" cap="none" strike="noStrike">
                  <a:solidFill>
                    <a:schemeClr val="accent2"/>
                  </a:solidFill>
                  <a:latin typeface="Poppins Medium"/>
                  <a:ea typeface="Poppins Medium"/>
                  <a:cs typeface="Poppins Medium"/>
                  <a:sym typeface="Poppins Medium"/>
                </a:endParaRPr>
              </a:p>
            </p:txBody>
          </p:sp>
          <p:sp>
            <p:nvSpPr>
              <p:cNvPr id="1899" name="Google Shape;1899;p119"/>
              <p:cNvSpPr/>
              <p:nvPr/>
            </p:nvSpPr>
            <p:spPr>
              <a:xfrm>
                <a:off x="3814290" y="1847900"/>
                <a:ext cx="853500" cy="2481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accent1"/>
                  </a:buClr>
                  <a:buSzPts val="1200"/>
                  <a:buFont typeface="Verdana"/>
                  <a:buNone/>
                </a:pPr>
                <a:r>
                  <a:rPr b="0" i="0" lang="en" sz="1400" u="none" cap="none" strike="noStrike">
                    <a:solidFill>
                      <a:schemeClr val="accent2"/>
                    </a:solidFill>
                    <a:latin typeface="Poppins Medium"/>
                    <a:ea typeface="Poppins Medium"/>
                    <a:cs typeface="Poppins Medium"/>
                    <a:sym typeface="Poppins Medium"/>
                  </a:rPr>
                  <a:t>2040s</a:t>
                </a:r>
                <a:endParaRPr b="1" i="0" sz="1400" u="none" cap="none" strike="noStrike">
                  <a:solidFill>
                    <a:schemeClr val="accent2"/>
                  </a:solidFill>
                  <a:latin typeface="Poppins Medium"/>
                  <a:ea typeface="Poppins Medium"/>
                  <a:cs typeface="Poppins Medium"/>
                  <a:sym typeface="Poppins Medium"/>
                </a:endParaRPr>
              </a:p>
            </p:txBody>
          </p:sp>
          <p:cxnSp>
            <p:nvCxnSpPr>
              <p:cNvPr id="1900" name="Google Shape;1900;p119"/>
              <p:cNvCxnSpPr/>
              <p:nvPr/>
            </p:nvCxnSpPr>
            <p:spPr>
              <a:xfrm>
                <a:off x="818606" y="1985554"/>
                <a:ext cx="3021900" cy="0"/>
              </a:xfrm>
              <a:prstGeom prst="straightConnector1">
                <a:avLst/>
              </a:prstGeom>
              <a:noFill/>
              <a:ln cap="flat" cmpd="sng" w="9525">
                <a:solidFill>
                  <a:schemeClr val="accent2"/>
                </a:solidFill>
                <a:prstDash val="solid"/>
                <a:round/>
                <a:headEnd len="sm" w="sm" type="none"/>
                <a:tailEnd len="med" w="med" type="triangle"/>
              </a:ln>
            </p:spPr>
          </p:cxnSp>
        </p:grpSp>
        <p:sp>
          <p:nvSpPr>
            <p:cNvPr id="1901" name="Google Shape;1901;p119"/>
            <p:cNvSpPr/>
            <p:nvPr/>
          </p:nvSpPr>
          <p:spPr>
            <a:xfrm>
              <a:off x="689193" y="2318164"/>
              <a:ext cx="1454400" cy="2481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accent1"/>
                </a:buClr>
                <a:buSzPts val="1200"/>
                <a:buFont typeface="Verdana"/>
                <a:buNone/>
              </a:pPr>
              <a:r>
                <a:rPr b="0" i="0" lang="en" sz="1200" u="none" cap="none" strike="noStrike">
                  <a:solidFill>
                    <a:schemeClr val="lt1"/>
                  </a:solidFill>
                  <a:latin typeface="Poppins Medium"/>
                  <a:ea typeface="Poppins Medium"/>
                  <a:cs typeface="Poppins Medium"/>
                  <a:sym typeface="Poppins Medium"/>
                </a:rPr>
                <a:t>150-180 </a:t>
              </a:r>
              <a:r>
                <a:rPr b="1" i="0" lang="en" sz="1200" u="none" cap="none" strike="noStrike">
                  <a:solidFill>
                    <a:schemeClr val="lt1"/>
                  </a:solidFill>
                  <a:latin typeface="Poppins Medium"/>
                  <a:ea typeface="Poppins Medium"/>
                  <a:cs typeface="Poppins Medium"/>
                  <a:sym typeface="Poppins Medium"/>
                </a:rPr>
                <a:t>Wh/kg</a:t>
              </a:r>
              <a:endParaRPr b="1" i="0" sz="1200" u="none" cap="none" strike="noStrike">
                <a:solidFill>
                  <a:schemeClr val="lt1"/>
                </a:solidFill>
                <a:latin typeface="Poppins Medium"/>
                <a:ea typeface="Poppins Medium"/>
                <a:cs typeface="Poppins Medium"/>
                <a:sym typeface="Poppins Medium"/>
              </a:endParaRPr>
            </a:p>
          </p:txBody>
        </p:sp>
        <p:grpSp>
          <p:nvGrpSpPr>
            <p:cNvPr id="1902" name="Google Shape;1902;p119"/>
            <p:cNvGrpSpPr/>
            <p:nvPr/>
          </p:nvGrpSpPr>
          <p:grpSpPr>
            <a:xfrm>
              <a:off x="392101" y="2360269"/>
              <a:ext cx="268333" cy="153933"/>
              <a:chOff x="1872" y="1044"/>
              <a:chExt cx="2014" cy="1155"/>
            </a:xfrm>
          </p:grpSpPr>
          <p:sp>
            <p:nvSpPr>
              <p:cNvPr id="1903" name="Google Shape;1903;p119"/>
              <p:cNvSpPr/>
              <p:nvPr/>
            </p:nvSpPr>
            <p:spPr>
              <a:xfrm>
                <a:off x="2158"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904" name="Google Shape;1904;p119"/>
              <p:cNvSpPr/>
              <p:nvPr/>
            </p:nvSpPr>
            <p:spPr>
              <a:xfrm>
                <a:off x="2374" y="1332"/>
                <a:ext cx="0" cy="600"/>
              </a:xfrm>
              <a:prstGeom prst="rect">
                <a:avLst/>
              </a:pr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905" name="Google Shape;1905;p119"/>
              <p:cNvSpPr/>
              <p:nvPr/>
            </p:nvSpPr>
            <p:spPr>
              <a:xfrm>
                <a:off x="2592" y="1332"/>
                <a:ext cx="0" cy="600"/>
              </a:xfrm>
              <a:prstGeom prst="rect">
                <a:avLst/>
              </a:pr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906" name="Google Shape;1906;p119"/>
              <p:cNvSpPr/>
              <p:nvPr/>
            </p:nvSpPr>
            <p:spPr>
              <a:xfrm>
                <a:off x="1872" y="1044"/>
                <a:ext cx="2014" cy="1155"/>
              </a:xfrm>
              <a:custGeom>
                <a:rect b="b" l="l" r="r" t="t"/>
                <a:pathLst>
                  <a:path extrusionOk="0" h="486" w="850">
                    <a:moveTo>
                      <a:pt x="799" y="304"/>
                    </a:moveTo>
                    <a:cubicBezTo>
                      <a:pt x="829" y="304"/>
                      <a:pt x="829" y="304"/>
                      <a:pt x="829" y="304"/>
                    </a:cubicBezTo>
                    <a:cubicBezTo>
                      <a:pt x="841" y="304"/>
                      <a:pt x="850" y="295"/>
                      <a:pt x="850" y="283"/>
                    </a:cubicBezTo>
                    <a:cubicBezTo>
                      <a:pt x="850" y="202"/>
                      <a:pt x="850" y="202"/>
                      <a:pt x="850" y="202"/>
                    </a:cubicBezTo>
                    <a:cubicBezTo>
                      <a:pt x="850" y="190"/>
                      <a:pt x="841" y="181"/>
                      <a:pt x="829" y="181"/>
                    </a:cubicBezTo>
                    <a:cubicBezTo>
                      <a:pt x="799" y="181"/>
                      <a:pt x="799" y="181"/>
                      <a:pt x="799" y="181"/>
                    </a:cubicBezTo>
                    <a:cubicBezTo>
                      <a:pt x="783" y="181"/>
                      <a:pt x="770" y="168"/>
                      <a:pt x="770" y="151"/>
                    </a:cubicBezTo>
                    <a:cubicBezTo>
                      <a:pt x="770" y="61"/>
                      <a:pt x="770" y="61"/>
                      <a:pt x="770" y="61"/>
                    </a:cubicBezTo>
                    <a:cubicBezTo>
                      <a:pt x="770" y="27"/>
                      <a:pt x="742" y="0"/>
                      <a:pt x="709" y="0"/>
                    </a:cubicBezTo>
                    <a:cubicBezTo>
                      <a:pt x="61" y="0"/>
                      <a:pt x="61" y="0"/>
                      <a:pt x="61" y="0"/>
                    </a:cubicBezTo>
                    <a:cubicBezTo>
                      <a:pt x="27" y="0"/>
                      <a:pt x="0" y="27"/>
                      <a:pt x="0" y="61"/>
                    </a:cubicBezTo>
                    <a:cubicBezTo>
                      <a:pt x="0" y="424"/>
                      <a:pt x="0" y="424"/>
                      <a:pt x="0" y="424"/>
                    </a:cubicBezTo>
                    <a:cubicBezTo>
                      <a:pt x="0" y="458"/>
                      <a:pt x="27" y="486"/>
                      <a:pt x="61" y="486"/>
                    </a:cubicBezTo>
                    <a:cubicBezTo>
                      <a:pt x="709" y="486"/>
                      <a:pt x="709" y="486"/>
                      <a:pt x="709" y="486"/>
                    </a:cubicBezTo>
                    <a:cubicBezTo>
                      <a:pt x="742" y="486"/>
                      <a:pt x="770" y="458"/>
                      <a:pt x="770" y="424"/>
                    </a:cubicBezTo>
                    <a:cubicBezTo>
                      <a:pt x="770" y="333"/>
                      <a:pt x="770" y="333"/>
                      <a:pt x="770" y="333"/>
                    </a:cubicBezTo>
                    <a:cubicBezTo>
                      <a:pt x="770" y="317"/>
                      <a:pt x="783" y="304"/>
                      <a:pt x="799" y="304"/>
                    </a:cubicBezTo>
                    <a:moveTo>
                      <a:pt x="709" y="60"/>
                    </a:moveTo>
                    <a:cubicBezTo>
                      <a:pt x="709" y="425"/>
                      <a:pt x="709" y="425"/>
                      <a:pt x="709" y="425"/>
                    </a:cubicBezTo>
                    <a:cubicBezTo>
                      <a:pt x="60" y="425"/>
                      <a:pt x="60" y="425"/>
                      <a:pt x="60" y="425"/>
                    </a:cubicBezTo>
                    <a:cubicBezTo>
                      <a:pt x="60" y="60"/>
                      <a:pt x="60" y="60"/>
                      <a:pt x="60" y="60"/>
                    </a:cubicBezTo>
                    <a:lnTo>
                      <a:pt x="709" y="60"/>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nvGrpSpPr>
            <p:cNvPr id="1907" name="Google Shape;1907;p119"/>
            <p:cNvGrpSpPr/>
            <p:nvPr/>
          </p:nvGrpSpPr>
          <p:grpSpPr>
            <a:xfrm>
              <a:off x="2230854" y="2360269"/>
              <a:ext cx="268333" cy="153933"/>
              <a:chOff x="1872" y="1044"/>
              <a:chExt cx="2014" cy="1155"/>
            </a:xfrm>
          </p:grpSpPr>
          <p:sp>
            <p:nvSpPr>
              <p:cNvPr id="1908" name="Google Shape;1908;p119"/>
              <p:cNvSpPr/>
              <p:nvPr/>
            </p:nvSpPr>
            <p:spPr>
              <a:xfrm>
                <a:off x="2158"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909" name="Google Shape;1909;p119"/>
              <p:cNvSpPr/>
              <p:nvPr/>
            </p:nvSpPr>
            <p:spPr>
              <a:xfrm>
                <a:off x="2374"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910" name="Google Shape;1910;p119"/>
              <p:cNvSpPr/>
              <p:nvPr/>
            </p:nvSpPr>
            <p:spPr>
              <a:xfrm>
                <a:off x="2592"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911" name="Google Shape;1911;p119"/>
              <p:cNvSpPr/>
              <p:nvPr/>
            </p:nvSpPr>
            <p:spPr>
              <a:xfrm>
                <a:off x="1872" y="1044"/>
                <a:ext cx="2014" cy="1155"/>
              </a:xfrm>
              <a:custGeom>
                <a:rect b="b" l="l" r="r" t="t"/>
                <a:pathLst>
                  <a:path extrusionOk="0" h="486" w="850">
                    <a:moveTo>
                      <a:pt x="799" y="304"/>
                    </a:moveTo>
                    <a:cubicBezTo>
                      <a:pt x="829" y="304"/>
                      <a:pt x="829" y="304"/>
                      <a:pt x="829" y="304"/>
                    </a:cubicBezTo>
                    <a:cubicBezTo>
                      <a:pt x="841" y="304"/>
                      <a:pt x="850" y="295"/>
                      <a:pt x="850" y="283"/>
                    </a:cubicBezTo>
                    <a:cubicBezTo>
                      <a:pt x="850" y="202"/>
                      <a:pt x="850" y="202"/>
                      <a:pt x="850" y="202"/>
                    </a:cubicBezTo>
                    <a:cubicBezTo>
                      <a:pt x="850" y="190"/>
                      <a:pt x="841" y="181"/>
                      <a:pt x="829" y="181"/>
                    </a:cubicBezTo>
                    <a:cubicBezTo>
                      <a:pt x="799" y="181"/>
                      <a:pt x="799" y="181"/>
                      <a:pt x="799" y="181"/>
                    </a:cubicBezTo>
                    <a:cubicBezTo>
                      <a:pt x="783" y="181"/>
                      <a:pt x="770" y="168"/>
                      <a:pt x="770" y="151"/>
                    </a:cubicBezTo>
                    <a:cubicBezTo>
                      <a:pt x="770" y="61"/>
                      <a:pt x="770" y="61"/>
                      <a:pt x="770" y="61"/>
                    </a:cubicBezTo>
                    <a:cubicBezTo>
                      <a:pt x="770" y="27"/>
                      <a:pt x="742" y="0"/>
                      <a:pt x="709" y="0"/>
                    </a:cubicBezTo>
                    <a:cubicBezTo>
                      <a:pt x="61" y="0"/>
                      <a:pt x="61" y="0"/>
                      <a:pt x="61" y="0"/>
                    </a:cubicBezTo>
                    <a:cubicBezTo>
                      <a:pt x="27" y="0"/>
                      <a:pt x="0" y="27"/>
                      <a:pt x="0" y="61"/>
                    </a:cubicBezTo>
                    <a:cubicBezTo>
                      <a:pt x="0" y="424"/>
                      <a:pt x="0" y="424"/>
                      <a:pt x="0" y="424"/>
                    </a:cubicBezTo>
                    <a:cubicBezTo>
                      <a:pt x="0" y="458"/>
                      <a:pt x="27" y="486"/>
                      <a:pt x="61" y="486"/>
                    </a:cubicBezTo>
                    <a:cubicBezTo>
                      <a:pt x="709" y="486"/>
                      <a:pt x="709" y="486"/>
                      <a:pt x="709" y="486"/>
                    </a:cubicBezTo>
                    <a:cubicBezTo>
                      <a:pt x="742" y="486"/>
                      <a:pt x="770" y="458"/>
                      <a:pt x="770" y="424"/>
                    </a:cubicBezTo>
                    <a:cubicBezTo>
                      <a:pt x="770" y="333"/>
                      <a:pt x="770" y="333"/>
                      <a:pt x="770" y="333"/>
                    </a:cubicBezTo>
                    <a:cubicBezTo>
                      <a:pt x="770" y="317"/>
                      <a:pt x="783" y="304"/>
                      <a:pt x="799" y="304"/>
                    </a:cubicBezTo>
                    <a:moveTo>
                      <a:pt x="709" y="60"/>
                    </a:moveTo>
                    <a:cubicBezTo>
                      <a:pt x="709" y="425"/>
                      <a:pt x="709" y="425"/>
                      <a:pt x="709" y="425"/>
                    </a:cubicBezTo>
                    <a:cubicBezTo>
                      <a:pt x="60" y="425"/>
                      <a:pt x="60" y="425"/>
                      <a:pt x="60" y="425"/>
                    </a:cubicBezTo>
                    <a:cubicBezTo>
                      <a:pt x="60" y="60"/>
                      <a:pt x="60" y="60"/>
                      <a:pt x="60" y="60"/>
                    </a:cubicBezTo>
                    <a:lnTo>
                      <a:pt x="709" y="60"/>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912" name="Google Shape;1912;p119"/>
              <p:cNvSpPr/>
              <p:nvPr/>
            </p:nvSpPr>
            <p:spPr>
              <a:xfrm>
                <a:off x="2803" y="1332"/>
                <a:ext cx="0" cy="600"/>
              </a:xfrm>
              <a:prstGeom prst="rect">
                <a:avLst/>
              </a:pr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913" name="Google Shape;1913;p119"/>
              <p:cNvSpPr/>
              <p:nvPr/>
            </p:nvSpPr>
            <p:spPr>
              <a:xfrm>
                <a:off x="3021" y="1332"/>
                <a:ext cx="0" cy="600"/>
              </a:xfrm>
              <a:prstGeom prst="rect">
                <a:avLst/>
              </a:pr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sp>
        <p:nvSpPr>
          <p:cNvPr id="1914" name="Google Shape;1914;p119"/>
          <p:cNvSpPr/>
          <p:nvPr/>
        </p:nvSpPr>
        <p:spPr>
          <a:xfrm flipH="1">
            <a:off x="4255254" y="1565366"/>
            <a:ext cx="321302" cy="765658"/>
          </a:xfrm>
          <a:custGeom>
            <a:rect b="b" l="l" r="r" t="t"/>
            <a:pathLst>
              <a:path extrusionOk="0" h="975360" w="409302">
                <a:moveTo>
                  <a:pt x="182880" y="0"/>
                </a:moveTo>
                <a:lnTo>
                  <a:pt x="182880" y="435429"/>
                </a:lnTo>
                <a:lnTo>
                  <a:pt x="0" y="435429"/>
                </a:lnTo>
                <a:lnTo>
                  <a:pt x="226422" y="975360"/>
                </a:lnTo>
                <a:lnTo>
                  <a:pt x="226422" y="539931"/>
                </a:lnTo>
                <a:lnTo>
                  <a:pt x="409302" y="539931"/>
                </a:lnTo>
                <a:close/>
              </a:path>
            </a:pathLst>
          </a:custGeom>
          <a:noFill/>
          <a:ln cap="flat" cmpd="sng" w="25400">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grpSp>
        <p:nvGrpSpPr>
          <p:cNvPr id="1915" name="Google Shape;1915;p119"/>
          <p:cNvGrpSpPr/>
          <p:nvPr/>
        </p:nvGrpSpPr>
        <p:grpSpPr>
          <a:xfrm>
            <a:off x="4647600" y="1168104"/>
            <a:ext cx="4299300" cy="1673964"/>
            <a:chOff x="4647600" y="1396704"/>
            <a:chExt cx="4299300" cy="1673964"/>
          </a:xfrm>
        </p:grpSpPr>
        <p:sp>
          <p:nvSpPr>
            <p:cNvPr id="1916" name="Google Shape;1916;p119"/>
            <p:cNvSpPr/>
            <p:nvPr/>
          </p:nvSpPr>
          <p:spPr>
            <a:xfrm>
              <a:off x="4647600" y="1396704"/>
              <a:ext cx="4299300" cy="1137600"/>
            </a:xfrm>
            <a:prstGeom prst="roundRect">
              <a:avLst>
                <a:gd fmla="val 3519" name="adj"/>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sp>
          <p:nvSpPr>
            <p:cNvPr id="1917" name="Google Shape;1917;p119"/>
            <p:cNvSpPr/>
            <p:nvPr/>
          </p:nvSpPr>
          <p:spPr>
            <a:xfrm>
              <a:off x="4647600" y="1666668"/>
              <a:ext cx="4299300" cy="1404000"/>
            </a:xfrm>
            <a:prstGeom prst="roundRect">
              <a:avLst>
                <a:gd fmla="val 3519" name="adj"/>
              </a:avLst>
            </a:prstGeom>
            <a:solidFill>
              <a:srgbClr val="353C4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sp>
          <p:nvSpPr>
            <p:cNvPr id="1918" name="Google Shape;1918;p119"/>
            <p:cNvSpPr/>
            <p:nvPr/>
          </p:nvSpPr>
          <p:spPr>
            <a:xfrm>
              <a:off x="4693851" y="1422031"/>
              <a:ext cx="2830800" cy="2574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dk1"/>
                </a:buClr>
                <a:buSzPts val="1050"/>
                <a:buFont typeface="Verdana"/>
                <a:buNone/>
              </a:pPr>
              <a:r>
                <a:rPr b="1" i="0" lang="en" sz="1050" u="none" cap="none" strike="noStrike">
                  <a:solidFill>
                    <a:schemeClr val="lt1"/>
                  </a:solidFill>
                  <a:latin typeface="Poppins"/>
                  <a:ea typeface="Poppins"/>
                  <a:cs typeface="Poppins"/>
                  <a:sym typeface="Poppins"/>
                </a:rPr>
                <a:t>ALL-SOLID STATE BATTERIES</a:t>
              </a:r>
              <a:endParaRPr b="1" i="0" sz="1050" u="none" cap="none" strike="noStrike">
                <a:solidFill>
                  <a:schemeClr val="lt1"/>
                </a:solidFill>
                <a:latin typeface="Poppins"/>
                <a:ea typeface="Poppins"/>
                <a:cs typeface="Poppins"/>
                <a:sym typeface="Poppins"/>
              </a:endParaRPr>
            </a:p>
          </p:txBody>
        </p:sp>
        <p:grpSp>
          <p:nvGrpSpPr>
            <p:cNvPr id="1919" name="Google Shape;1919;p119"/>
            <p:cNvGrpSpPr/>
            <p:nvPr/>
          </p:nvGrpSpPr>
          <p:grpSpPr>
            <a:xfrm>
              <a:off x="8476506" y="1759678"/>
              <a:ext cx="346049" cy="219654"/>
              <a:chOff x="8681296" y="2312038"/>
              <a:chExt cx="340331" cy="216046"/>
            </a:xfrm>
          </p:grpSpPr>
          <p:sp>
            <p:nvSpPr>
              <p:cNvPr id="1920" name="Google Shape;1920;p119"/>
              <p:cNvSpPr/>
              <p:nvPr/>
            </p:nvSpPr>
            <p:spPr>
              <a:xfrm rot="5400000">
                <a:off x="8986301"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1921" name="Google Shape;1921;p119"/>
              <p:cNvSpPr/>
              <p:nvPr/>
            </p:nvSpPr>
            <p:spPr>
              <a:xfrm rot="5400000">
                <a:off x="8941734"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1922" name="Google Shape;1922;p119"/>
              <p:cNvSpPr/>
              <p:nvPr/>
            </p:nvSpPr>
            <p:spPr>
              <a:xfrm rot="5400000">
                <a:off x="8941734" y="2454179"/>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1923" name="Google Shape;1923;p119"/>
              <p:cNvSpPr/>
              <p:nvPr/>
            </p:nvSpPr>
            <p:spPr>
              <a:xfrm rot="5400000">
                <a:off x="8941734" y="2351305"/>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1924" name="Google Shape;1924;p119"/>
              <p:cNvSpPr/>
              <p:nvPr/>
            </p:nvSpPr>
            <p:spPr>
              <a:xfrm rot="5400000">
                <a:off x="8897166"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1925" name="Google Shape;1925;p119"/>
              <p:cNvSpPr/>
              <p:nvPr/>
            </p:nvSpPr>
            <p:spPr>
              <a:xfrm rot="5400000">
                <a:off x="8897166" y="2492757"/>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1926" name="Google Shape;1926;p119"/>
              <p:cNvSpPr/>
              <p:nvPr/>
            </p:nvSpPr>
            <p:spPr>
              <a:xfrm rot="5400000">
                <a:off x="8897166" y="2312728"/>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1927" name="Google Shape;1927;p119"/>
              <p:cNvSpPr/>
              <p:nvPr/>
            </p:nvSpPr>
            <p:spPr>
              <a:xfrm rot="5400000">
                <a:off x="8852599"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1928" name="Google Shape;1928;p119"/>
              <p:cNvSpPr/>
              <p:nvPr/>
            </p:nvSpPr>
            <p:spPr>
              <a:xfrm rot="5400000">
                <a:off x="8810506"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1929" name="Google Shape;1929;p119"/>
              <p:cNvSpPr/>
              <p:nvPr/>
            </p:nvSpPr>
            <p:spPr>
              <a:xfrm rot="5400000">
                <a:off x="8768431"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1930" name="Google Shape;1930;p119"/>
              <p:cNvSpPr/>
              <p:nvPr/>
            </p:nvSpPr>
            <p:spPr>
              <a:xfrm rot="5400000">
                <a:off x="8723856"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sp>
            <p:nvSpPr>
              <p:cNvPr id="1931" name="Google Shape;1931;p119"/>
              <p:cNvSpPr/>
              <p:nvPr/>
            </p:nvSpPr>
            <p:spPr>
              <a:xfrm rot="5400000">
                <a:off x="8680606" y="2402743"/>
                <a:ext cx="36017" cy="34636"/>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600" u="none" cap="none" strike="noStrike">
                  <a:solidFill>
                    <a:schemeClr val="lt1"/>
                  </a:solidFill>
                  <a:latin typeface="Poppins"/>
                  <a:ea typeface="Poppins"/>
                  <a:cs typeface="Poppins"/>
                  <a:sym typeface="Poppins"/>
                </a:endParaRPr>
              </a:p>
            </p:txBody>
          </p:sp>
        </p:grpSp>
        <p:sp>
          <p:nvSpPr>
            <p:cNvPr id="1932" name="Google Shape;1932;p119"/>
            <p:cNvSpPr/>
            <p:nvPr/>
          </p:nvSpPr>
          <p:spPr>
            <a:xfrm>
              <a:off x="5027982" y="2318164"/>
              <a:ext cx="1742400" cy="2841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accent1"/>
                </a:buClr>
                <a:buSzPts val="1200"/>
                <a:buFont typeface="Verdana"/>
                <a:buNone/>
              </a:pPr>
              <a:r>
                <a:rPr b="0" i="0" lang="en" sz="1200" u="none" cap="none" strike="noStrike">
                  <a:solidFill>
                    <a:schemeClr val="lt1"/>
                  </a:solidFill>
                  <a:latin typeface="Poppins Medium"/>
                  <a:ea typeface="Poppins Medium"/>
                  <a:cs typeface="Poppins Medium"/>
                  <a:sym typeface="Poppins Medium"/>
                </a:rPr>
                <a:t>500 </a:t>
              </a:r>
              <a:r>
                <a:rPr b="1" i="0" lang="en" sz="1200" u="none" cap="none" strike="noStrike">
                  <a:solidFill>
                    <a:schemeClr val="lt1"/>
                  </a:solidFill>
                  <a:latin typeface="Poppins Medium"/>
                  <a:ea typeface="Poppins Medium"/>
                  <a:cs typeface="Poppins Medium"/>
                  <a:sym typeface="Poppins Medium"/>
                </a:rPr>
                <a:t>Wh/kg</a:t>
              </a:r>
              <a:endParaRPr b="1" i="0" sz="1200" u="none" cap="none" strike="noStrike">
                <a:solidFill>
                  <a:schemeClr val="lt1"/>
                </a:solidFill>
                <a:latin typeface="Poppins Medium"/>
                <a:ea typeface="Poppins Medium"/>
                <a:cs typeface="Poppins Medium"/>
                <a:sym typeface="Poppins Medium"/>
              </a:endParaRPr>
            </a:p>
          </p:txBody>
        </p:sp>
        <p:sp>
          <p:nvSpPr>
            <p:cNvPr id="1933" name="Google Shape;1933;p119"/>
            <p:cNvSpPr/>
            <p:nvPr/>
          </p:nvSpPr>
          <p:spPr>
            <a:xfrm>
              <a:off x="4683600" y="2105596"/>
              <a:ext cx="1800000" cy="165600"/>
            </a:xfrm>
            <a:prstGeom prst="rect">
              <a:avLst/>
            </a:prstGeom>
            <a:solidFill>
              <a:schemeClr val="lt1"/>
            </a:solidFill>
            <a:ln>
              <a:noFill/>
            </a:ln>
          </p:spPr>
          <p:txBody>
            <a:bodyPr anchorCtr="0" anchor="ctr" bIns="45700" lIns="72000" spcFirstLastPara="1" rIns="91425" wrap="square" tIns="45700">
              <a:noAutofit/>
            </a:bodyPr>
            <a:lstStyle/>
            <a:p>
              <a:pPr indent="0" lvl="0" marL="0" marR="0" rtl="0" algn="l">
                <a:lnSpc>
                  <a:spcPct val="100000"/>
                </a:lnSpc>
                <a:spcBef>
                  <a:spcPts val="0"/>
                </a:spcBef>
                <a:spcAft>
                  <a:spcPts val="0"/>
                </a:spcAft>
                <a:buClr>
                  <a:srgbClr val="000000"/>
                </a:buClr>
                <a:buSzPts val="1050"/>
                <a:buFont typeface="Arial"/>
                <a:buNone/>
              </a:pPr>
              <a:r>
                <a:rPr b="0" i="0" lang="en" sz="1050" u="none" cap="none" strike="noStrike">
                  <a:solidFill>
                    <a:srgbClr val="484E58"/>
                  </a:solidFill>
                  <a:latin typeface="Poppins Medium"/>
                  <a:ea typeface="Poppins Medium"/>
                  <a:cs typeface="Poppins Medium"/>
                  <a:sym typeface="Poppins Medium"/>
                </a:rPr>
                <a:t>Generation 4B</a:t>
              </a:r>
              <a:endParaRPr b="0" i="0" sz="1050" u="none" cap="none" strike="noStrike">
                <a:solidFill>
                  <a:srgbClr val="484E58"/>
                </a:solidFill>
                <a:latin typeface="Poppins Medium"/>
                <a:ea typeface="Poppins Medium"/>
                <a:cs typeface="Poppins Medium"/>
                <a:sym typeface="Poppins Medium"/>
              </a:endParaRPr>
            </a:p>
          </p:txBody>
        </p:sp>
        <p:grpSp>
          <p:nvGrpSpPr>
            <p:cNvPr id="1934" name="Google Shape;1934;p119"/>
            <p:cNvGrpSpPr/>
            <p:nvPr/>
          </p:nvGrpSpPr>
          <p:grpSpPr>
            <a:xfrm>
              <a:off x="4766101" y="2360269"/>
              <a:ext cx="268333" cy="153933"/>
              <a:chOff x="1872" y="1044"/>
              <a:chExt cx="2014" cy="1155"/>
            </a:xfrm>
          </p:grpSpPr>
          <p:sp>
            <p:nvSpPr>
              <p:cNvPr id="1935" name="Google Shape;1935;p119"/>
              <p:cNvSpPr/>
              <p:nvPr/>
            </p:nvSpPr>
            <p:spPr>
              <a:xfrm>
                <a:off x="2158"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936" name="Google Shape;1936;p119"/>
              <p:cNvSpPr/>
              <p:nvPr/>
            </p:nvSpPr>
            <p:spPr>
              <a:xfrm>
                <a:off x="2374"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937" name="Google Shape;1937;p119"/>
              <p:cNvSpPr/>
              <p:nvPr/>
            </p:nvSpPr>
            <p:spPr>
              <a:xfrm>
                <a:off x="2592"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938" name="Google Shape;1938;p119"/>
              <p:cNvSpPr/>
              <p:nvPr/>
            </p:nvSpPr>
            <p:spPr>
              <a:xfrm>
                <a:off x="1872" y="1044"/>
                <a:ext cx="2014" cy="1155"/>
              </a:xfrm>
              <a:custGeom>
                <a:rect b="b" l="l" r="r" t="t"/>
                <a:pathLst>
                  <a:path extrusionOk="0" h="486" w="850">
                    <a:moveTo>
                      <a:pt x="799" y="304"/>
                    </a:moveTo>
                    <a:cubicBezTo>
                      <a:pt x="829" y="304"/>
                      <a:pt x="829" y="304"/>
                      <a:pt x="829" y="304"/>
                    </a:cubicBezTo>
                    <a:cubicBezTo>
                      <a:pt x="841" y="304"/>
                      <a:pt x="850" y="295"/>
                      <a:pt x="850" y="283"/>
                    </a:cubicBezTo>
                    <a:cubicBezTo>
                      <a:pt x="850" y="202"/>
                      <a:pt x="850" y="202"/>
                      <a:pt x="850" y="202"/>
                    </a:cubicBezTo>
                    <a:cubicBezTo>
                      <a:pt x="850" y="190"/>
                      <a:pt x="841" y="181"/>
                      <a:pt x="829" y="181"/>
                    </a:cubicBezTo>
                    <a:cubicBezTo>
                      <a:pt x="799" y="181"/>
                      <a:pt x="799" y="181"/>
                      <a:pt x="799" y="181"/>
                    </a:cubicBezTo>
                    <a:cubicBezTo>
                      <a:pt x="783" y="181"/>
                      <a:pt x="770" y="168"/>
                      <a:pt x="770" y="151"/>
                    </a:cubicBezTo>
                    <a:cubicBezTo>
                      <a:pt x="770" y="61"/>
                      <a:pt x="770" y="61"/>
                      <a:pt x="770" y="61"/>
                    </a:cubicBezTo>
                    <a:cubicBezTo>
                      <a:pt x="770" y="27"/>
                      <a:pt x="742" y="0"/>
                      <a:pt x="709" y="0"/>
                    </a:cubicBezTo>
                    <a:cubicBezTo>
                      <a:pt x="61" y="0"/>
                      <a:pt x="61" y="0"/>
                      <a:pt x="61" y="0"/>
                    </a:cubicBezTo>
                    <a:cubicBezTo>
                      <a:pt x="27" y="0"/>
                      <a:pt x="0" y="27"/>
                      <a:pt x="0" y="61"/>
                    </a:cubicBezTo>
                    <a:cubicBezTo>
                      <a:pt x="0" y="424"/>
                      <a:pt x="0" y="424"/>
                      <a:pt x="0" y="424"/>
                    </a:cubicBezTo>
                    <a:cubicBezTo>
                      <a:pt x="0" y="458"/>
                      <a:pt x="27" y="486"/>
                      <a:pt x="61" y="486"/>
                    </a:cubicBezTo>
                    <a:cubicBezTo>
                      <a:pt x="709" y="486"/>
                      <a:pt x="709" y="486"/>
                      <a:pt x="709" y="486"/>
                    </a:cubicBezTo>
                    <a:cubicBezTo>
                      <a:pt x="742" y="486"/>
                      <a:pt x="770" y="458"/>
                      <a:pt x="770" y="424"/>
                    </a:cubicBezTo>
                    <a:cubicBezTo>
                      <a:pt x="770" y="333"/>
                      <a:pt x="770" y="333"/>
                      <a:pt x="770" y="333"/>
                    </a:cubicBezTo>
                    <a:cubicBezTo>
                      <a:pt x="770" y="317"/>
                      <a:pt x="783" y="304"/>
                      <a:pt x="799" y="304"/>
                    </a:cubicBezTo>
                    <a:moveTo>
                      <a:pt x="709" y="60"/>
                    </a:moveTo>
                    <a:cubicBezTo>
                      <a:pt x="709" y="425"/>
                      <a:pt x="709" y="425"/>
                      <a:pt x="709" y="425"/>
                    </a:cubicBezTo>
                    <a:cubicBezTo>
                      <a:pt x="60" y="425"/>
                      <a:pt x="60" y="425"/>
                      <a:pt x="60" y="425"/>
                    </a:cubicBezTo>
                    <a:cubicBezTo>
                      <a:pt x="60" y="60"/>
                      <a:pt x="60" y="60"/>
                      <a:pt x="60" y="60"/>
                    </a:cubicBezTo>
                    <a:lnTo>
                      <a:pt x="709" y="60"/>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939" name="Google Shape;1939;p119"/>
              <p:cNvSpPr/>
              <p:nvPr/>
            </p:nvSpPr>
            <p:spPr>
              <a:xfrm>
                <a:off x="2803"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940" name="Google Shape;1940;p119"/>
              <p:cNvSpPr/>
              <p:nvPr/>
            </p:nvSpPr>
            <p:spPr>
              <a:xfrm>
                <a:off x="3021" y="1332"/>
                <a:ext cx="0" cy="600"/>
              </a:xfrm>
              <a:prstGeom prst="rect">
                <a:avLst/>
              </a:pr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941" name="Google Shape;1941;p119"/>
              <p:cNvSpPr/>
              <p:nvPr/>
            </p:nvSpPr>
            <p:spPr>
              <a:xfrm>
                <a:off x="3236" y="1332"/>
                <a:ext cx="0" cy="600"/>
              </a:xfrm>
              <a:prstGeom prst="rect">
                <a:avLst/>
              </a:pr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
          <p:nvSpPr>
            <p:cNvPr id="1942" name="Google Shape;1942;p119"/>
            <p:cNvSpPr/>
            <p:nvPr/>
          </p:nvSpPr>
          <p:spPr>
            <a:xfrm>
              <a:off x="4733043" y="1743397"/>
              <a:ext cx="1985700" cy="2481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accent1"/>
                </a:buClr>
                <a:buSzPts val="1200"/>
                <a:buFont typeface="Verdana"/>
                <a:buNone/>
              </a:pPr>
              <a:r>
                <a:rPr b="0" i="0" lang="en" sz="1400" u="none" cap="none" strike="noStrike">
                  <a:solidFill>
                    <a:schemeClr val="accent2"/>
                  </a:solidFill>
                  <a:latin typeface="Poppins Medium"/>
                  <a:ea typeface="Poppins Medium"/>
                  <a:cs typeface="Poppins Medium"/>
                  <a:sym typeface="Poppins Medium"/>
                </a:rPr>
                <a:t>2028-2030</a:t>
              </a:r>
              <a:endParaRPr b="1" i="0" sz="1400" u="none" cap="none" strike="noStrike">
                <a:solidFill>
                  <a:schemeClr val="accent2"/>
                </a:solidFill>
                <a:latin typeface="Poppins Medium"/>
                <a:ea typeface="Poppins Medium"/>
                <a:cs typeface="Poppins Medium"/>
                <a:sym typeface="Poppins Medium"/>
              </a:endParaRPr>
            </a:p>
          </p:txBody>
        </p:sp>
        <p:cxnSp>
          <p:nvCxnSpPr>
            <p:cNvPr id="1943" name="Google Shape;1943;p119"/>
            <p:cNvCxnSpPr/>
            <p:nvPr/>
          </p:nvCxnSpPr>
          <p:spPr>
            <a:xfrm>
              <a:off x="5961017" y="1881051"/>
              <a:ext cx="2412000" cy="0"/>
            </a:xfrm>
            <a:prstGeom prst="straightConnector1">
              <a:avLst/>
            </a:prstGeom>
            <a:noFill/>
            <a:ln cap="flat" cmpd="sng" w="9525">
              <a:solidFill>
                <a:schemeClr val="accent2"/>
              </a:solidFill>
              <a:prstDash val="solid"/>
              <a:round/>
              <a:headEnd len="sm" w="sm" type="none"/>
              <a:tailEnd len="med" w="med" type="triangle"/>
            </a:ln>
          </p:spPr>
        </p:cxnSp>
        <p:grpSp>
          <p:nvGrpSpPr>
            <p:cNvPr id="1944" name="Google Shape;1944;p119"/>
            <p:cNvGrpSpPr/>
            <p:nvPr/>
          </p:nvGrpSpPr>
          <p:grpSpPr>
            <a:xfrm>
              <a:off x="6562620" y="2056267"/>
              <a:ext cx="2231633" cy="940894"/>
              <a:chOff x="6526761" y="2160770"/>
              <a:chExt cx="2231633" cy="940894"/>
            </a:xfrm>
          </p:grpSpPr>
          <p:sp>
            <p:nvSpPr>
              <p:cNvPr id="1945" name="Google Shape;1945;p119"/>
              <p:cNvSpPr/>
              <p:nvPr/>
            </p:nvSpPr>
            <p:spPr>
              <a:xfrm>
                <a:off x="6526761" y="2160770"/>
                <a:ext cx="1989600" cy="2769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r>
                  <a:rPr b="1" i="0" lang="en" sz="1200" u="none" cap="none" strike="noStrike">
                    <a:solidFill>
                      <a:schemeClr val="accent1"/>
                    </a:solidFill>
                    <a:latin typeface="Poppins"/>
                    <a:ea typeface="Poppins"/>
                    <a:cs typeface="Poppins"/>
                    <a:sym typeface="Poppins"/>
                  </a:rPr>
                  <a:t>KEY FEATURES OF ASSB</a:t>
                </a:r>
                <a:endParaRPr b="0" i="0" sz="1400" u="none" cap="none" strike="noStrike">
                  <a:solidFill>
                    <a:srgbClr val="000000"/>
                  </a:solidFill>
                  <a:latin typeface="Arial"/>
                  <a:ea typeface="Arial"/>
                  <a:cs typeface="Arial"/>
                  <a:sym typeface="Arial"/>
                </a:endParaRPr>
              </a:p>
            </p:txBody>
          </p:sp>
          <p:sp>
            <p:nvSpPr>
              <p:cNvPr id="1946" name="Google Shape;1946;p119"/>
              <p:cNvSpPr txBox="1"/>
              <p:nvPr/>
            </p:nvSpPr>
            <p:spPr>
              <a:xfrm>
                <a:off x="6528034" y="2402791"/>
                <a:ext cx="2042100" cy="683400"/>
              </a:xfrm>
              <a:prstGeom prst="rect">
                <a:avLst/>
              </a:prstGeom>
              <a:noFill/>
              <a:ln>
                <a:noFill/>
              </a:ln>
            </p:spPr>
            <p:txBody>
              <a:bodyPr anchorCtr="0" anchor="t" bIns="45700" lIns="91425" spcFirstLastPara="1" rIns="91425" wrap="square" tIns="45700">
                <a:spAutoFit/>
              </a:bodyPr>
              <a:lstStyle/>
              <a:p>
                <a:pPr indent="0" lvl="0" marL="0" marR="0" rtl="0" algn="l">
                  <a:lnSpc>
                    <a:spcPct val="110000"/>
                  </a:lnSpc>
                  <a:spcBef>
                    <a:spcPts val="0"/>
                  </a:spcBef>
                  <a:spcAft>
                    <a:spcPts val="0"/>
                  </a:spcAft>
                  <a:buClr>
                    <a:srgbClr val="000000"/>
                  </a:buClr>
                  <a:buSzPts val="1200"/>
                  <a:buFont typeface="Arial"/>
                  <a:buNone/>
                </a:pPr>
                <a:r>
                  <a:rPr b="0" i="0" lang="en" sz="1200" u="none" cap="none" strike="noStrike">
                    <a:solidFill>
                      <a:schemeClr val="lt1"/>
                    </a:solidFill>
                    <a:latin typeface="Poppins"/>
                    <a:ea typeface="Poppins"/>
                    <a:cs typeface="Poppins"/>
                    <a:sym typeface="Poppins"/>
                  </a:rPr>
                  <a:t>High Energy density</a:t>
                </a:r>
                <a:br>
                  <a:rPr b="0" i="0" lang="en" sz="1200" u="none" cap="none" strike="noStrike">
                    <a:solidFill>
                      <a:schemeClr val="lt1"/>
                    </a:solidFill>
                    <a:latin typeface="Poppins"/>
                    <a:ea typeface="Poppins"/>
                    <a:cs typeface="Poppins"/>
                    <a:sym typeface="Poppins"/>
                  </a:rPr>
                </a:br>
                <a:r>
                  <a:rPr b="0" i="0" lang="en" sz="1200" u="none" cap="none" strike="noStrike">
                    <a:solidFill>
                      <a:schemeClr val="lt1"/>
                    </a:solidFill>
                    <a:latin typeface="Poppins"/>
                    <a:ea typeface="Poppins"/>
                    <a:cs typeface="Poppins"/>
                    <a:sym typeface="Poppins"/>
                  </a:rPr>
                  <a:t>High Thermal stability</a:t>
                </a:r>
                <a:br>
                  <a:rPr b="0" i="0" lang="en" sz="1200" u="none" cap="none" strike="noStrike">
                    <a:solidFill>
                      <a:schemeClr val="lt1"/>
                    </a:solidFill>
                    <a:latin typeface="Poppins"/>
                    <a:ea typeface="Poppins"/>
                    <a:cs typeface="Poppins"/>
                    <a:sym typeface="Poppins"/>
                  </a:rPr>
                </a:br>
                <a:r>
                  <a:rPr b="0" i="0" lang="en" sz="1200" u="none" cap="none" strike="noStrike">
                    <a:solidFill>
                      <a:schemeClr val="lt1"/>
                    </a:solidFill>
                    <a:latin typeface="Poppins"/>
                    <a:ea typeface="Poppins"/>
                    <a:cs typeface="Poppins"/>
                    <a:sym typeface="Poppins"/>
                  </a:rPr>
                  <a:t>High Conductivity            </a:t>
                </a:r>
                <a:endParaRPr b="0" i="0" sz="1200" u="none" cap="none" strike="noStrike">
                  <a:solidFill>
                    <a:schemeClr val="lt1"/>
                  </a:solidFill>
                  <a:latin typeface="Poppins"/>
                  <a:ea typeface="Poppins"/>
                  <a:cs typeface="Poppins"/>
                  <a:sym typeface="Poppins"/>
                </a:endParaRPr>
              </a:p>
            </p:txBody>
          </p:sp>
          <p:grpSp>
            <p:nvGrpSpPr>
              <p:cNvPr id="1947" name="Google Shape;1947;p119"/>
              <p:cNvGrpSpPr/>
              <p:nvPr/>
            </p:nvGrpSpPr>
            <p:grpSpPr>
              <a:xfrm>
                <a:off x="8561294" y="2429435"/>
                <a:ext cx="197100" cy="197100"/>
                <a:chOff x="9466729" y="2008094"/>
                <a:chExt cx="197100" cy="197100"/>
              </a:xfrm>
            </p:grpSpPr>
            <p:sp>
              <p:nvSpPr>
                <p:cNvPr id="1948" name="Google Shape;1948;p119"/>
                <p:cNvSpPr/>
                <p:nvPr/>
              </p:nvSpPr>
              <p:spPr>
                <a:xfrm>
                  <a:off x="9466729" y="2008094"/>
                  <a:ext cx="197100" cy="197100"/>
                </a:xfrm>
                <a:prstGeom prst="ellipse">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1949" name="Google Shape;1949;p119"/>
                <p:cNvSpPr/>
                <p:nvPr/>
              </p:nvSpPr>
              <p:spPr>
                <a:xfrm>
                  <a:off x="9509171" y="2078550"/>
                  <a:ext cx="116542" cy="71718"/>
                </a:xfrm>
                <a:custGeom>
                  <a:rect b="b" l="l" r="r" t="t"/>
                  <a:pathLst>
                    <a:path extrusionOk="0" h="71718" w="116542">
                      <a:moveTo>
                        <a:pt x="0" y="26894"/>
                      </a:moveTo>
                      <a:lnTo>
                        <a:pt x="44824" y="71718"/>
                      </a:lnTo>
                      <a:lnTo>
                        <a:pt x="116542" y="0"/>
                      </a:lnTo>
                    </a:path>
                  </a:pathLst>
                </a:custGeom>
                <a:noFill/>
                <a:ln cap="rnd" cmpd="sng" w="2857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grpSp>
          <p:grpSp>
            <p:nvGrpSpPr>
              <p:cNvPr id="1950" name="Google Shape;1950;p119"/>
              <p:cNvGrpSpPr/>
              <p:nvPr/>
            </p:nvGrpSpPr>
            <p:grpSpPr>
              <a:xfrm>
                <a:off x="8561294" y="2671482"/>
                <a:ext cx="197100" cy="197100"/>
                <a:chOff x="9466729" y="2008094"/>
                <a:chExt cx="197100" cy="197100"/>
              </a:xfrm>
            </p:grpSpPr>
            <p:sp>
              <p:nvSpPr>
                <p:cNvPr id="1951" name="Google Shape;1951;p119"/>
                <p:cNvSpPr/>
                <p:nvPr/>
              </p:nvSpPr>
              <p:spPr>
                <a:xfrm>
                  <a:off x="9466729" y="2008094"/>
                  <a:ext cx="197100" cy="197100"/>
                </a:xfrm>
                <a:prstGeom prst="ellipse">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1952" name="Google Shape;1952;p119"/>
                <p:cNvSpPr/>
                <p:nvPr/>
              </p:nvSpPr>
              <p:spPr>
                <a:xfrm>
                  <a:off x="9509171" y="2078550"/>
                  <a:ext cx="116542" cy="71718"/>
                </a:xfrm>
                <a:custGeom>
                  <a:rect b="b" l="l" r="r" t="t"/>
                  <a:pathLst>
                    <a:path extrusionOk="0" h="71718" w="116542">
                      <a:moveTo>
                        <a:pt x="0" y="26894"/>
                      </a:moveTo>
                      <a:lnTo>
                        <a:pt x="44824" y="71718"/>
                      </a:lnTo>
                      <a:lnTo>
                        <a:pt x="116542" y="0"/>
                      </a:lnTo>
                    </a:path>
                  </a:pathLst>
                </a:custGeom>
                <a:noFill/>
                <a:ln cap="rnd" cmpd="sng" w="2857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grpSp>
          <p:grpSp>
            <p:nvGrpSpPr>
              <p:cNvPr id="1953" name="Google Shape;1953;p119"/>
              <p:cNvGrpSpPr/>
              <p:nvPr/>
            </p:nvGrpSpPr>
            <p:grpSpPr>
              <a:xfrm>
                <a:off x="8561294" y="2904564"/>
                <a:ext cx="197100" cy="197100"/>
                <a:chOff x="9466729" y="2008094"/>
                <a:chExt cx="197100" cy="197100"/>
              </a:xfrm>
            </p:grpSpPr>
            <p:sp>
              <p:nvSpPr>
                <p:cNvPr id="1954" name="Google Shape;1954;p119"/>
                <p:cNvSpPr/>
                <p:nvPr/>
              </p:nvSpPr>
              <p:spPr>
                <a:xfrm>
                  <a:off x="9466729" y="2008094"/>
                  <a:ext cx="197100" cy="197100"/>
                </a:xfrm>
                <a:prstGeom prst="ellipse">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1955" name="Google Shape;1955;p119"/>
                <p:cNvSpPr/>
                <p:nvPr/>
              </p:nvSpPr>
              <p:spPr>
                <a:xfrm>
                  <a:off x="9509171" y="2078550"/>
                  <a:ext cx="116542" cy="71718"/>
                </a:xfrm>
                <a:custGeom>
                  <a:rect b="b" l="l" r="r" t="t"/>
                  <a:pathLst>
                    <a:path extrusionOk="0" h="71718" w="116542">
                      <a:moveTo>
                        <a:pt x="0" y="26894"/>
                      </a:moveTo>
                      <a:lnTo>
                        <a:pt x="44824" y="71718"/>
                      </a:lnTo>
                      <a:lnTo>
                        <a:pt x="116542" y="0"/>
                      </a:lnTo>
                    </a:path>
                  </a:pathLst>
                </a:custGeom>
                <a:noFill/>
                <a:ln cap="rnd" cmpd="sng" w="2857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grpSp>
        </p:grpSp>
      </p:grpSp>
      <p:grpSp>
        <p:nvGrpSpPr>
          <p:cNvPr id="1956" name="Google Shape;1956;p119"/>
          <p:cNvGrpSpPr/>
          <p:nvPr/>
        </p:nvGrpSpPr>
        <p:grpSpPr>
          <a:xfrm>
            <a:off x="0" y="2924175"/>
            <a:ext cx="9144000" cy="1466400"/>
            <a:chOff x="0" y="2962275"/>
            <a:chExt cx="9144000" cy="1466400"/>
          </a:xfrm>
        </p:grpSpPr>
        <p:sp>
          <p:nvSpPr>
            <p:cNvPr id="1957" name="Google Shape;1957;p119"/>
            <p:cNvSpPr/>
            <p:nvPr/>
          </p:nvSpPr>
          <p:spPr>
            <a:xfrm>
              <a:off x="0" y="2962275"/>
              <a:ext cx="9144000" cy="14664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1958" name="Google Shape;1958;p119"/>
            <p:cNvSpPr/>
            <p:nvPr/>
          </p:nvSpPr>
          <p:spPr>
            <a:xfrm>
              <a:off x="247650" y="3333750"/>
              <a:ext cx="8667900" cy="1029000"/>
            </a:xfrm>
            <a:prstGeom prst="roundRect">
              <a:avLst>
                <a:gd fmla="val 7409" name="adj"/>
              </a:avLst>
            </a:prstGeom>
            <a:solidFill>
              <a:schemeClr val="lt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sp>
          <p:nvSpPr>
            <p:cNvPr id="1959" name="Google Shape;1959;p119"/>
            <p:cNvSpPr txBox="1"/>
            <p:nvPr/>
          </p:nvSpPr>
          <p:spPr>
            <a:xfrm>
              <a:off x="3117411" y="3373591"/>
              <a:ext cx="1098600" cy="4308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1100"/>
                <a:buFont typeface="Arial"/>
                <a:buNone/>
              </a:pPr>
              <a:r>
                <a:rPr b="1" i="0" lang="en" sz="1100" u="none" cap="none" strike="noStrike">
                  <a:solidFill>
                    <a:schemeClr val="accent1"/>
                  </a:solidFill>
                  <a:latin typeface="Poppins"/>
                  <a:ea typeface="Poppins"/>
                  <a:cs typeface="Poppins"/>
                  <a:sym typeface="Poppins"/>
                </a:rPr>
                <a:t>Perfect</a:t>
              </a:r>
              <a:br>
                <a:rPr b="1" i="0" lang="en" sz="1100" u="none" cap="none" strike="noStrike">
                  <a:solidFill>
                    <a:schemeClr val="accent1"/>
                  </a:solidFill>
                  <a:latin typeface="Poppins"/>
                  <a:ea typeface="Poppins"/>
                  <a:cs typeface="Poppins"/>
                  <a:sym typeface="Poppins"/>
                </a:rPr>
              </a:br>
              <a:r>
                <a:rPr b="1" i="0" lang="en" sz="1100" u="none" cap="none" strike="noStrike">
                  <a:solidFill>
                    <a:schemeClr val="accent1"/>
                  </a:solidFill>
                  <a:latin typeface="Poppins"/>
                  <a:ea typeface="Poppins"/>
                  <a:cs typeface="Poppins"/>
                  <a:sym typeface="Poppins"/>
                </a:rPr>
                <a:t>safety</a:t>
              </a:r>
              <a:endParaRPr b="1" i="0" sz="1100" u="none" cap="none" strike="noStrike">
                <a:solidFill>
                  <a:schemeClr val="accent1"/>
                </a:solidFill>
                <a:latin typeface="Poppins"/>
                <a:ea typeface="Poppins"/>
                <a:cs typeface="Poppins"/>
                <a:sym typeface="Poppins"/>
              </a:endParaRPr>
            </a:p>
          </p:txBody>
        </p:sp>
        <p:sp>
          <p:nvSpPr>
            <p:cNvPr id="1960" name="Google Shape;1960;p119"/>
            <p:cNvSpPr txBox="1"/>
            <p:nvPr/>
          </p:nvSpPr>
          <p:spPr>
            <a:xfrm>
              <a:off x="4315795" y="3373591"/>
              <a:ext cx="904800" cy="2616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1100"/>
                <a:buFont typeface="Arial"/>
                <a:buNone/>
              </a:pPr>
              <a:r>
                <a:rPr b="1" i="0" lang="en" sz="1100" u="none" cap="none" strike="noStrike">
                  <a:solidFill>
                    <a:schemeClr val="accent1"/>
                  </a:solidFill>
                  <a:latin typeface="Poppins"/>
                  <a:ea typeface="Poppins"/>
                  <a:cs typeface="Poppins"/>
                  <a:sym typeface="Poppins"/>
                </a:rPr>
                <a:t>Lighter</a:t>
              </a:r>
              <a:endParaRPr b="1" i="0" sz="1100" u="none" cap="none" strike="noStrike">
                <a:solidFill>
                  <a:schemeClr val="accent1"/>
                </a:solidFill>
                <a:latin typeface="Poppins"/>
                <a:ea typeface="Poppins"/>
                <a:cs typeface="Poppins"/>
                <a:sym typeface="Poppins"/>
              </a:endParaRPr>
            </a:p>
          </p:txBody>
        </p:sp>
        <p:sp>
          <p:nvSpPr>
            <p:cNvPr id="1961" name="Google Shape;1961;p119"/>
            <p:cNvSpPr txBox="1"/>
            <p:nvPr/>
          </p:nvSpPr>
          <p:spPr>
            <a:xfrm>
              <a:off x="4991425" y="3373591"/>
              <a:ext cx="1400700" cy="4308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1100"/>
                <a:buFont typeface="Arial"/>
                <a:buNone/>
              </a:pPr>
              <a:r>
                <a:rPr b="1" i="0" lang="en" sz="1100" u="none" cap="none" strike="noStrike">
                  <a:solidFill>
                    <a:schemeClr val="accent1"/>
                  </a:solidFill>
                  <a:latin typeface="Poppins"/>
                  <a:ea typeface="Poppins"/>
                  <a:cs typeface="Poppins"/>
                  <a:sym typeface="Poppins"/>
                </a:rPr>
                <a:t>Lower </a:t>
              </a:r>
              <a:br>
                <a:rPr b="1" i="0" lang="en" sz="1100" u="none" cap="none" strike="noStrike">
                  <a:solidFill>
                    <a:schemeClr val="accent1"/>
                  </a:solidFill>
                  <a:latin typeface="Poppins"/>
                  <a:ea typeface="Poppins"/>
                  <a:cs typeface="Poppins"/>
                  <a:sym typeface="Poppins"/>
                </a:rPr>
              </a:br>
              <a:r>
                <a:rPr b="1" i="0" lang="en" sz="1100" u="none" cap="none" strike="noStrike">
                  <a:solidFill>
                    <a:schemeClr val="accent1"/>
                  </a:solidFill>
                  <a:latin typeface="Poppins"/>
                  <a:ea typeface="Poppins"/>
                  <a:cs typeface="Poppins"/>
                  <a:sym typeface="Poppins"/>
                </a:rPr>
                <a:t>TCO</a:t>
              </a:r>
              <a:endParaRPr b="1" i="0" sz="1100" u="none" cap="none" strike="noStrike">
                <a:solidFill>
                  <a:schemeClr val="accent1"/>
                </a:solidFill>
                <a:latin typeface="Poppins"/>
                <a:ea typeface="Poppins"/>
                <a:cs typeface="Poppins"/>
                <a:sym typeface="Poppins"/>
              </a:endParaRPr>
            </a:p>
          </p:txBody>
        </p:sp>
        <p:grpSp>
          <p:nvGrpSpPr>
            <p:cNvPr id="1962" name="Google Shape;1962;p119"/>
            <p:cNvGrpSpPr/>
            <p:nvPr/>
          </p:nvGrpSpPr>
          <p:grpSpPr>
            <a:xfrm>
              <a:off x="4621749" y="4013498"/>
              <a:ext cx="215133" cy="204765"/>
              <a:chOff x="4842481" y="3972382"/>
              <a:chExt cx="274790" cy="253830"/>
            </a:xfrm>
          </p:grpSpPr>
          <p:sp>
            <p:nvSpPr>
              <p:cNvPr id="1963" name="Google Shape;1963;p119"/>
              <p:cNvSpPr/>
              <p:nvPr/>
            </p:nvSpPr>
            <p:spPr>
              <a:xfrm>
                <a:off x="4842481" y="4028659"/>
                <a:ext cx="214734" cy="197553"/>
              </a:xfrm>
              <a:custGeom>
                <a:rect b="b" l="l" r="r" t="t"/>
                <a:pathLst>
                  <a:path extrusionOk="0" h="509815" w="547094">
                    <a:moveTo>
                      <a:pt x="352281" y="430892"/>
                    </a:moveTo>
                    <a:cubicBezTo>
                      <a:pt x="308102" y="445207"/>
                      <a:pt x="250178" y="445492"/>
                      <a:pt x="166751" y="431650"/>
                    </a:cubicBezTo>
                    <a:cubicBezTo>
                      <a:pt x="240941" y="386527"/>
                      <a:pt x="310126" y="333646"/>
                      <a:pt x="373137" y="273898"/>
                    </a:cubicBezTo>
                    <a:cubicBezTo>
                      <a:pt x="379979" y="275209"/>
                      <a:pt x="386933" y="275844"/>
                      <a:pt x="393899" y="275794"/>
                    </a:cubicBezTo>
                    <a:cubicBezTo>
                      <a:pt x="416458" y="275130"/>
                      <a:pt x="438807" y="271235"/>
                      <a:pt x="460261" y="264229"/>
                    </a:cubicBezTo>
                    <a:cubicBezTo>
                      <a:pt x="465322" y="262888"/>
                      <a:pt x="468339" y="257699"/>
                      <a:pt x="467000" y="252638"/>
                    </a:cubicBezTo>
                    <a:cubicBezTo>
                      <a:pt x="465659" y="247576"/>
                      <a:pt x="460470" y="244560"/>
                      <a:pt x="455408" y="245899"/>
                    </a:cubicBezTo>
                    <a:cubicBezTo>
                      <a:pt x="454995" y="246009"/>
                      <a:pt x="454589" y="246147"/>
                      <a:pt x="454194" y="246311"/>
                    </a:cubicBezTo>
                    <a:cubicBezTo>
                      <a:pt x="433674" y="252822"/>
                      <a:pt x="412298" y="256241"/>
                      <a:pt x="390771" y="256455"/>
                    </a:cubicBezTo>
                    <a:cubicBezTo>
                      <a:pt x="448732" y="199360"/>
                      <a:pt x="500673" y="136460"/>
                      <a:pt x="545773" y="68745"/>
                    </a:cubicBezTo>
                    <a:cubicBezTo>
                      <a:pt x="548438" y="64238"/>
                      <a:pt x="546944" y="58424"/>
                      <a:pt x="542437" y="55760"/>
                    </a:cubicBezTo>
                    <a:cubicBezTo>
                      <a:pt x="538280" y="53302"/>
                      <a:pt x="532939" y="54363"/>
                      <a:pt x="530036" y="58222"/>
                    </a:cubicBezTo>
                    <a:cubicBezTo>
                      <a:pt x="469172" y="149649"/>
                      <a:pt x="395773" y="232079"/>
                      <a:pt x="311989" y="303098"/>
                    </a:cubicBezTo>
                    <a:cubicBezTo>
                      <a:pt x="308766" y="286128"/>
                      <a:pt x="303362" y="251999"/>
                      <a:pt x="305543" y="237399"/>
                    </a:cubicBezTo>
                    <a:cubicBezTo>
                      <a:pt x="306278" y="232248"/>
                      <a:pt x="302724" y="227467"/>
                      <a:pt x="297579" y="226687"/>
                    </a:cubicBezTo>
                    <a:cubicBezTo>
                      <a:pt x="292404" y="225896"/>
                      <a:pt x="287566" y="229450"/>
                      <a:pt x="286776" y="234625"/>
                    </a:cubicBezTo>
                    <a:cubicBezTo>
                      <a:pt x="286775" y="234634"/>
                      <a:pt x="286773" y="234642"/>
                      <a:pt x="286772" y="234650"/>
                    </a:cubicBezTo>
                    <a:cubicBezTo>
                      <a:pt x="283454" y="256929"/>
                      <a:pt x="293218" y="306321"/>
                      <a:pt x="294356" y="311819"/>
                    </a:cubicBezTo>
                    <a:cubicBezTo>
                      <a:pt x="294652" y="313396"/>
                      <a:pt x="295411" y="314848"/>
                      <a:pt x="296537" y="315991"/>
                    </a:cubicBezTo>
                    <a:cubicBezTo>
                      <a:pt x="251603" y="353281"/>
                      <a:pt x="204013" y="387247"/>
                      <a:pt x="154143" y="417619"/>
                    </a:cubicBezTo>
                    <a:cubicBezTo>
                      <a:pt x="152247" y="383585"/>
                      <a:pt x="151014" y="265935"/>
                      <a:pt x="216523" y="200426"/>
                    </a:cubicBezTo>
                    <a:cubicBezTo>
                      <a:pt x="216523" y="203460"/>
                      <a:pt x="216523" y="206494"/>
                      <a:pt x="216523" y="209906"/>
                    </a:cubicBezTo>
                    <a:cubicBezTo>
                      <a:pt x="216523" y="220714"/>
                      <a:pt x="216523" y="232280"/>
                      <a:pt x="216523" y="243656"/>
                    </a:cubicBezTo>
                    <a:cubicBezTo>
                      <a:pt x="216523" y="248892"/>
                      <a:pt x="220767" y="253137"/>
                      <a:pt x="226003" y="253137"/>
                    </a:cubicBezTo>
                    <a:cubicBezTo>
                      <a:pt x="231239" y="253137"/>
                      <a:pt x="235484" y="248892"/>
                      <a:pt x="235484" y="243656"/>
                    </a:cubicBezTo>
                    <a:cubicBezTo>
                      <a:pt x="235484" y="232280"/>
                      <a:pt x="235484" y="220524"/>
                      <a:pt x="235484" y="209812"/>
                    </a:cubicBezTo>
                    <a:cubicBezTo>
                      <a:pt x="235484" y="191799"/>
                      <a:pt x="235484" y="174829"/>
                      <a:pt x="235484" y="168952"/>
                    </a:cubicBezTo>
                    <a:cubicBezTo>
                      <a:pt x="242689" y="82207"/>
                      <a:pt x="330950" y="32436"/>
                      <a:pt x="376834" y="18215"/>
                    </a:cubicBezTo>
                    <a:cubicBezTo>
                      <a:pt x="381833" y="16669"/>
                      <a:pt x="384633" y="11365"/>
                      <a:pt x="383092" y="6365"/>
                    </a:cubicBezTo>
                    <a:cubicBezTo>
                      <a:pt x="381387" y="1469"/>
                      <a:pt x="376066" y="-1149"/>
                      <a:pt x="371146" y="487"/>
                    </a:cubicBezTo>
                    <a:cubicBezTo>
                      <a:pt x="321470" y="15656"/>
                      <a:pt x="224581" y="70546"/>
                      <a:pt x="217187" y="166771"/>
                    </a:cubicBezTo>
                    <a:cubicBezTo>
                      <a:pt x="217187" y="168667"/>
                      <a:pt x="217187" y="171322"/>
                      <a:pt x="217187" y="174545"/>
                    </a:cubicBezTo>
                    <a:cubicBezTo>
                      <a:pt x="121057" y="251240"/>
                      <a:pt x="135277" y="414775"/>
                      <a:pt x="136604" y="427953"/>
                    </a:cubicBezTo>
                    <a:cubicBezTo>
                      <a:pt x="129020" y="432409"/>
                      <a:pt x="121720" y="436485"/>
                      <a:pt x="114610" y="440372"/>
                    </a:cubicBezTo>
                    <a:cubicBezTo>
                      <a:pt x="114610" y="421412"/>
                      <a:pt x="114610" y="385007"/>
                      <a:pt x="120014" y="370123"/>
                    </a:cubicBezTo>
                    <a:cubicBezTo>
                      <a:pt x="121663" y="365149"/>
                      <a:pt x="118968" y="359780"/>
                      <a:pt x="113994" y="358131"/>
                    </a:cubicBezTo>
                    <a:cubicBezTo>
                      <a:pt x="109019" y="356481"/>
                      <a:pt x="103651" y="359176"/>
                      <a:pt x="102001" y="364151"/>
                    </a:cubicBezTo>
                    <a:cubicBezTo>
                      <a:pt x="94227" y="387472"/>
                      <a:pt x="95649" y="444733"/>
                      <a:pt x="95744" y="447103"/>
                    </a:cubicBezTo>
                    <a:cubicBezTo>
                      <a:pt x="95761" y="448149"/>
                      <a:pt x="95987" y="449179"/>
                      <a:pt x="96408" y="450137"/>
                    </a:cubicBezTo>
                    <a:cubicBezTo>
                      <a:pt x="67285" y="465808"/>
                      <a:pt x="37168" y="479545"/>
                      <a:pt x="6250" y="491281"/>
                    </a:cubicBezTo>
                    <a:cubicBezTo>
                      <a:pt x="1328" y="493064"/>
                      <a:pt x="-1214" y="498505"/>
                      <a:pt x="571" y="503426"/>
                    </a:cubicBezTo>
                    <a:cubicBezTo>
                      <a:pt x="1919" y="507142"/>
                      <a:pt x="5428" y="509626"/>
                      <a:pt x="9379" y="509673"/>
                    </a:cubicBezTo>
                    <a:cubicBezTo>
                      <a:pt x="10381" y="509863"/>
                      <a:pt x="11410" y="509863"/>
                      <a:pt x="12412" y="509673"/>
                    </a:cubicBezTo>
                    <a:cubicBezTo>
                      <a:pt x="44114" y="497680"/>
                      <a:pt x="74991" y="483621"/>
                      <a:pt x="104845" y="467581"/>
                    </a:cubicBezTo>
                    <a:cubicBezTo>
                      <a:pt x="142766" y="486541"/>
                      <a:pt x="200975" y="486541"/>
                      <a:pt x="203535" y="486541"/>
                    </a:cubicBezTo>
                    <a:cubicBezTo>
                      <a:pt x="208771" y="486541"/>
                      <a:pt x="213015" y="482294"/>
                      <a:pt x="213015" y="477061"/>
                    </a:cubicBezTo>
                    <a:cubicBezTo>
                      <a:pt x="213015" y="471828"/>
                      <a:pt x="208771" y="467581"/>
                      <a:pt x="203535" y="467581"/>
                    </a:cubicBezTo>
                    <a:cubicBezTo>
                      <a:pt x="177159" y="467192"/>
                      <a:pt x="150964" y="463134"/>
                      <a:pt x="125702" y="455541"/>
                    </a:cubicBezTo>
                    <a:lnTo>
                      <a:pt x="141724" y="446060"/>
                    </a:lnTo>
                    <a:cubicBezTo>
                      <a:pt x="184820" y="454703"/>
                      <a:pt x="228605" y="459465"/>
                      <a:pt x="272551" y="460281"/>
                    </a:cubicBezTo>
                    <a:cubicBezTo>
                      <a:pt x="301432" y="460850"/>
                      <a:pt x="330223" y="456877"/>
                      <a:pt x="357874" y="448525"/>
                    </a:cubicBezTo>
                    <a:cubicBezTo>
                      <a:pt x="362874" y="446929"/>
                      <a:pt x="365633" y="441580"/>
                      <a:pt x="364036" y="436580"/>
                    </a:cubicBezTo>
                    <a:cubicBezTo>
                      <a:pt x="362440" y="431580"/>
                      <a:pt x="357091" y="428821"/>
                      <a:pt x="352091" y="430418"/>
                    </a:cubicBezTo>
                    <a:close/>
                  </a:path>
                </a:pathLst>
              </a:custGeom>
              <a:solidFill>
                <a:schemeClr val="dk1"/>
              </a:solidFill>
              <a:ln cap="flat" cmpd="sng" w="9525">
                <a:solidFill>
                  <a:schemeClr val="dk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2100"/>
                  <a:buFont typeface="Arial"/>
                  <a:buNone/>
                </a:pPr>
                <a:r>
                  <a:t/>
                </a:r>
                <a:endParaRPr b="0" i="0" sz="2100" u="none" cap="none" strike="noStrike">
                  <a:solidFill>
                    <a:schemeClr val="dk1"/>
                  </a:solidFill>
                  <a:latin typeface="Poppins"/>
                  <a:ea typeface="Poppins"/>
                  <a:cs typeface="Poppins"/>
                  <a:sym typeface="Poppins"/>
                </a:endParaRPr>
              </a:p>
            </p:txBody>
          </p:sp>
          <p:sp>
            <p:nvSpPr>
              <p:cNvPr id="1964" name="Google Shape;1964;p119"/>
              <p:cNvSpPr/>
              <p:nvPr/>
            </p:nvSpPr>
            <p:spPr>
              <a:xfrm>
                <a:off x="5001898" y="3972382"/>
                <a:ext cx="115373" cy="219903"/>
              </a:xfrm>
              <a:custGeom>
                <a:rect b="b" l="l" r="r" t="t"/>
                <a:pathLst>
                  <a:path extrusionOk="0" h="567492" w="293945">
                    <a:moveTo>
                      <a:pt x="273791" y="6543"/>
                    </a:moveTo>
                    <a:cubicBezTo>
                      <a:pt x="272899" y="3956"/>
                      <a:pt x="270927" y="1881"/>
                      <a:pt x="268387" y="855"/>
                    </a:cubicBezTo>
                    <a:cubicBezTo>
                      <a:pt x="265884" y="-285"/>
                      <a:pt x="263021" y="-285"/>
                      <a:pt x="260518" y="855"/>
                    </a:cubicBezTo>
                    <a:cubicBezTo>
                      <a:pt x="245729" y="8344"/>
                      <a:pt x="230466" y="15833"/>
                      <a:pt x="215297" y="23323"/>
                    </a:cubicBezTo>
                    <a:cubicBezTo>
                      <a:pt x="147134" y="57073"/>
                      <a:pt x="82573" y="88926"/>
                      <a:pt x="62949" y="114334"/>
                    </a:cubicBezTo>
                    <a:cubicBezTo>
                      <a:pt x="41743" y="142831"/>
                      <a:pt x="27079" y="175653"/>
                      <a:pt x="20003" y="210464"/>
                    </a:cubicBezTo>
                    <a:cubicBezTo>
                      <a:pt x="18825" y="215700"/>
                      <a:pt x="22115" y="220899"/>
                      <a:pt x="27351" y="222077"/>
                    </a:cubicBezTo>
                    <a:cubicBezTo>
                      <a:pt x="32587" y="223255"/>
                      <a:pt x="37786" y="219966"/>
                      <a:pt x="38964" y="214730"/>
                    </a:cubicBezTo>
                    <a:cubicBezTo>
                      <a:pt x="45585" y="182938"/>
                      <a:pt x="58829" y="152897"/>
                      <a:pt x="77833" y="126563"/>
                    </a:cubicBezTo>
                    <a:cubicBezTo>
                      <a:pt x="94992" y="104569"/>
                      <a:pt x="160501" y="72241"/>
                      <a:pt x="223735" y="41241"/>
                    </a:cubicBezTo>
                    <a:lnTo>
                      <a:pt x="259001" y="23702"/>
                    </a:lnTo>
                    <a:cubicBezTo>
                      <a:pt x="272748" y="73284"/>
                      <a:pt x="319580" y="290003"/>
                      <a:pt x="145238" y="453538"/>
                    </a:cubicBezTo>
                    <a:cubicBezTo>
                      <a:pt x="105042" y="491459"/>
                      <a:pt x="10428" y="494777"/>
                      <a:pt x="9480" y="494872"/>
                    </a:cubicBezTo>
                    <a:cubicBezTo>
                      <a:pt x="4244" y="494872"/>
                      <a:pt x="0" y="499116"/>
                      <a:pt x="0" y="504352"/>
                    </a:cubicBezTo>
                    <a:cubicBezTo>
                      <a:pt x="0" y="509588"/>
                      <a:pt x="4244" y="513833"/>
                      <a:pt x="9480" y="513833"/>
                    </a:cubicBezTo>
                    <a:lnTo>
                      <a:pt x="9480" y="513833"/>
                    </a:lnTo>
                    <a:cubicBezTo>
                      <a:pt x="39316" y="512435"/>
                      <a:pt x="68879" y="507503"/>
                      <a:pt x="97552" y="499138"/>
                    </a:cubicBezTo>
                    <a:cubicBezTo>
                      <a:pt x="95407" y="513225"/>
                      <a:pt x="87466" y="525772"/>
                      <a:pt x="75653" y="533741"/>
                    </a:cubicBezTo>
                    <a:cubicBezTo>
                      <a:pt x="66670" y="539490"/>
                      <a:pt x="57399" y="544774"/>
                      <a:pt x="47875" y="549573"/>
                    </a:cubicBezTo>
                    <a:cubicBezTo>
                      <a:pt x="43216" y="551961"/>
                      <a:pt x="41373" y="557673"/>
                      <a:pt x="43760" y="562333"/>
                    </a:cubicBezTo>
                    <a:cubicBezTo>
                      <a:pt x="45373" y="565481"/>
                      <a:pt x="48604" y="567470"/>
                      <a:pt x="52142" y="567491"/>
                    </a:cubicBezTo>
                    <a:cubicBezTo>
                      <a:pt x="53618" y="567512"/>
                      <a:pt x="55079" y="567187"/>
                      <a:pt x="56408" y="566543"/>
                    </a:cubicBezTo>
                    <a:cubicBezTo>
                      <a:pt x="66741" y="561329"/>
                      <a:pt x="76601" y="555641"/>
                      <a:pt x="85986" y="549668"/>
                    </a:cubicBezTo>
                    <a:cubicBezTo>
                      <a:pt x="103809" y="538197"/>
                      <a:pt x="118977" y="513453"/>
                      <a:pt x="115944" y="492786"/>
                    </a:cubicBezTo>
                    <a:cubicBezTo>
                      <a:pt x="131280" y="487016"/>
                      <a:pt x="145421" y="478467"/>
                      <a:pt x="157657" y="467569"/>
                    </a:cubicBezTo>
                    <a:cubicBezTo>
                      <a:pt x="364422" y="273413"/>
                      <a:pt x="274739" y="9197"/>
                      <a:pt x="273791" y="6543"/>
                    </a:cubicBezTo>
                    <a:close/>
                  </a:path>
                </a:pathLst>
              </a:custGeom>
              <a:solidFill>
                <a:schemeClr val="dk1"/>
              </a:solidFill>
              <a:ln cap="flat" cmpd="sng" w="9525">
                <a:solidFill>
                  <a:schemeClr val="dk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2100"/>
                  <a:buFont typeface="Arial"/>
                  <a:buNone/>
                </a:pPr>
                <a:r>
                  <a:t/>
                </a:r>
                <a:endParaRPr b="0" i="0" sz="2100" u="none" cap="none" strike="noStrike">
                  <a:solidFill>
                    <a:schemeClr val="dk1"/>
                  </a:solidFill>
                  <a:latin typeface="Poppins"/>
                  <a:ea typeface="Poppins"/>
                  <a:cs typeface="Poppins"/>
                  <a:sym typeface="Poppins"/>
                </a:endParaRPr>
              </a:p>
            </p:txBody>
          </p:sp>
        </p:grpSp>
        <p:grpSp>
          <p:nvGrpSpPr>
            <p:cNvPr id="1965" name="Google Shape;1965;p119"/>
            <p:cNvGrpSpPr/>
            <p:nvPr/>
          </p:nvGrpSpPr>
          <p:grpSpPr>
            <a:xfrm>
              <a:off x="5517128" y="3949257"/>
              <a:ext cx="349369" cy="360002"/>
              <a:chOff x="2447126" y="3498364"/>
              <a:chExt cx="246000" cy="244500"/>
            </a:xfrm>
          </p:grpSpPr>
          <p:sp>
            <p:nvSpPr>
              <p:cNvPr id="1966" name="Google Shape;1966;p119"/>
              <p:cNvSpPr/>
              <p:nvPr/>
            </p:nvSpPr>
            <p:spPr>
              <a:xfrm>
                <a:off x="2447126" y="3498364"/>
                <a:ext cx="246000" cy="244500"/>
              </a:xfrm>
              <a:prstGeom prst="ellipse">
                <a:avLst/>
              </a:prstGeom>
              <a:solidFill>
                <a:schemeClr val="lt1"/>
              </a:solidFill>
              <a:ln cap="flat" cmpd="sng" w="9525">
                <a:solidFill>
                  <a:srgbClr val="353C47"/>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chemeClr val="dk1"/>
                  </a:solidFill>
                  <a:latin typeface="Poppins"/>
                  <a:ea typeface="Poppins"/>
                  <a:cs typeface="Poppins"/>
                  <a:sym typeface="Poppins"/>
                </a:endParaRPr>
              </a:p>
            </p:txBody>
          </p:sp>
          <p:grpSp>
            <p:nvGrpSpPr>
              <p:cNvPr id="1967" name="Google Shape;1967;p119"/>
              <p:cNvGrpSpPr/>
              <p:nvPr/>
            </p:nvGrpSpPr>
            <p:grpSpPr>
              <a:xfrm>
                <a:off x="2491943" y="3537211"/>
                <a:ext cx="162662" cy="158512"/>
                <a:chOff x="433158" y="989700"/>
                <a:chExt cx="221158" cy="215516"/>
              </a:xfrm>
            </p:grpSpPr>
            <p:sp>
              <p:nvSpPr>
                <p:cNvPr id="1968" name="Google Shape;1968;p119"/>
                <p:cNvSpPr/>
                <p:nvPr/>
              </p:nvSpPr>
              <p:spPr>
                <a:xfrm>
                  <a:off x="433158" y="1037764"/>
                  <a:ext cx="193271" cy="167452"/>
                </a:xfrm>
                <a:custGeom>
                  <a:rect b="b" l="l" r="r" t="t"/>
                  <a:pathLst>
                    <a:path extrusionOk="0" h="547" w="631">
                      <a:moveTo>
                        <a:pt x="155" y="547"/>
                      </a:moveTo>
                      <a:cubicBezTo>
                        <a:pt x="147" y="547"/>
                        <a:pt x="139" y="544"/>
                        <a:pt x="134" y="538"/>
                      </a:cubicBezTo>
                      <a:cubicBezTo>
                        <a:pt x="130" y="532"/>
                        <a:pt x="128" y="525"/>
                        <a:pt x="130" y="517"/>
                      </a:cubicBezTo>
                      <a:cubicBezTo>
                        <a:pt x="146" y="439"/>
                        <a:pt x="146" y="439"/>
                        <a:pt x="146" y="439"/>
                      </a:cubicBezTo>
                      <a:cubicBezTo>
                        <a:pt x="113" y="426"/>
                        <a:pt x="86" y="400"/>
                        <a:pt x="70" y="364"/>
                      </a:cubicBezTo>
                      <a:cubicBezTo>
                        <a:pt x="37" y="364"/>
                        <a:pt x="37" y="364"/>
                        <a:pt x="37" y="364"/>
                      </a:cubicBezTo>
                      <a:cubicBezTo>
                        <a:pt x="27" y="364"/>
                        <a:pt x="0" y="364"/>
                        <a:pt x="0" y="335"/>
                      </a:cubicBezTo>
                      <a:cubicBezTo>
                        <a:pt x="0" y="241"/>
                        <a:pt x="0" y="241"/>
                        <a:pt x="0" y="241"/>
                      </a:cubicBezTo>
                      <a:cubicBezTo>
                        <a:pt x="0" y="217"/>
                        <a:pt x="15" y="202"/>
                        <a:pt x="36" y="202"/>
                      </a:cubicBezTo>
                      <a:cubicBezTo>
                        <a:pt x="59" y="202"/>
                        <a:pt x="59" y="202"/>
                        <a:pt x="59" y="202"/>
                      </a:cubicBezTo>
                      <a:cubicBezTo>
                        <a:pt x="67" y="172"/>
                        <a:pt x="81" y="145"/>
                        <a:pt x="102" y="120"/>
                      </a:cubicBezTo>
                      <a:cubicBezTo>
                        <a:pt x="99" y="93"/>
                        <a:pt x="89" y="76"/>
                        <a:pt x="75" y="54"/>
                      </a:cubicBezTo>
                      <a:cubicBezTo>
                        <a:pt x="70" y="46"/>
                        <a:pt x="65" y="37"/>
                        <a:pt x="59" y="26"/>
                      </a:cubicBezTo>
                      <a:cubicBezTo>
                        <a:pt x="58" y="23"/>
                        <a:pt x="58" y="19"/>
                        <a:pt x="59" y="15"/>
                      </a:cubicBezTo>
                      <a:cubicBezTo>
                        <a:pt x="61" y="12"/>
                        <a:pt x="65" y="9"/>
                        <a:pt x="69" y="9"/>
                      </a:cubicBezTo>
                      <a:cubicBezTo>
                        <a:pt x="147" y="0"/>
                        <a:pt x="194" y="19"/>
                        <a:pt x="220" y="39"/>
                      </a:cubicBezTo>
                      <a:cubicBezTo>
                        <a:pt x="238" y="33"/>
                        <a:pt x="257" y="28"/>
                        <a:pt x="278" y="25"/>
                      </a:cubicBezTo>
                      <a:cubicBezTo>
                        <a:pt x="285" y="23"/>
                        <a:pt x="291" y="28"/>
                        <a:pt x="292" y="34"/>
                      </a:cubicBezTo>
                      <a:cubicBezTo>
                        <a:pt x="293" y="41"/>
                        <a:pt x="288" y="47"/>
                        <a:pt x="282" y="48"/>
                      </a:cubicBezTo>
                      <a:cubicBezTo>
                        <a:pt x="260" y="52"/>
                        <a:pt x="240" y="57"/>
                        <a:pt x="222" y="64"/>
                      </a:cubicBezTo>
                      <a:cubicBezTo>
                        <a:pt x="218" y="66"/>
                        <a:pt x="214" y="65"/>
                        <a:pt x="210" y="62"/>
                      </a:cubicBezTo>
                      <a:cubicBezTo>
                        <a:pt x="190" y="45"/>
                        <a:pt x="154" y="27"/>
                        <a:pt x="90" y="31"/>
                      </a:cubicBezTo>
                      <a:cubicBezTo>
                        <a:pt x="92" y="35"/>
                        <a:pt x="94" y="38"/>
                        <a:pt x="96" y="42"/>
                      </a:cubicBezTo>
                      <a:cubicBezTo>
                        <a:pt x="110" y="65"/>
                        <a:pt x="124" y="87"/>
                        <a:pt x="127" y="123"/>
                      </a:cubicBezTo>
                      <a:cubicBezTo>
                        <a:pt x="127" y="126"/>
                        <a:pt x="126" y="129"/>
                        <a:pt x="124" y="132"/>
                      </a:cubicBezTo>
                      <a:cubicBezTo>
                        <a:pt x="101" y="157"/>
                        <a:pt x="86" y="186"/>
                        <a:pt x="80" y="216"/>
                      </a:cubicBezTo>
                      <a:cubicBezTo>
                        <a:pt x="78" y="222"/>
                        <a:pt x="74" y="226"/>
                        <a:pt x="68" y="226"/>
                      </a:cubicBezTo>
                      <a:cubicBezTo>
                        <a:pt x="36" y="226"/>
                        <a:pt x="36" y="226"/>
                        <a:pt x="36" y="226"/>
                      </a:cubicBezTo>
                      <a:cubicBezTo>
                        <a:pt x="33" y="226"/>
                        <a:pt x="24" y="226"/>
                        <a:pt x="24" y="241"/>
                      </a:cubicBezTo>
                      <a:cubicBezTo>
                        <a:pt x="24" y="335"/>
                        <a:pt x="24" y="335"/>
                        <a:pt x="24" y="335"/>
                      </a:cubicBezTo>
                      <a:cubicBezTo>
                        <a:pt x="24" y="338"/>
                        <a:pt x="24" y="339"/>
                        <a:pt x="24" y="339"/>
                      </a:cubicBezTo>
                      <a:cubicBezTo>
                        <a:pt x="26" y="340"/>
                        <a:pt x="34" y="340"/>
                        <a:pt x="37" y="340"/>
                      </a:cubicBezTo>
                      <a:cubicBezTo>
                        <a:pt x="78" y="340"/>
                        <a:pt x="78" y="340"/>
                        <a:pt x="78" y="340"/>
                      </a:cubicBezTo>
                      <a:cubicBezTo>
                        <a:pt x="83" y="340"/>
                        <a:pt x="87" y="343"/>
                        <a:pt x="89" y="348"/>
                      </a:cubicBezTo>
                      <a:cubicBezTo>
                        <a:pt x="104" y="384"/>
                        <a:pt x="130" y="410"/>
                        <a:pt x="164" y="420"/>
                      </a:cubicBezTo>
                      <a:cubicBezTo>
                        <a:pt x="170" y="422"/>
                        <a:pt x="173" y="428"/>
                        <a:pt x="172" y="434"/>
                      </a:cubicBezTo>
                      <a:cubicBezTo>
                        <a:pt x="153" y="522"/>
                        <a:pt x="153" y="522"/>
                        <a:pt x="153" y="522"/>
                      </a:cubicBezTo>
                      <a:cubicBezTo>
                        <a:pt x="153" y="523"/>
                        <a:pt x="154" y="523"/>
                        <a:pt x="155" y="523"/>
                      </a:cubicBezTo>
                      <a:cubicBezTo>
                        <a:pt x="239" y="523"/>
                        <a:pt x="239" y="523"/>
                        <a:pt x="239" y="523"/>
                      </a:cubicBezTo>
                      <a:cubicBezTo>
                        <a:pt x="243" y="523"/>
                        <a:pt x="247" y="519"/>
                        <a:pt x="247" y="517"/>
                      </a:cubicBezTo>
                      <a:cubicBezTo>
                        <a:pt x="257" y="468"/>
                        <a:pt x="257" y="468"/>
                        <a:pt x="257" y="468"/>
                      </a:cubicBezTo>
                      <a:cubicBezTo>
                        <a:pt x="259" y="461"/>
                        <a:pt x="265" y="457"/>
                        <a:pt x="272" y="458"/>
                      </a:cubicBezTo>
                      <a:cubicBezTo>
                        <a:pt x="290" y="462"/>
                        <a:pt x="318" y="465"/>
                        <a:pt x="341" y="465"/>
                      </a:cubicBezTo>
                      <a:cubicBezTo>
                        <a:pt x="364" y="465"/>
                        <a:pt x="392" y="462"/>
                        <a:pt x="411" y="458"/>
                      </a:cubicBezTo>
                      <a:cubicBezTo>
                        <a:pt x="417" y="457"/>
                        <a:pt x="423" y="461"/>
                        <a:pt x="425" y="468"/>
                      </a:cubicBezTo>
                      <a:cubicBezTo>
                        <a:pt x="435" y="517"/>
                        <a:pt x="435" y="517"/>
                        <a:pt x="435" y="517"/>
                      </a:cubicBezTo>
                      <a:cubicBezTo>
                        <a:pt x="436" y="519"/>
                        <a:pt x="439" y="523"/>
                        <a:pt x="443" y="523"/>
                      </a:cubicBezTo>
                      <a:cubicBezTo>
                        <a:pt x="527" y="523"/>
                        <a:pt x="527" y="523"/>
                        <a:pt x="527" y="523"/>
                      </a:cubicBezTo>
                      <a:cubicBezTo>
                        <a:pt x="528" y="523"/>
                        <a:pt x="529" y="523"/>
                        <a:pt x="529" y="523"/>
                      </a:cubicBezTo>
                      <a:cubicBezTo>
                        <a:pt x="529" y="523"/>
                        <a:pt x="529" y="522"/>
                        <a:pt x="529" y="522"/>
                      </a:cubicBezTo>
                      <a:cubicBezTo>
                        <a:pt x="510" y="427"/>
                        <a:pt x="510" y="427"/>
                        <a:pt x="510" y="427"/>
                      </a:cubicBezTo>
                      <a:cubicBezTo>
                        <a:pt x="509" y="422"/>
                        <a:pt x="511" y="418"/>
                        <a:pt x="515" y="415"/>
                      </a:cubicBezTo>
                      <a:cubicBezTo>
                        <a:pt x="573" y="375"/>
                        <a:pt x="607" y="316"/>
                        <a:pt x="607" y="254"/>
                      </a:cubicBezTo>
                      <a:cubicBezTo>
                        <a:pt x="607" y="198"/>
                        <a:pt x="580" y="146"/>
                        <a:pt x="532" y="106"/>
                      </a:cubicBezTo>
                      <a:cubicBezTo>
                        <a:pt x="527" y="102"/>
                        <a:pt x="526" y="94"/>
                        <a:pt x="530" y="89"/>
                      </a:cubicBezTo>
                      <a:cubicBezTo>
                        <a:pt x="534" y="84"/>
                        <a:pt x="542" y="83"/>
                        <a:pt x="547" y="87"/>
                      </a:cubicBezTo>
                      <a:cubicBezTo>
                        <a:pt x="601" y="132"/>
                        <a:pt x="631" y="191"/>
                        <a:pt x="631" y="254"/>
                      </a:cubicBezTo>
                      <a:cubicBezTo>
                        <a:pt x="631" y="322"/>
                        <a:pt x="596" y="385"/>
                        <a:pt x="535" y="430"/>
                      </a:cubicBezTo>
                      <a:cubicBezTo>
                        <a:pt x="553" y="517"/>
                        <a:pt x="553" y="517"/>
                        <a:pt x="553" y="517"/>
                      </a:cubicBezTo>
                      <a:cubicBezTo>
                        <a:pt x="554" y="525"/>
                        <a:pt x="552" y="532"/>
                        <a:pt x="548" y="538"/>
                      </a:cubicBezTo>
                      <a:cubicBezTo>
                        <a:pt x="543" y="544"/>
                        <a:pt x="535" y="547"/>
                        <a:pt x="526" y="547"/>
                      </a:cubicBezTo>
                      <a:cubicBezTo>
                        <a:pt x="443" y="547"/>
                        <a:pt x="443" y="547"/>
                        <a:pt x="443" y="547"/>
                      </a:cubicBezTo>
                      <a:cubicBezTo>
                        <a:pt x="429" y="547"/>
                        <a:pt x="415" y="536"/>
                        <a:pt x="412" y="522"/>
                      </a:cubicBezTo>
                      <a:cubicBezTo>
                        <a:pt x="404" y="484"/>
                        <a:pt x="404" y="484"/>
                        <a:pt x="404" y="484"/>
                      </a:cubicBezTo>
                      <a:cubicBezTo>
                        <a:pt x="385" y="487"/>
                        <a:pt x="361" y="489"/>
                        <a:pt x="341" y="489"/>
                      </a:cubicBezTo>
                      <a:cubicBezTo>
                        <a:pt x="321" y="489"/>
                        <a:pt x="297" y="487"/>
                        <a:pt x="279" y="484"/>
                      </a:cubicBezTo>
                      <a:cubicBezTo>
                        <a:pt x="271" y="522"/>
                        <a:pt x="271" y="522"/>
                        <a:pt x="271" y="522"/>
                      </a:cubicBezTo>
                      <a:cubicBezTo>
                        <a:pt x="268" y="536"/>
                        <a:pt x="254" y="547"/>
                        <a:pt x="239" y="547"/>
                      </a:cubicBezTo>
                      <a:cubicBezTo>
                        <a:pt x="156" y="547"/>
                        <a:pt x="156" y="547"/>
                        <a:pt x="156" y="547"/>
                      </a:cubicBezTo>
                      <a:cubicBezTo>
                        <a:pt x="155" y="547"/>
                        <a:pt x="155" y="547"/>
                        <a:pt x="155" y="547"/>
                      </a:cubicBezTo>
                      <a:close/>
                    </a:path>
                  </a:pathLst>
                </a:custGeom>
                <a:solidFill>
                  <a:srgbClr val="353C47"/>
                </a:solidFill>
                <a:ln cap="flat" cmpd="sng" w="9525">
                  <a:solidFill>
                    <a:srgbClr val="353C47"/>
                  </a:solidFill>
                  <a:prstDash val="solid"/>
                  <a:round/>
                  <a:headEnd len="sm" w="sm" type="none"/>
                  <a:tailEnd len="sm" w="sm" type="none"/>
                </a:ln>
              </p:spPr>
              <p:txBody>
                <a:bodyPr anchorCtr="0" anchor="t" bIns="29600" lIns="59225" spcFirstLastPara="1" rIns="59225" wrap="square" tIns="29600">
                  <a:noAutofit/>
                </a:bodyPr>
                <a:lstStyle/>
                <a:p>
                  <a:pPr indent="0" lvl="0" marL="0" marR="0" rtl="0" algn="l">
                    <a:lnSpc>
                      <a:spcPct val="100000"/>
                    </a:lnSpc>
                    <a:spcBef>
                      <a:spcPts val="0"/>
                    </a:spcBef>
                    <a:spcAft>
                      <a:spcPts val="0"/>
                    </a:spcAft>
                    <a:buClr>
                      <a:srgbClr val="000000"/>
                    </a:buClr>
                    <a:buSzPts val="1125"/>
                    <a:buFont typeface="Arial"/>
                    <a:buNone/>
                  </a:pPr>
                  <a:r>
                    <a:t/>
                  </a:r>
                  <a:endParaRPr b="0" i="0" sz="900" u="none" cap="none" strike="noStrike">
                    <a:solidFill>
                      <a:schemeClr val="dk1"/>
                    </a:solidFill>
                    <a:latin typeface="Poppins"/>
                    <a:ea typeface="Poppins"/>
                    <a:cs typeface="Poppins"/>
                    <a:sym typeface="Poppins"/>
                  </a:endParaRPr>
                </a:p>
              </p:txBody>
            </p:sp>
            <p:sp>
              <p:nvSpPr>
                <p:cNvPr id="1969" name="Google Shape;1969;p119"/>
                <p:cNvSpPr/>
                <p:nvPr/>
              </p:nvSpPr>
              <p:spPr>
                <a:xfrm>
                  <a:off x="618812" y="1095989"/>
                  <a:ext cx="35504" cy="17429"/>
                </a:xfrm>
                <a:custGeom>
                  <a:rect b="b" l="l" r="r" t="t"/>
                  <a:pathLst>
                    <a:path extrusionOk="0" h="57" w="116">
                      <a:moveTo>
                        <a:pt x="54" y="57"/>
                      </a:moveTo>
                      <a:cubicBezTo>
                        <a:pt x="39" y="57"/>
                        <a:pt x="23" y="51"/>
                        <a:pt x="6" y="39"/>
                      </a:cubicBezTo>
                      <a:cubicBezTo>
                        <a:pt x="1" y="35"/>
                        <a:pt x="0" y="27"/>
                        <a:pt x="4" y="22"/>
                      </a:cubicBezTo>
                      <a:cubicBezTo>
                        <a:pt x="8" y="17"/>
                        <a:pt x="15" y="15"/>
                        <a:pt x="20" y="19"/>
                      </a:cubicBezTo>
                      <a:cubicBezTo>
                        <a:pt x="36" y="31"/>
                        <a:pt x="50" y="35"/>
                        <a:pt x="62" y="32"/>
                      </a:cubicBezTo>
                      <a:cubicBezTo>
                        <a:pt x="80" y="28"/>
                        <a:pt x="91" y="10"/>
                        <a:pt x="92" y="8"/>
                      </a:cubicBezTo>
                      <a:cubicBezTo>
                        <a:pt x="95" y="2"/>
                        <a:pt x="103" y="0"/>
                        <a:pt x="108" y="3"/>
                      </a:cubicBezTo>
                      <a:cubicBezTo>
                        <a:pt x="114" y="6"/>
                        <a:pt x="116" y="14"/>
                        <a:pt x="113" y="20"/>
                      </a:cubicBezTo>
                      <a:cubicBezTo>
                        <a:pt x="109" y="26"/>
                        <a:pt x="94" y="50"/>
                        <a:pt x="67" y="56"/>
                      </a:cubicBezTo>
                      <a:cubicBezTo>
                        <a:pt x="63" y="56"/>
                        <a:pt x="59" y="57"/>
                        <a:pt x="54" y="57"/>
                      </a:cubicBezTo>
                      <a:close/>
                    </a:path>
                  </a:pathLst>
                </a:custGeom>
                <a:solidFill>
                  <a:srgbClr val="353C47"/>
                </a:solidFill>
                <a:ln cap="flat" cmpd="sng" w="9525">
                  <a:solidFill>
                    <a:srgbClr val="353C47"/>
                  </a:solidFill>
                  <a:prstDash val="solid"/>
                  <a:round/>
                  <a:headEnd len="sm" w="sm" type="none"/>
                  <a:tailEnd len="sm" w="sm" type="none"/>
                </a:ln>
              </p:spPr>
              <p:txBody>
                <a:bodyPr anchorCtr="0" anchor="t" bIns="29600" lIns="59225" spcFirstLastPara="1" rIns="59225" wrap="square" tIns="29600">
                  <a:noAutofit/>
                </a:bodyPr>
                <a:lstStyle/>
                <a:p>
                  <a:pPr indent="0" lvl="0" marL="0" marR="0" rtl="0" algn="l">
                    <a:lnSpc>
                      <a:spcPct val="100000"/>
                    </a:lnSpc>
                    <a:spcBef>
                      <a:spcPts val="0"/>
                    </a:spcBef>
                    <a:spcAft>
                      <a:spcPts val="0"/>
                    </a:spcAft>
                    <a:buClr>
                      <a:srgbClr val="000000"/>
                    </a:buClr>
                    <a:buSzPts val="1125"/>
                    <a:buFont typeface="Arial"/>
                    <a:buNone/>
                  </a:pPr>
                  <a:r>
                    <a:t/>
                  </a:r>
                  <a:endParaRPr b="0" i="0" sz="900" u="none" cap="none" strike="noStrike">
                    <a:solidFill>
                      <a:schemeClr val="dk1"/>
                    </a:solidFill>
                    <a:latin typeface="Poppins"/>
                    <a:ea typeface="Poppins"/>
                    <a:cs typeface="Poppins"/>
                    <a:sym typeface="Poppins"/>
                  </a:endParaRPr>
                </a:p>
              </p:txBody>
            </p:sp>
            <p:sp>
              <p:nvSpPr>
                <p:cNvPr id="1970" name="Google Shape;1970;p119"/>
                <p:cNvSpPr/>
                <p:nvPr/>
              </p:nvSpPr>
              <p:spPr>
                <a:xfrm>
                  <a:off x="472923" y="1092890"/>
                  <a:ext cx="13556" cy="14460"/>
                </a:xfrm>
                <a:custGeom>
                  <a:rect b="b" l="l" r="r" t="t"/>
                  <a:pathLst>
                    <a:path extrusionOk="0" h="47" w="44">
                      <a:moveTo>
                        <a:pt x="13" y="47"/>
                      </a:moveTo>
                      <a:cubicBezTo>
                        <a:pt x="12" y="47"/>
                        <a:pt x="10" y="47"/>
                        <a:pt x="8" y="46"/>
                      </a:cubicBezTo>
                      <a:cubicBezTo>
                        <a:pt x="2" y="42"/>
                        <a:pt x="0" y="35"/>
                        <a:pt x="3" y="29"/>
                      </a:cubicBezTo>
                      <a:cubicBezTo>
                        <a:pt x="8" y="21"/>
                        <a:pt x="14" y="13"/>
                        <a:pt x="22" y="4"/>
                      </a:cubicBezTo>
                      <a:cubicBezTo>
                        <a:pt x="27" y="0"/>
                        <a:pt x="34" y="0"/>
                        <a:pt x="39" y="4"/>
                      </a:cubicBezTo>
                      <a:cubicBezTo>
                        <a:pt x="44" y="9"/>
                        <a:pt x="44" y="17"/>
                        <a:pt x="39" y="21"/>
                      </a:cubicBezTo>
                      <a:cubicBezTo>
                        <a:pt x="32" y="28"/>
                        <a:pt x="28" y="34"/>
                        <a:pt x="24" y="41"/>
                      </a:cubicBezTo>
                      <a:cubicBezTo>
                        <a:pt x="22" y="45"/>
                        <a:pt x="18" y="47"/>
                        <a:pt x="13" y="47"/>
                      </a:cubicBezTo>
                      <a:close/>
                    </a:path>
                  </a:pathLst>
                </a:custGeom>
                <a:solidFill>
                  <a:srgbClr val="353C47"/>
                </a:solidFill>
                <a:ln cap="flat" cmpd="sng" w="9525">
                  <a:solidFill>
                    <a:srgbClr val="353C47"/>
                  </a:solidFill>
                  <a:prstDash val="solid"/>
                  <a:round/>
                  <a:headEnd len="sm" w="sm" type="none"/>
                  <a:tailEnd len="sm" w="sm" type="none"/>
                </a:ln>
              </p:spPr>
              <p:txBody>
                <a:bodyPr anchorCtr="0" anchor="t" bIns="29600" lIns="59225" spcFirstLastPara="1" rIns="59225" wrap="square" tIns="29600">
                  <a:noAutofit/>
                </a:bodyPr>
                <a:lstStyle/>
                <a:p>
                  <a:pPr indent="0" lvl="0" marL="0" marR="0" rtl="0" algn="l">
                    <a:lnSpc>
                      <a:spcPct val="100000"/>
                    </a:lnSpc>
                    <a:spcBef>
                      <a:spcPts val="0"/>
                    </a:spcBef>
                    <a:spcAft>
                      <a:spcPts val="0"/>
                    </a:spcAft>
                    <a:buClr>
                      <a:srgbClr val="000000"/>
                    </a:buClr>
                    <a:buSzPts val="1125"/>
                    <a:buFont typeface="Arial"/>
                    <a:buNone/>
                  </a:pPr>
                  <a:r>
                    <a:t/>
                  </a:r>
                  <a:endParaRPr b="0" i="0" sz="900" u="none" cap="none" strike="noStrike">
                    <a:solidFill>
                      <a:schemeClr val="dk1"/>
                    </a:solidFill>
                    <a:latin typeface="Poppins"/>
                    <a:ea typeface="Poppins"/>
                    <a:cs typeface="Poppins"/>
                    <a:sym typeface="Poppins"/>
                  </a:endParaRPr>
                </a:p>
              </p:txBody>
            </p:sp>
            <p:grpSp>
              <p:nvGrpSpPr>
                <p:cNvPr id="1971" name="Google Shape;1971;p119"/>
                <p:cNvGrpSpPr/>
                <p:nvPr/>
              </p:nvGrpSpPr>
              <p:grpSpPr>
                <a:xfrm>
                  <a:off x="502974" y="989700"/>
                  <a:ext cx="123980" cy="123980"/>
                  <a:chOff x="660864" y="2382645"/>
                  <a:chExt cx="137100" cy="137100"/>
                </a:xfrm>
              </p:grpSpPr>
              <p:sp>
                <p:nvSpPr>
                  <p:cNvPr id="1972" name="Google Shape;1972;p119"/>
                  <p:cNvSpPr/>
                  <p:nvPr/>
                </p:nvSpPr>
                <p:spPr>
                  <a:xfrm>
                    <a:off x="660864" y="2382645"/>
                    <a:ext cx="137100" cy="137100"/>
                  </a:xfrm>
                  <a:prstGeom prst="ellipse">
                    <a:avLst/>
                  </a:prstGeom>
                  <a:solidFill>
                    <a:srgbClr val="353C47"/>
                  </a:solidFill>
                  <a:ln cap="flat" cmpd="sng" w="9525">
                    <a:solidFill>
                      <a:srgbClr val="353C47"/>
                    </a:solidFill>
                    <a:prstDash val="solid"/>
                    <a:round/>
                    <a:headEnd len="sm" w="sm" type="none"/>
                    <a:tailEnd len="sm" w="sm" type="none"/>
                  </a:ln>
                </p:spPr>
                <p:txBody>
                  <a:bodyPr anchorCtr="0" anchor="t" bIns="29600" lIns="59225" spcFirstLastPara="1" rIns="59225" wrap="square" tIns="29600">
                    <a:noAutofit/>
                  </a:bodyPr>
                  <a:lstStyle/>
                  <a:p>
                    <a:pPr indent="0" lvl="0" marL="0" marR="0" rtl="0" algn="l">
                      <a:lnSpc>
                        <a:spcPct val="100000"/>
                      </a:lnSpc>
                      <a:spcBef>
                        <a:spcPts val="0"/>
                      </a:spcBef>
                      <a:spcAft>
                        <a:spcPts val="0"/>
                      </a:spcAft>
                      <a:buClr>
                        <a:srgbClr val="000000"/>
                      </a:buClr>
                      <a:buSzPts val="1125"/>
                      <a:buFont typeface="Arial"/>
                      <a:buNone/>
                    </a:pPr>
                    <a:r>
                      <a:t/>
                    </a:r>
                    <a:endParaRPr b="0" i="0" sz="900" u="none" cap="none" strike="noStrike">
                      <a:solidFill>
                        <a:schemeClr val="dk1"/>
                      </a:solidFill>
                      <a:latin typeface="Poppins"/>
                      <a:ea typeface="Poppins"/>
                      <a:cs typeface="Poppins"/>
                      <a:sym typeface="Poppins"/>
                    </a:endParaRPr>
                  </a:p>
                </p:txBody>
              </p:sp>
              <p:sp>
                <p:nvSpPr>
                  <p:cNvPr id="1973" name="Google Shape;1973;p119"/>
                  <p:cNvSpPr/>
                  <p:nvPr/>
                </p:nvSpPr>
                <p:spPr>
                  <a:xfrm>
                    <a:off x="691278" y="2398534"/>
                    <a:ext cx="76964" cy="110683"/>
                  </a:xfrm>
                  <a:custGeom>
                    <a:rect b="b" l="l" r="r" t="t"/>
                    <a:pathLst>
                      <a:path extrusionOk="0" h="245" w="170">
                        <a:moveTo>
                          <a:pt x="164" y="62"/>
                        </a:moveTo>
                        <a:cubicBezTo>
                          <a:pt x="113" y="70"/>
                          <a:pt x="113" y="70"/>
                          <a:pt x="113" y="70"/>
                        </a:cubicBezTo>
                        <a:cubicBezTo>
                          <a:pt x="110" y="64"/>
                          <a:pt x="108" y="59"/>
                          <a:pt x="106" y="57"/>
                        </a:cubicBezTo>
                        <a:cubicBezTo>
                          <a:pt x="104" y="54"/>
                          <a:pt x="100" y="52"/>
                          <a:pt x="96" y="49"/>
                        </a:cubicBezTo>
                        <a:cubicBezTo>
                          <a:pt x="96" y="89"/>
                          <a:pt x="96" y="89"/>
                          <a:pt x="96" y="89"/>
                        </a:cubicBezTo>
                        <a:cubicBezTo>
                          <a:pt x="123" y="96"/>
                          <a:pt x="142" y="104"/>
                          <a:pt x="151" y="112"/>
                        </a:cubicBezTo>
                        <a:cubicBezTo>
                          <a:pt x="163" y="123"/>
                          <a:pt x="170" y="137"/>
                          <a:pt x="170" y="154"/>
                        </a:cubicBezTo>
                        <a:cubicBezTo>
                          <a:pt x="170" y="164"/>
                          <a:pt x="167" y="173"/>
                          <a:pt x="163" y="181"/>
                        </a:cubicBezTo>
                        <a:cubicBezTo>
                          <a:pt x="158" y="190"/>
                          <a:pt x="153" y="197"/>
                          <a:pt x="146" y="202"/>
                        </a:cubicBezTo>
                        <a:cubicBezTo>
                          <a:pt x="139" y="208"/>
                          <a:pt x="132" y="212"/>
                          <a:pt x="124" y="214"/>
                        </a:cubicBezTo>
                        <a:cubicBezTo>
                          <a:pt x="116" y="217"/>
                          <a:pt x="107" y="218"/>
                          <a:pt x="96" y="219"/>
                        </a:cubicBezTo>
                        <a:cubicBezTo>
                          <a:pt x="96" y="245"/>
                          <a:pt x="96" y="245"/>
                          <a:pt x="96" y="245"/>
                        </a:cubicBezTo>
                        <a:cubicBezTo>
                          <a:pt x="76" y="245"/>
                          <a:pt x="76" y="245"/>
                          <a:pt x="76" y="245"/>
                        </a:cubicBezTo>
                        <a:cubicBezTo>
                          <a:pt x="76" y="219"/>
                          <a:pt x="76" y="219"/>
                          <a:pt x="76" y="219"/>
                        </a:cubicBezTo>
                        <a:cubicBezTo>
                          <a:pt x="62" y="218"/>
                          <a:pt x="51" y="215"/>
                          <a:pt x="43" y="212"/>
                        </a:cubicBezTo>
                        <a:cubicBezTo>
                          <a:pt x="35" y="209"/>
                          <a:pt x="28" y="205"/>
                          <a:pt x="21" y="199"/>
                        </a:cubicBezTo>
                        <a:cubicBezTo>
                          <a:pt x="15" y="194"/>
                          <a:pt x="11" y="188"/>
                          <a:pt x="7" y="181"/>
                        </a:cubicBezTo>
                        <a:cubicBezTo>
                          <a:pt x="4" y="175"/>
                          <a:pt x="2" y="167"/>
                          <a:pt x="0" y="158"/>
                        </a:cubicBezTo>
                        <a:cubicBezTo>
                          <a:pt x="55" y="151"/>
                          <a:pt x="55" y="151"/>
                          <a:pt x="55" y="151"/>
                        </a:cubicBezTo>
                        <a:cubicBezTo>
                          <a:pt x="57" y="161"/>
                          <a:pt x="59" y="167"/>
                          <a:pt x="62" y="171"/>
                        </a:cubicBezTo>
                        <a:cubicBezTo>
                          <a:pt x="65" y="175"/>
                          <a:pt x="69" y="179"/>
                          <a:pt x="76" y="182"/>
                        </a:cubicBezTo>
                        <a:cubicBezTo>
                          <a:pt x="76" y="133"/>
                          <a:pt x="76" y="133"/>
                          <a:pt x="76" y="133"/>
                        </a:cubicBezTo>
                        <a:cubicBezTo>
                          <a:pt x="57" y="128"/>
                          <a:pt x="44" y="124"/>
                          <a:pt x="36" y="120"/>
                        </a:cubicBezTo>
                        <a:cubicBezTo>
                          <a:pt x="29" y="116"/>
                          <a:pt x="22" y="110"/>
                          <a:pt x="16" y="102"/>
                        </a:cubicBezTo>
                        <a:cubicBezTo>
                          <a:pt x="11" y="94"/>
                          <a:pt x="8" y="84"/>
                          <a:pt x="8" y="72"/>
                        </a:cubicBezTo>
                        <a:cubicBezTo>
                          <a:pt x="8" y="56"/>
                          <a:pt x="14" y="42"/>
                          <a:pt x="25" y="31"/>
                        </a:cubicBezTo>
                        <a:cubicBezTo>
                          <a:pt x="36" y="20"/>
                          <a:pt x="53" y="14"/>
                          <a:pt x="76" y="13"/>
                        </a:cubicBezTo>
                        <a:cubicBezTo>
                          <a:pt x="76" y="0"/>
                          <a:pt x="76" y="0"/>
                          <a:pt x="76" y="0"/>
                        </a:cubicBezTo>
                        <a:cubicBezTo>
                          <a:pt x="96" y="0"/>
                          <a:pt x="96" y="0"/>
                          <a:pt x="96" y="0"/>
                        </a:cubicBezTo>
                        <a:cubicBezTo>
                          <a:pt x="96" y="13"/>
                          <a:pt x="96" y="13"/>
                          <a:pt x="96" y="13"/>
                        </a:cubicBezTo>
                        <a:cubicBezTo>
                          <a:pt x="116" y="14"/>
                          <a:pt x="132" y="19"/>
                          <a:pt x="142" y="28"/>
                        </a:cubicBezTo>
                        <a:cubicBezTo>
                          <a:pt x="153" y="36"/>
                          <a:pt x="160" y="48"/>
                          <a:pt x="164" y="62"/>
                        </a:cubicBezTo>
                        <a:close/>
                        <a:moveTo>
                          <a:pt x="76" y="48"/>
                        </a:moveTo>
                        <a:cubicBezTo>
                          <a:pt x="70" y="50"/>
                          <a:pt x="66" y="53"/>
                          <a:pt x="63" y="56"/>
                        </a:cubicBezTo>
                        <a:cubicBezTo>
                          <a:pt x="61" y="58"/>
                          <a:pt x="60" y="62"/>
                          <a:pt x="60" y="66"/>
                        </a:cubicBezTo>
                        <a:cubicBezTo>
                          <a:pt x="60" y="70"/>
                          <a:pt x="61" y="73"/>
                          <a:pt x="64" y="76"/>
                        </a:cubicBezTo>
                        <a:cubicBezTo>
                          <a:pt x="66" y="79"/>
                          <a:pt x="70" y="82"/>
                          <a:pt x="76" y="84"/>
                        </a:cubicBezTo>
                        <a:lnTo>
                          <a:pt x="76" y="48"/>
                        </a:lnTo>
                        <a:close/>
                        <a:moveTo>
                          <a:pt x="96" y="183"/>
                        </a:moveTo>
                        <a:cubicBezTo>
                          <a:pt x="103" y="181"/>
                          <a:pt x="109" y="178"/>
                          <a:pt x="113" y="174"/>
                        </a:cubicBezTo>
                        <a:cubicBezTo>
                          <a:pt x="116" y="171"/>
                          <a:pt x="118" y="166"/>
                          <a:pt x="118" y="161"/>
                        </a:cubicBezTo>
                        <a:cubicBezTo>
                          <a:pt x="118" y="157"/>
                          <a:pt x="116" y="153"/>
                          <a:pt x="113" y="149"/>
                        </a:cubicBezTo>
                        <a:cubicBezTo>
                          <a:pt x="110" y="146"/>
                          <a:pt x="104" y="142"/>
                          <a:pt x="96" y="139"/>
                        </a:cubicBezTo>
                        <a:lnTo>
                          <a:pt x="96" y="183"/>
                        </a:lnTo>
                        <a:close/>
                      </a:path>
                    </a:pathLst>
                  </a:custGeom>
                  <a:solidFill>
                    <a:schemeClr val="lt1"/>
                  </a:solidFill>
                  <a:ln>
                    <a:noFill/>
                  </a:ln>
                </p:spPr>
                <p:txBody>
                  <a:bodyPr anchorCtr="0" anchor="t" bIns="29600" lIns="59225" spcFirstLastPara="1" rIns="59225" wrap="square" tIns="29600">
                    <a:noAutofit/>
                  </a:bodyPr>
                  <a:lstStyle/>
                  <a:p>
                    <a:pPr indent="0" lvl="0" marL="0" marR="0" rtl="0" algn="l">
                      <a:lnSpc>
                        <a:spcPct val="100000"/>
                      </a:lnSpc>
                      <a:spcBef>
                        <a:spcPts val="0"/>
                      </a:spcBef>
                      <a:spcAft>
                        <a:spcPts val="0"/>
                      </a:spcAft>
                      <a:buClr>
                        <a:srgbClr val="000000"/>
                      </a:buClr>
                      <a:buSzPts val="1125"/>
                      <a:buFont typeface="Arial"/>
                      <a:buNone/>
                    </a:pPr>
                    <a:r>
                      <a:t/>
                    </a:r>
                    <a:endParaRPr b="0" i="0" sz="900" u="none" cap="none" strike="noStrike">
                      <a:solidFill>
                        <a:schemeClr val="dk1"/>
                      </a:solidFill>
                      <a:latin typeface="Poppins"/>
                      <a:ea typeface="Poppins"/>
                      <a:cs typeface="Poppins"/>
                      <a:sym typeface="Poppins"/>
                    </a:endParaRPr>
                  </a:p>
                </p:txBody>
              </p:sp>
            </p:grpSp>
          </p:grpSp>
        </p:grpSp>
        <p:grpSp>
          <p:nvGrpSpPr>
            <p:cNvPr id="1974" name="Google Shape;1974;p119"/>
            <p:cNvGrpSpPr/>
            <p:nvPr/>
          </p:nvGrpSpPr>
          <p:grpSpPr>
            <a:xfrm>
              <a:off x="3451502" y="3949287"/>
              <a:ext cx="349359" cy="360004"/>
              <a:chOff x="3940520" y="3878527"/>
              <a:chExt cx="273900" cy="272400"/>
            </a:xfrm>
          </p:grpSpPr>
          <p:sp>
            <p:nvSpPr>
              <p:cNvPr id="1975" name="Google Shape;1975;p119"/>
              <p:cNvSpPr/>
              <p:nvPr/>
            </p:nvSpPr>
            <p:spPr>
              <a:xfrm>
                <a:off x="3940520" y="3878527"/>
                <a:ext cx="273900" cy="272400"/>
              </a:xfrm>
              <a:prstGeom prst="ellipse">
                <a:avLst/>
              </a:prstGeom>
              <a:solidFill>
                <a:schemeClr val="lt1"/>
              </a:solidFill>
              <a:ln cap="flat" cmpd="sng" w="9525">
                <a:solidFill>
                  <a:srgbClr val="353C47"/>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chemeClr val="dk1"/>
                  </a:solidFill>
                  <a:latin typeface="Poppins"/>
                  <a:ea typeface="Poppins"/>
                  <a:cs typeface="Poppins"/>
                  <a:sym typeface="Poppins"/>
                </a:endParaRPr>
              </a:p>
            </p:txBody>
          </p:sp>
          <p:sp>
            <p:nvSpPr>
              <p:cNvPr id="1976" name="Google Shape;1976;p119"/>
              <p:cNvSpPr/>
              <p:nvPr/>
            </p:nvSpPr>
            <p:spPr>
              <a:xfrm>
                <a:off x="4066954" y="3956219"/>
                <a:ext cx="21600" cy="85200"/>
              </a:xfrm>
              <a:prstGeom prst="roundRect">
                <a:avLst>
                  <a:gd fmla="val 16667" name="adj"/>
                </a:avLst>
              </a:prstGeom>
              <a:solidFill>
                <a:schemeClr val="dk1"/>
              </a:solidFill>
              <a:ln>
                <a:noFill/>
              </a:ln>
            </p:spPr>
            <p:txBody>
              <a:bodyPr anchorCtr="0" anchor="ctr" bIns="16200" lIns="32400" spcFirstLastPara="1" rIns="32400" wrap="square" tIns="16200">
                <a:noAutofit/>
              </a:bodyPr>
              <a:lstStyle/>
              <a:p>
                <a:pPr indent="0" lvl="0" marL="0" marR="0" rtl="0" algn="ctr">
                  <a:lnSpc>
                    <a:spcPct val="100000"/>
                  </a:lnSpc>
                  <a:spcBef>
                    <a:spcPts val="0"/>
                  </a:spcBef>
                  <a:spcAft>
                    <a:spcPts val="0"/>
                  </a:spcAft>
                  <a:buClr>
                    <a:srgbClr val="000000"/>
                  </a:buClr>
                  <a:buSzPts val="2100"/>
                  <a:buFont typeface="Arial"/>
                  <a:buNone/>
                </a:pPr>
                <a:r>
                  <a:t/>
                </a:r>
                <a:endParaRPr b="1" i="0" sz="2100" u="none" cap="none" strike="noStrike">
                  <a:solidFill>
                    <a:schemeClr val="dk1"/>
                  </a:solidFill>
                  <a:latin typeface="Poppins"/>
                  <a:ea typeface="Poppins"/>
                  <a:cs typeface="Poppins"/>
                  <a:sym typeface="Poppins"/>
                </a:endParaRPr>
              </a:p>
            </p:txBody>
          </p:sp>
          <p:sp>
            <p:nvSpPr>
              <p:cNvPr id="1977" name="Google Shape;1977;p119"/>
              <p:cNvSpPr/>
              <p:nvPr/>
            </p:nvSpPr>
            <p:spPr>
              <a:xfrm>
                <a:off x="3984359" y="3914318"/>
                <a:ext cx="185400" cy="175200"/>
              </a:xfrm>
              <a:prstGeom prst="triangle">
                <a:avLst>
                  <a:gd fmla="val 50000" name="adj"/>
                </a:avLst>
              </a:prstGeom>
              <a:noFill/>
              <a:ln cap="flat" cmpd="sng" w="19050">
                <a:solidFill>
                  <a:srgbClr val="353C47"/>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chemeClr val="dk1"/>
                  </a:solidFill>
                  <a:latin typeface="Poppins"/>
                  <a:ea typeface="Poppins"/>
                  <a:cs typeface="Poppins"/>
                  <a:sym typeface="Poppins"/>
                </a:endParaRPr>
              </a:p>
            </p:txBody>
          </p:sp>
          <p:sp>
            <p:nvSpPr>
              <p:cNvPr id="1978" name="Google Shape;1978;p119"/>
              <p:cNvSpPr/>
              <p:nvPr/>
            </p:nvSpPr>
            <p:spPr>
              <a:xfrm>
                <a:off x="4066954" y="4052026"/>
                <a:ext cx="21600" cy="21600"/>
              </a:xfrm>
              <a:prstGeom prst="roundRect">
                <a:avLst>
                  <a:gd fmla="val 16667" name="adj"/>
                </a:avLst>
              </a:prstGeom>
              <a:solidFill>
                <a:schemeClr val="dk1"/>
              </a:solidFill>
              <a:ln>
                <a:noFill/>
              </a:ln>
            </p:spPr>
            <p:txBody>
              <a:bodyPr anchorCtr="0" anchor="ctr" bIns="16200" lIns="32400" spcFirstLastPara="1" rIns="32400" wrap="square" tIns="16200">
                <a:noAutofit/>
              </a:bodyPr>
              <a:lstStyle/>
              <a:p>
                <a:pPr indent="0" lvl="0" marL="0" marR="0" rtl="0" algn="ctr">
                  <a:lnSpc>
                    <a:spcPct val="100000"/>
                  </a:lnSpc>
                  <a:spcBef>
                    <a:spcPts val="0"/>
                  </a:spcBef>
                  <a:spcAft>
                    <a:spcPts val="0"/>
                  </a:spcAft>
                  <a:buClr>
                    <a:srgbClr val="000000"/>
                  </a:buClr>
                  <a:buSzPts val="2100"/>
                  <a:buFont typeface="Arial"/>
                  <a:buNone/>
                </a:pPr>
                <a:r>
                  <a:t/>
                </a:r>
                <a:endParaRPr b="1" i="0" sz="2100" u="none" cap="none" strike="noStrike">
                  <a:solidFill>
                    <a:schemeClr val="dk1"/>
                  </a:solidFill>
                  <a:latin typeface="Poppins"/>
                  <a:ea typeface="Poppins"/>
                  <a:cs typeface="Poppins"/>
                  <a:sym typeface="Poppins"/>
                </a:endParaRPr>
              </a:p>
            </p:txBody>
          </p:sp>
        </p:grpSp>
        <p:grpSp>
          <p:nvGrpSpPr>
            <p:cNvPr id="1979" name="Google Shape;1979;p119"/>
            <p:cNvGrpSpPr/>
            <p:nvPr/>
          </p:nvGrpSpPr>
          <p:grpSpPr>
            <a:xfrm>
              <a:off x="1092076" y="3949328"/>
              <a:ext cx="359888" cy="360140"/>
              <a:chOff x="1593028" y="3890525"/>
              <a:chExt cx="282000" cy="272400"/>
            </a:xfrm>
          </p:grpSpPr>
          <p:sp>
            <p:nvSpPr>
              <p:cNvPr id="1980" name="Google Shape;1980;p119"/>
              <p:cNvSpPr/>
              <p:nvPr/>
            </p:nvSpPr>
            <p:spPr>
              <a:xfrm>
                <a:off x="1593028" y="3890525"/>
                <a:ext cx="282000" cy="272400"/>
              </a:xfrm>
              <a:prstGeom prst="ellipse">
                <a:avLst/>
              </a:prstGeom>
              <a:solidFill>
                <a:schemeClr val="lt1"/>
              </a:solidFill>
              <a:ln cap="flat" cmpd="sng" w="9525">
                <a:solidFill>
                  <a:srgbClr val="353C47"/>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chemeClr val="dk1"/>
                  </a:solidFill>
                  <a:latin typeface="Poppins"/>
                  <a:ea typeface="Poppins"/>
                  <a:cs typeface="Poppins"/>
                  <a:sym typeface="Poppins"/>
                </a:endParaRPr>
              </a:p>
            </p:txBody>
          </p:sp>
          <p:grpSp>
            <p:nvGrpSpPr>
              <p:cNvPr id="1981" name="Google Shape;1981;p119"/>
              <p:cNvGrpSpPr/>
              <p:nvPr/>
            </p:nvGrpSpPr>
            <p:grpSpPr>
              <a:xfrm>
                <a:off x="1639490" y="3986911"/>
                <a:ext cx="180438" cy="79677"/>
                <a:chOff x="2103211" y="3551212"/>
                <a:chExt cx="202511" cy="90142"/>
              </a:xfrm>
            </p:grpSpPr>
            <p:sp>
              <p:nvSpPr>
                <p:cNvPr id="1982" name="Google Shape;1982;p119"/>
                <p:cNvSpPr/>
                <p:nvPr/>
              </p:nvSpPr>
              <p:spPr>
                <a:xfrm>
                  <a:off x="2103211" y="3551212"/>
                  <a:ext cx="202511" cy="90142"/>
                </a:xfrm>
                <a:custGeom>
                  <a:rect b="b" l="l" r="r" t="t"/>
                  <a:pathLst>
                    <a:path extrusionOk="0" h="159544" w="358427">
                      <a:moveTo>
                        <a:pt x="27830" y="14289"/>
                      </a:moveTo>
                      <a:cubicBezTo>
                        <a:pt x="19720" y="14289"/>
                        <a:pt x="13146" y="20863"/>
                        <a:pt x="13146" y="28973"/>
                      </a:cubicBezTo>
                      <a:lnTo>
                        <a:pt x="13146" y="130573"/>
                      </a:lnTo>
                      <a:cubicBezTo>
                        <a:pt x="13146" y="138683"/>
                        <a:pt x="19720" y="145257"/>
                        <a:pt x="27830" y="145257"/>
                      </a:cubicBezTo>
                      <a:lnTo>
                        <a:pt x="303262" y="145257"/>
                      </a:lnTo>
                      <a:cubicBezTo>
                        <a:pt x="311372" y="145257"/>
                        <a:pt x="317946" y="138683"/>
                        <a:pt x="317946" y="130573"/>
                      </a:cubicBezTo>
                      <a:lnTo>
                        <a:pt x="317946" y="28973"/>
                      </a:lnTo>
                      <a:cubicBezTo>
                        <a:pt x="317946" y="20863"/>
                        <a:pt x="311372" y="14289"/>
                        <a:pt x="303262" y="14289"/>
                      </a:cubicBezTo>
                      <a:close/>
                      <a:moveTo>
                        <a:pt x="26591" y="0"/>
                      </a:moveTo>
                      <a:lnTo>
                        <a:pt x="310405" y="0"/>
                      </a:lnTo>
                      <a:cubicBezTo>
                        <a:pt x="325091" y="0"/>
                        <a:pt x="336996" y="11905"/>
                        <a:pt x="336996" y="26591"/>
                      </a:cubicBezTo>
                      <a:lnTo>
                        <a:pt x="336996" y="48333"/>
                      </a:lnTo>
                      <a:lnTo>
                        <a:pt x="347947" y="48333"/>
                      </a:lnTo>
                      <a:cubicBezTo>
                        <a:pt x="353735" y="48333"/>
                        <a:pt x="358427" y="53025"/>
                        <a:pt x="358427" y="58813"/>
                      </a:cubicBezTo>
                      <a:lnTo>
                        <a:pt x="358427" y="100732"/>
                      </a:lnTo>
                      <a:cubicBezTo>
                        <a:pt x="358427" y="106520"/>
                        <a:pt x="353735" y="111212"/>
                        <a:pt x="347947" y="111212"/>
                      </a:cubicBezTo>
                      <a:lnTo>
                        <a:pt x="336996" y="111212"/>
                      </a:lnTo>
                      <a:lnTo>
                        <a:pt x="336996" y="132953"/>
                      </a:lnTo>
                      <a:cubicBezTo>
                        <a:pt x="336996" y="147639"/>
                        <a:pt x="325091" y="159544"/>
                        <a:pt x="310405" y="159544"/>
                      </a:cubicBezTo>
                      <a:lnTo>
                        <a:pt x="26591" y="159544"/>
                      </a:lnTo>
                      <a:cubicBezTo>
                        <a:pt x="11905" y="159544"/>
                        <a:pt x="0" y="147639"/>
                        <a:pt x="0" y="132953"/>
                      </a:cubicBezTo>
                      <a:lnTo>
                        <a:pt x="0" y="26591"/>
                      </a:lnTo>
                      <a:cubicBezTo>
                        <a:pt x="0" y="11905"/>
                        <a:pt x="11905" y="0"/>
                        <a:pt x="26591" y="0"/>
                      </a:cubicBezTo>
                      <a:close/>
                    </a:path>
                  </a:pathLst>
                </a:custGeom>
                <a:solidFill>
                  <a:srgbClr val="353C47"/>
                </a:solidFill>
                <a:ln>
                  <a:noFill/>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chemeClr val="dk1"/>
                    </a:buClr>
                    <a:buSzPts val="1800"/>
                    <a:buFont typeface="Verdana"/>
                    <a:buNone/>
                  </a:pPr>
                  <a:r>
                    <a:t/>
                  </a:r>
                  <a:endParaRPr b="0" i="0" sz="1800" u="none" cap="none" strike="noStrike">
                    <a:solidFill>
                      <a:schemeClr val="dk1"/>
                    </a:solidFill>
                    <a:latin typeface="Poppins"/>
                    <a:ea typeface="Poppins"/>
                    <a:cs typeface="Poppins"/>
                    <a:sym typeface="Poppins"/>
                  </a:endParaRPr>
                </a:p>
              </p:txBody>
            </p:sp>
            <p:sp>
              <p:nvSpPr>
                <p:cNvPr id="1983" name="Google Shape;1983;p119"/>
                <p:cNvSpPr/>
                <p:nvPr/>
              </p:nvSpPr>
              <p:spPr>
                <a:xfrm>
                  <a:off x="2121425" y="3568052"/>
                  <a:ext cx="25800" cy="56700"/>
                </a:xfrm>
                <a:prstGeom prst="rect">
                  <a:avLst/>
                </a:prstGeom>
                <a:solidFill>
                  <a:srgbClr val="353C47"/>
                </a:solidFill>
                <a:ln>
                  <a:noFill/>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chemeClr val="dk1"/>
                    </a:buClr>
                    <a:buSzPts val="1800"/>
                    <a:buFont typeface="Verdana"/>
                    <a:buNone/>
                  </a:pPr>
                  <a:r>
                    <a:t/>
                  </a:r>
                  <a:endParaRPr b="0" i="0" sz="1800" u="none" cap="none" strike="noStrike">
                    <a:solidFill>
                      <a:schemeClr val="dk1"/>
                    </a:solidFill>
                    <a:latin typeface="Poppins"/>
                    <a:ea typeface="Poppins"/>
                    <a:cs typeface="Poppins"/>
                    <a:sym typeface="Poppins"/>
                  </a:endParaRPr>
                </a:p>
              </p:txBody>
            </p:sp>
            <p:sp>
              <p:nvSpPr>
                <p:cNvPr id="1984" name="Google Shape;1984;p119"/>
                <p:cNvSpPr/>
                <p:nvPr/>
              </p:nvSpPr>
              <p:spPr>
                <a:xfrm>
                  <a:off x="2153756" y="3568052"/>
                  <a:ext cx="25800" cy="56700"/>
                </a:xfrm>
                <a:prstGeom prst="rect">
                  <a:avLst/>
                </a:prstGeom>
                <a:solidFill>
                  <a:srgbClr val="353C47"/>
                </a:solidFill>
                <a:ln>
                  <a:noFill/>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chemeClr val="dk1"/>
                    </a:buClr>
                    <a:buSzPts val="1800"/>
                    <a:buFont typeface="Verdana"/>
                    <a:buNone/>
                  </a:pPr>
                  <a:r>
                    <a:t/>
                  </a:r>
                  <a:endParaRPr b="0" i="0" sz="1800" u="none" cap="none" strike="noStrike">
                    <a:solidFill>
                      <a:schemeClr val="dk1"/>
                    </a:solidFill>
                    <a:latin typeface="Poppins"/>
                    <a:ea typeface="Poppins"/>
                    <a:cs typeface="Poppins"/>
                    <a:sym typeface="Poppins"/>
                  </a:endParaRPr>
                </a:p>
              </p:txBody>
            </p:sp>
            <p:sp>
              <p:nvSpPr>
                <p:cNvPr id="1985" name="Google Shape;1985;p119"/>
                <p:cNvSpPr/>
                <p:nvPr/>
              </p:nvSpPr>
              <p:spPr>
                <a:xfrm>
                  <a:off x="2186088" y="3568052"/>
                  <a:ext cx="25800" cy="56700"/>
                </a:xfrm>
                <a:prstGeom prst="rect">
                  <a:avLst/>
                </a:prstGeom>
                <a:solidFill>
                  <a:srgbClr val="353C47"/>
                </a:solidFill>
                <a:ln>
                  <a:noFill/>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chemeClr val="dk1"/>
                    </a:buClr>
                    <a:buSzPts val="1800"/>
                    <a:buFont typeface="Verdana"/>
                    <a:buNone/>
                  </a:pPr>
                  <a:r>
                    <a:t/>
                  </a:r>
                  <a:endParaRPr b="0" i="0" sz="1800" u="none" cap="none" strike="noStrike">
                    <a:solidFill>
                      <a:schemeClr val="dk1"/>
                    </a:solidFill>
                    <a:latin typeface="Poppins"/>
                    <a:ea typeface="Poppins"/>
                    <a:cs typeface="Poppins"/>
                    <a:sym typeface="Poppins"/>
                  </a:endParaRPr>
                </a:p>
              </p:txBody>
            </p:sp>
            <p:sp>
              <p:nvSpPr>
                <p:cNvPr id="1986" name="Google Shape;1986;p119"/>
                <p:cNvSpPr/>
                <p:nvPr/>
              </p:nvSpPr>
              <p:spPr>
                <a:xfrm>
                  <a:off x="2224909" y="3560569"/>
                  <a:ext cx="42008" cy="71545"/>
                </a:xfrm>
                <a:custGeom>
                  <a:rect b="b" l="l" r="r" t="t"/>
                  <a:pathLst>
                    <a:path extrusionOk="0" h="109" w="64">
                      <a:moveTo>
                        <a:pt x="35" y="0"/>
                      </a:moveTo>
                      <a:lnTo>
                        <a:pt x="0" y="67"/>
                      </a:lnTo>
                      <a:lnTo>
                        <a:pt x="37" y="67"/>
                      </a:lnTo>
                      <a:lnTo>
                        <a:pt x="32" y="109"/>
                      </a:lnTo>
                      <a:lnTo>
                        <a:pt x="64" y="48"/>
                      </a:lnTo>
                      <a:lnTo>
                        <a:pt x="28" y="48"/>
                      </a:lnTo>
                      <a:lnTo>
                        <a:pt x="35" y="0"/>
                      </a:lnTo>
                      <a:close/>
                    </a:path>
                  </a:pathLst>
                </a:custGeom>
                <a:solidFill>
                  <a:srgbClr val="353C47"/>
                </a:solidFill>
                <a:ln>
                  <a:noFill/>
                </a:ln>
              </p:spPr>
              <p:txBody>
                <a:bodyPr anchorCtr="0" anchor="t" bIns="32900" lIns="65825" spcFirstLastPara="1" rIns="65825" wrap="square" tIns="32900">
                  <a:noAutofit/>
                </a:bodyPr>
                <a:lstStyle/>
                <a:p>
                  <a:pPr indent="0" lvl="0" marL="0" marR="0" rtl="0" algn="l">
                    <a:lnSpc>
                      <a:spcPct val="100000"/>
                    </a:lnSpc>
                    <a:spcBef>
                      <a:spcPts val="0"/>
                    </a:spcBef>
                    <a:spcAft>
                      <a:spcPts val="0"/>
                    </a:spcAft>
                    <a:buClr>
                      <a:schemeClr val="dk1"/>
                    </a:buClr>
                    <a:buSzPts val="1800"/>
                    <a:buFont typeface="Verdana"/>
                    <a:buNone/>
                  </a:pPr>
                  <a:r>
                    <a:t/>
                  </a:r>
                  <a:endParaRPr b="0" i="0" sz="1800" u="none" cap="none" strike="noStrike">
                    <a:solidFill>
                      <a:schemeClr val="dk1"/>
                    </a:solidFill>
                    <a:latin typeface="Poppins"/>
                    <a:ea typeface="Poppins"/>
                    <a:cs typeface="Poppins"/>
                    <a:sym typeface="Poppins"/>
                  </a:endParaRPr>
                </a:p>
              </p:txBody>
            </p:sp>
          </p:grpSp>
        </p:grpSp>
        <p:grpSp>
          <p:nvGrpSpPr>
            <p:cNvPr id="1987" name="Google Shape;1987;p119"/>
            <p:cNvGrpSpPr/>
            <p:nvPr/>
          </p:nvGrpSpPr>
          <p:grpSpPr>
            <a:xfrm>
              <a:off x="174518" y="2989196"/>
              <a:ext cx="8438400" cy="1335708"/>
              <a:chOff x="277039" y="3280102"/>
              <a:chExt cx="8438400" cy="1335708"/>
            </a:xfrm>
          </p:grpSpPr>
          <p:pic>
            <p:nvPicPr>
              <p:cNvPr id="1988" name="Google Shape;1988;p119"/>
              <p:cNvPicPr preferRelativeResize="0"/>
              <p:nvPr/>
            </p:nvPicPr>
            <p:blipFill rotWithShape="1">
              <a:blip r:embed="rId3">
                <a:alphaModFix/>
              </a:blip>
              <a:srcRect b="15169" l="0" r="0" t="29465"/>
              <a:stretch/>
            </p:blipFill>
            <p:spPr>
              <a:xfrm>
                <a:off x="6627861" y="4310209"/>
                <a:ext cx="748190" cy="289923"/>
              </a:xfrm>
              <a:prstGeom prst="rect">
                <a:avLst/>
              </a:prstGeom>
              <a:noFill/>
              <a:ln>
                <a:noFill/>
              </a:ln>
            </p:spPr>
          </p:pic>
          <p:pic>
            <p:nvPicPr>
              <p:cNvPr id="1989" name="Google Shape;1989;p119"/>
              <p:cNvPicPr preferRelativeResize="0"/>
              <p:nvPr/>
            </p:nvPicPr>
            <p:blipFill rotWithShape="1">
              <a:blip r:embed="rId4">
                <a:alphaModFix/>
              </a:blip>
              <a:srcRect b="27816" l="0" r="0" t="22968"/>
              <a:stretch/>
            </p:blipFill>
            <p:spPr>
              <a:xfrm>
                <a:off x="7712427" y="4320182"/>
                <a:ext cx="615641" cy="295628"/>
              </a:xfrm>
              <a:prstGeom prst="rect">
                <a:avLst/>
              </a:prstGeom>
              <a:noFill/>
              <a:ln>
                <a:noFill/>
              </a:ln>
            </p:spPr>
          </p:pic>
          <p:sp>
            <p:nvSpPr>
              <p:cNvPr id="1990" name="Google Shape;1990;p119"/>
              <p:cNvSpPr txBox="1"/>
              <p:nvPr/>
            </p:nvSpPr>
            <p:spPr>
              <a:xfrm>
                <a:off x="6438706" y="3982585"/>
                <a:ext cx="1128600" cy="3693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900"/>
                  <a:buFont typeface="Arial"/>
                  <a:buNone/>
                </a:pPr>
                <a:r>
                  <a:rPr b="1" i="0" lang="en" sz="900" u="none" cap="none" strike="noStrike">
                    <a:solidFill>
                      <a:srgbClr val="000000"/>
                    </a:solidFill>
                    <a:latin typeface="Poppins"/>
                    <a:ea typeface="Poppins"/>
                    <a:cs typeface="Poppins"/>
                    <a:sym typeface="Poppins"/>
                  </a:rPr>
                  <a:t>Better dynamic performance </a:t>
                </a:r>
                <a:endParaRPr b="1" i="0" sz="900" u="none" cap="none" strike="noStrike">
                  <a:solidFill>
                    <a:srgbClr val="000000"/>
                  </a:solidFill>
                  <a:latin typeface="Poppins"/>
                  <a:ea typeface="Poppins"/>
                  <a:cs typeface="Poppins"/>
                  <a:sym typeface="Poppins"/>
                </a:endParaRPr>
              </a:p>
            </p:txBody>
          </p:sp>
          <p:sp>
            <p:nvSpPr>
              <p:cNvPr id="1991" name="Google Shape;1991;p119"/>
              <p:cNvSpPr txBox="1"/>
              <p:nvPr/>
            </p:nvSpPr>
            <p:spPr>
              <a:xfrm>
                <a:off x="7472387" y="4002510"/>
                <a:ext cx="1095600" cy="3693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900"/>
                  <a:buFont typeface="Arial"/>
                  <a:buNone/>
                </a:pPr>
                <a:r>
                  <a:rPr b="1" i="0" lang="en" sz="900" u="none" cap="none" strike="noStrike">
                    <a:solidFill>
                      <a:srgbClr val="000000"/>
                    </a:solidFill>
                    <a:latin typeface="Poppins"/>
                    <a:ea typeface="Poppins"/>
                    <a:cs typeface="Poppins"/>
                    <a:sym typeface="Poppins"/>
                  </a:rPr>
                  <a:t>More interior space </a:t>
                </a:r>
                <a:endParaRPr b="1" i="0" sz="900" u="none" cap="none" strike="noStrike">
                  <a:solidFill>
                    <a:srgbClr val="000000"/>
                  </a:solidFill>
                  <a:latin typeface="Poppins"/>
                  <a:ea typeface="Poppins"/>
                  <a:cs typeface="Poppins"/>
                  <a:sym typeface="Poppins"/>
                </a:endParaRPr>
              </a:p>
            </p:txBody>
          </p:sp>
          <p:sp>
            <p:nvSpPr>
              <p:cNvPr id="1992" name="Google Shape;1992;p119"/>
              <p:cNvSpPr txBox="1"/>
              <p:nvPr/>
            </p:nvSpPr>
            <p:spPr>
              <a:xfrm>
                <a:off x="6490578" y="3664497"/>
                <a:ext cx="2035800" cy="2616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1100"/>
                  <a:buFont typeface="Arial"/>
                  <a:buNone/>
                </a:pPr>
                <a:r>
                  <a:rPr b="1" i="0" lang="en" sz="1100" u="none" cap="none" strike="noStrike">
                    <a:solidFill>
                      <a:schemeClr val="accent1"/>
                    </a:solidFill>
                    <a:latin typeface="Poppins"/>
                    <a:ea typeface="Poppins"/>
                    <a:cs typeface="Poppins"/>
                    <a:sym typeface="Poppins"/>
                  </a:rPr>
                  <a:t>Better driving experience </a:t>
                </a:r>
                <a:endParaRPr b="1" i="0" sz="1100" u="none" cap="none" strike="noStrike">
                  <a:solidFill>
                    <a:schemeClr val="accent1"/>
                  </a:solidFill>
                  <a:latin typeface="Poppins"/>
                  <a:ea typeface="Poppins"/>
                  <a:cs typeface="Poppins"/>
                  <a:sym typeface="Poppins"/>
                </a:endParaRPr>
              </a:p>
            </p:txBody>
          </p:sp>
          <p:sp>
            <p:nvSpPr>
              <p:cNvPr id="1993" name="Google Shape;1993;p119"/>
              <p:cNvSpPr/>
              <p:nvPr/>
            </p:nvSpPr>
            <p:spPr>
              <a:xfrm>
                <a:off x="277039" y="3280102"/>
                <a:ext cx="8438400" cy="3387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600"/>
                  <a:buFont typeface="Arial"/>
                  <a:buNone/>
                </a:pPr>
                <a:r>
                  <a:rPr b="1" i="0" lang="en" sz="1600" u="none" cap="none" strike="noStrike">
                    <a:solidFill>
                      <a:schemeClr val="lt1"/>
                    </a:solidFill>
                    <a:latin typeface="Poppins"/>
                    <a:ea typeface="Poppins"/>
                    <a:cs typeface="Poppins"/>
                    <a:sym typeface="Poppins"/>
                  </a:rPr>
                  <a:t>A unique value proposition: LIGHTER, SAFER, MORE SPACIOUS AND SPORTIER   </a:t>
                </a:r>
                <a:endParaRPr b="1" i="0" sz="1600" u="none" cap="none" strike="noStrike">
                  <a:solidFill>
                    <a:schemeClr val="lt1"/>
                  </a:solidFill>
                  <a:latin typeface="Poppins"/>
                  <a:ea typeface="Poppins"/>
                  <a:cs typeface="Poppins"/>
                  <a:sym typeface="Poppins"/>
                </a:endParaRPr>
              </a:p>
            </p:txBody>
          </p:sp>
        </p:grpSp>
        <p:sp>
          <p:nvSpPr>
            <p:cNvPr id="1994" name="Google Shape;1994;p119"/>
            <p:cNvSpPr/>
            <p:nvPr/>
          </p:nvSpPr>
          <p:spPr>
            <a:xfrm>
              <a:off x="4571684" y="3949234"/>
              <a:ext cx="349500" cy="360000"/>
            </a:xfrm>
            <a:prstGeom prst="ellipse">
              <a:avLst/>
            </a:prstGeom>
            <a:noFill/>
            <a:ln cap="flat" cmpd="sng" w="9525">
              <a:solidFill>
                <a:srgbClr val="353C47"/>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chemeClr val="dk1"/>
                </a:solidFill>
                <a:latin typeface="Poppins"/>
                <a:ea typeface="Poppins"/>
                <a:cs typeface="Poppins"/>
                <a:sym typeface="Poppins"/>
              </a:endParaRPr>
            </a:p>
          </p:txBody>
        </p:sp>
        <p:grpSp>
          <p:nvGrpSpPr>
            <p:cNvPr id="1995" name="Google Shape;1995;p119"/>
            <p:cNvGrpSpPr/>
            <p:nvPr/>
          </p:nvGrpSpPr>
          <p:grpSpPr>
            <a:xfrm>
              <a:off x="2238864" y="3949226"/>
              <a:ext cx="349367" cy="360000"/>
              <a:chOff x="6180982" y="3472537"/>
              <a:chExt cx="290100" cy="288600"/>
            </a:xfrm>
          </p:grpSpPr>
          <p:sp>
            <p:nvSpPr>
              <p:cNvPr id="1996" name="Google Shape;1996;p119"/>
              <p:cNvSpPr/>
              <p:nvPr/>
            </p:nvSpPr>
            <p:spPr>
              <a:xfrm>
                <a:off x="6180982" y="3472537"/>
                <a:ext cx="290100" cy="288600"/>
              </a:xfrm>
              <a:prstGeom prst="ellipse">
                <a:avLst/>
              </a:prstGeom>
              <a:solidFill>
                <a:schemeClr val="lt1"/>
              </a:solidFill>
              <a:ln cap="flat" cmpd="sng" w="9525">
                <a:solidFill>
                  <a:srgbClr val="353C47"/>
                </a:solidFill>
                <a:prstDash val="solid"/>
                <a:round/>
                <a:headEnd len="sm" w="sm" type="none"/>
                <a:tailEnd len="sm" w="sm" type="none"/>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chemeClr val="dk1"/>
                  </a:solidFill>
                  <a:latin typeface="Poppins"/>
                  <a:ea typeface="Poppins"/>
                  <a:cs typeface="Poppins"/>
                  <a:sym typeface="Poppins"/>
                </a:endParaRPr>
              </a:p>
            </p:txBody>
          </p:sp>
          <p:grpSp>
            <p:nvGrpSpPr>
              <p:cNvPr id="1997" name="Google Shape;1997;p119"/>
              <p:cNvGrpSpPr/>
              <p:nvPr/>
            </p:nvGrpSpPr>
            <p:grpSpPr>
              <a:xfrm>
                <a:off x="6212746" y="3508018"/>
                <a:ext cx="234300" cy="228300"/>
                <a:chOff x="6212746" y="3508018"/>
                <a:chExt cx="234300" cy="228300"/>
              </a:xfrm>
            </p:grpSpPr>
            <p:grpSp>
              <p:nvGrpSpPr>
                <p:cNvPr id="1998" name="Google Shape;1998;p119"/>
                <p:cNvGrpSpPr/>
                <p:nvPr/>
              </p:nvGrpSpPr>
              <p:grpSpPr>
                <a:xfrm>
                  <a:off x="6247692" y="3527871"/>
                  <a:ext cx="185314" cy="102160"/>
                  <a:chOff x="7982128" y="35424"/>
                  <a:chExt cx="1378823" cy="779846"/>
                </a:xfrm>
              </p:grpSpPr>
              <p:sp>
                <p:nvSpPr>
                  <p:cNvPr id="1999" name="Google Shape;1999;p119"/>
                  <p:cNvSpPr/>
                  <p:nvPr/>
                </p:nvSpPr>
                <p:spPr>
                  <a:xfrm rot="4443276">
                    <a:off x="8823105" y="167855"/>
                    <a:ext cx="180183" cy="879863"/>
                  </a:xfrm>
                  <a:custGeom>
                    <a:rect b="b" l="l" r="r" t="t"/>
                    <a:pathLst>
                      <a:path extrusionOk="0" h="878971" w="180000">
                        <a:moveTo>
                          <a:pt x="90000" y="0"/>
                        </a:moveTo>
                        <a:lnTo>
                          <a:pt x="180000" y="788971"/>
                        </a:lnTo>
                        <a:cubicBezTo>
                          <a:pt x="180000" y="838677"/>
                          <a:pt x="139706" y="878971"/>
                          <a:pt x="90000" y="878971"/>
                        </a:cubicBezTo>
                        <a:cubicBezTo>
                          <a:pt x="40294" y="878971"/>
                          <a:pt x="0" y="838677"/>
                          <a:pt x="0" y="788971"/>
                        </a:cubicBezTo>
                        <a:close/>
                      </a:path>
                    </a:pathLst>
                  </a:custGeom>
                  <a:solidFill>
                    <a:srgbClr val="353C47"/>
                  </a:solidFill>
                  <a:ln>
                    <a:noFill/>
                  </a:ln>
                </p:spPr>
                <p:txBody>
                  <a:bodyPr anchorCtr="0" anchor="ctr" bIns="16200" lIns="32400" spcFirstLastPara="1" rIns="32400" wrap="square" tIns="16200">
                    <a:noAutofit/>
                  </a:bodyPr>
                  <a:lstStyle/>
                  <a:p>
                    <a:pPr indent="0" lvl="0" marL="0" marR="0" rtl="0" algn="ctr">
                      <a:lnSpc>
                        <a:spcPct val="100000"/>
                      </a:lnSpc>
                      <a:spcBef>
                        <a:spcPts val="0"/>
                      </a:spcBef>
                      <a:spcAft>
                        <a:spcPts val="0"/>
                      </a:spcAft>
                      <a:buClr>
                        <a:srgbClr val="000000"/>
                      </a:buClr>
                      <a:buSzPts val="2100"/>
                      <a:buFont typeface="Arial"/>
                      <a:buNone/>
                    </a:pPr>
                    <a:r>
                      <a:t/>
                    </a:r>
                    <a:endParaRPr b="1" i="0" sz="2100" u="none" cap="none" strike="noStrike">
                      <a:solidFill>
                        <a:schemeClr val="dk1"/>
                      </a:solidFill>
                      <a:latin typeface="Poppins"/>
                      <a:ea typeface="Poppins"/>
                      <a:cs typeface="Poppins"/>
                      <a:sym typeface="Poppins"/>
                    </a:endParaRPr>
                  </a:p>
                </p:txBody>
              </p:sp>
              <p:sp>
                <p:nvSpPr>
                  <p:cNvPr id="2000" name="Google Shape;2000;p119"/>
                  <p:cNvSpPr/>
                  <p:nvPr/>
                </p:nvSpPr>
                <p:spPr>
                  <a:xfrm>
                    <a:off x="7982128" y="35424"/>
                    <a:ext cx="1210724" cy="469760"/>
                  </a:xfrm>
                  <a:custGeom>
                    <a:rect b="b" l="l" r="r" t="t"/>
                    <a:pathLst>
                      <a:path extrusionOk="0" h="469760" w="1210724">
                        <a:moveTo>
                          <a:pt x="626995" y="0"/>
                        </a:moveTo>
                        <a:cubicBezTo>
                          <a:pt x="853949" y="0"/>
                          <a:pt x="1054045" y="114989"/>
                          <a:pt x="1172202" y="289884"/>
                        </a:cubicBezTo>
                        <a:lnTo>
                          <a:pt x="1210724" y="360855"/>
                        </a:lnTo>
                        <a:lnTo>
                          <a:pt x="1042239" y="419059"/>
                        </a:lnTo>
                        <a:lnTo>
                          <a:pt x="1006956" y="376296"/>
                        </a:lnTo>
                        <a:cubicBezTo>
                          <a:pt x="887972" y="257313"/>
                          <a:pt x="723598" y="183720"/>
                          <a:pt x="542035" y="183720"/>
                        </a:cubicBezTo>
                        <a:cubicBezTo>
                          <a:pt x="360472" y="183720"/>
                          <a:pt x="196098" y="257313"/>
                          <a:pt x="77114" y="376296"/>
                        </a:cubicBezTo>
                        <a:lnTo>
                          <a:pt x="0" y="469760"/>
                        </a:lnTo>
                        <a:lnTo>
                          <a:pt x="21167" y="401569"/>
                        </a:lnTo>
                        <a:cubicBezTo>
                          <a:pt x="120981" y="165584"/>
                          <a:pt x="354651" y="0"/>
                          <a:pt x="626995" y="0"/>
                        </a:cubicBezTo>
                        <a:close/>
                      </a:path>
                    </a:pathLst>
                  </a:custGeom>
                  <a:solidFill>
                    <a:srgbClr val="353C47"/>
                  </a:solidFill>
                  <a:ln>
                    <a:noFill/>
                  </a:ln>
                </p:spPr>
                <p:txBody>
                  <a:bodyPr anchorCtr="0" anchor="ctr" bIns="16200" lIns="32400" spcFirstLastPara="1" rIns="32400" wrap="square" tIns="16200">
                    <a:noAutofit/>
                  </a:bodyPr>
                  <a:lstStyle/>
                  <a:p>
                    <a:pPr indent="0" lvl="0" marL="0" marR="0" rtl="0" algn="ctr">
                      <a:lnSpc>
                        <a:spcPct val="100000"/>
                      </a:lnSpc>
                      <a:spcBef>
                        <a:spcPts val="0"/>
                      </a:spcBef>
                      <a:spcAft>
                        <a:spcPts val="0"/>
                      </a:spcAft>
                      <a:buClr>
                        <a:srgbClr val="000000"/>
                      </a:buClr>
                      <a:buSzPts val="2100"/>
                      <a:buFont typeface="Arial"/>
                      <a:buNone/>
                    </a:pPr>
                    <a:r>
                      <a:t/>
                    </a:r>
                    <a:endParaRPr b="1" i="0" sz="2100" u="none" cap="none" strike="noStrike">
                      <a:solidFill>
                        <a:schemeClr val="dk1"/>
                      </a:solidFill>
                      <a:latin typeface="Poppins"/>
                      <a:ea typeface="Poppins"/>
                      <a:cs typeface="Poppins"/>
                      <a:sym typeface="Poppins"/>
                    </a:endParaRPr>
                  </a:p>
                </p:txBody>
              </p:sp>
            </p:grpSp>
            <p:sp>
              <p:nvSpPr>
                <p:cNvPr id="2001" name="Google Shape;2001;p119"/>
                <p:cNvSpPr/>
                <p:nvPr/>
              </p:nvSpPr>
              <p:spPr>
                <a:xfrm>
                  <a:off x="6212746" y="3508018"/>
                  <a:ext cx="234300" cy="228300"/>
                </a:xfrm>
                <a:prstGeom prst="donut">
                  <a:avLst>
                    <a:gd fmla="val 4337" name="adj"/>
                  </a:avLst>
                </a:prstGeom>
                <a:solidFill>
                  <a:srgbClr val="353C47"/>
                </a:solidFill>
                <a:ln>
                  <a:noFill/>
                </a:ln>
              </p:spPr>
              <p:txBody>
                <a:bodyPr anchorCtr="0" anchor="ctr" bIns="32900" lIns="65825" spcFirstLastPara="1" rIns="65825" wrap="square" tIns="32900">
                  <a:noAutofit/>
                </a:bodyPr>
                <a:lstStyle/>
                <a:p>
                  <a:pPr indent="0" lvl="0" marL="0" marR="0" rtl="0" algn="ctr">
                    <a:lnSpc>
                      <a:spcPct val="100000"/>
                    </a:lnSpc>
                    <a:spcBef>
                      <a:spcPts val="0"/>
                    </a:spcBef>
                    <a:spcAft>
                      <a:spcPts val="0"/>
                    </a:spcAft>
                    <a:buClr>
                      <a:srgbClr val="000000"/>
                    </a:buClr>
                    <a:buSzPts val="2100"/>
                    <a:buFont typeface="Arial"/>
                    <a:buNone/>
                  </a:pPr>
                  <a:r>
                    <a:t/>
                  </a:r>
                  <a:endParaRPr b="0" i="0" sz="2100" u="none" cap="none" strike="noStrike">
                    <a:solidFill>
                      <a:schemeClr val="dk1"/>
                    </a:solidFill>
                    <a:latin typeface="Poppins"/>
                    <a:ea typeface="Poppins"/>
                    <a:cs typeface="Poppins"/>
                    <a:sym typeface="Poppins"/>
                  </a:endParaRPr>
                </a:p>
              </p:txBody>
            </p:sp>
          </p:grpSp>
        </p:grpSp>
        <p:sp>
          <p:nvSpPr>
            <p:cNvPr id="2002" name="Google Shape;2002;p119"/>
            <p:cNvSpPr txBox="1"/>
            <p:nvPr/>
          </p:nvSpPr>
          <p:spPr>
            <a:xfrm>
              <a:off x="1797670" y="3373591"/>
              <a:ext cx="1297200" cy="4770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1100"/>
                <a:buFont typeface="Arial"/>
                <a:buNone/>
              </a:pPr>
              <a:r>
                <a:rPr b="1" i="0" lang="en" sz="1100" u="none" cap="none" strike="noStrike">
                  <a:solidFill>
                    <a:schemeClr val="accent1"/>
                  </a:solidFill>
                  <a:latin typeface="Poppins"/>
                  <a:ea typeface="Poppins"/>
                  <a:cs typeface="Poppins"/>
                  <a:sym typeface="Poppins"/>
                </a:rPr>
                <a:t>Fast charge </a:t>
              </a:r>
              <a:r>
                <a:rPr b="1" i="0" lang="en" sz="1400" u="none" cap="none" strike="noStrike">
                  <a:solidFill>
                    <a:schemeClr val="dk1"/>
                  </a:solidFill>
                  <a:latin typeface="Poppins"/>
                  <a:ea typeface="Poppins"/>
                  <a:cs typeface="Poppins"/>
                  <a:sym typeface="Poppins"/>
                </a:rPr>
                <a:t>&lt;10MIN</a:t>
              </a:r>
              <a:endParaRPr b="1" i="0" sz="1400" u="none" cap="none" strike="noStrike">
                <a:solidFill>
                  <a:schemeClr val="dk1"/>
                </a:solidFill>
                <a:latin typeface="Poppins"/>
                <a:ea typeface="Poppins"/>
                <a:cs typeface="Poppins"/>
                <a:sym typeface="Poppins"/>
              </a:endParaRPr>
            </a:p>
          </p:txBody>
        </p:sp>
        <p:sp>
          <p:nvSpPr>
            <p:cNvPr id="2003" name="Google Shape;2003;p119"/>
            <p:cNvSpPr txBox="1"/>
            <p:nvPr/>
          </p:nvSpPr>
          <p:spPr>
            <a:xfrm>
              <a:off x="653852" y="3373591"/>
              <a:ext cx="1176900" cy="4770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1100"/>
                <a:buFont typeface="Arial"/>
                <a:buNone/>
              </a:pPr>
              <a:r>
                <a:rPr b="1" i="0" lang="en" sz="1100" u="none" cap="none" strike="noStrike">
                  <a:solidFill>
                    <a:schemeClr val="accent1"/>
                  </a:solidFill>
                  <a:latin typeface="Poppins"/>
                  <a:ea typeface="Poppins"/>
                  <a:cs typeface="Poppins"/>
                  <a:sym typeface="Poppins"/>
                </a:rPr>
                <a:t>Driving range </a:t>
              </a:r>
              <a:r>
                <a:rPr b="1" i="0" lang="en" sz="1400" u="none" cap="none" strike="noStrike">
                  <a:solidFill>
                    <a:schemeClr val="dk1"/>
                  </a:solidFill>
                  <a:latin typeface="Poppins"/>
                  <a:ea typeface="Poppins"/>
                  <a:cs typeface="Poppins"/>
                  <a:sym typeface="Poppins"/>
                </a:rPr>
                <a:t>X2</a:t>
              </a:r>
              <a:endParaRPr b="1" i="0" sz="1400" u="none" cap="none" strike="noStrike">
                <a:solidFill>
                  <a:schemeClr val="dk1"/>
                </a:solidFill>
                <a:latin typeface="Poppins"/>
                <a:ea typeface="Poppins"/>
                <a:cs typeface="Poppins"/>
                <a:sym typeface="Poppins"/>
              </a:endParaRPr>
            </a:p>
          </p:txBody>
        </p:sp>
      </p:gr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888"/>
                                        </p:tgtEl>
                                        <p:attrNameLst>
                                          <p:attrName>style.visibility</p:attrName>
                                        </p:attrNameLst>
                                      </p:cBhvr>
                                      <p:to>
                                        <p:strVal val="visible"/>
                                      </p:to>
                                    </p:set>
                                    <p:animEffect filter="fade" transition="in">
                                      <p:cBhvr>
                                        <p:cTn dur="500"/>
                                        <p:tgtEl>
                                          <p:spTgt spid="1888"/>
                                        </p:tgtEl>
                                      </p:cBhvr>
                                    </p:animEffect>
                                  </p:childTnLst>
                                </p:cTn>
                              </p:par>
                              <p:par>
                                <p:cTn fill="hold" nodeType="withEffect" presetClass="entr" presetID="10" presetSubtype="0">
                                  <p:stCondLst>
                                    <p:cond delay="0"/>
                                  </p:stCondLst>
                                  <p:childTnLst>
                                    <p:set>
                                      <p:cBhvr>
                                        <p:cTn dur="1" fill="hold">
                                          <p:stCondLst>
                                            <p:cond delay="0"/>
                                          </p:stCondLst>
                                        </p:cTn>
                                        <p:tgtEl>
                                          <p:spTgt spid="1914"/>
                                        </p:tgtEl>
                                        <p:attrNameLst>
                                          <p:attrName>style.visibility</p:attrName>
                                        </p:attrNameLst>
                                      </p:cBhvr>
                                      <p:to>
                                        <p:strVal val="visible"/>
                                      </p:to>
                                    </p:set>
                                    <p:animEffect filter="fade" transition="in">
                                      <p:cBhvr>
                                        <p:cTn dur="500"/>
                                        <p:tgtEl>
                                          <p:spTgt spid="1914"/>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915"/>
                                        </p:tgtEl>
                                        <p:attrNameLst>
                                          <p:attrName>style.visibility</p:attrName>
                                        </p:attrNameLst>
                                      </p:cBhvr>
                                      <p:to>
                                        <p:strVal val="visible"/>
                                      </p:to>
                                    </p:set>
                                    <p:animEffect filter="fade" transition="in">
                                      <p:cBhvr>
                                        <p:cTn dur="500"/>
                                        <p:tgtEl>
                                          <p:spTgt spid="1915"/>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1956"/>
                                        </p:tgtEl>
                                        <p:attrNameLst>
                                          <p:attrName>style.visibility</p:attrName>
                                        </p:attrNameLst>
                                      </p:cBhvr>
                                      <p:to>
                                        <p:strVal val="visible"/>
                                      </p:to>
                                    </p:set>
                                    <p:animEffect filter="fade" transition="in">
                                      <p:cBhvr>
                                        <p:cTn dur="500"/>
                                        <p:tgtEl>
                                          <p:spTgt spid="1956"/>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007" name="Shape 2007"/>
        <p:cNvGrpSpPr/>
        <p:nvPr/>
      </p:nvGrpSpPr>
      <p:grpSpPr>
        <a:xfrm>
          <a:off x="0" y="0"/>
          <a:ext cx="0" cy="0"/>
          <a:chOff x="0" y="0"/>
          <a:chExt cx="0" cy="0"/>
        </a:xfrm>
      </p:grpSpPr>
      <p:sp>
        <p:nvSpPr>
          <p:cNvPr id="2008" name="Google Shape;2008;p120"/>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solidFill>
                  <a:schemeClr val="accent1"/>
                </a:solidFill>
              </a:rPr>
              <a:t>Sulfides as the best technology option </a:t>
            </a:r>
            <a:r>
              <a:rPr lang="en"/>
              <a:t>for All Solid State Battery</a:t>
            </a:r>
            <a:endParaRPr/>
          </a:p>
        </p:txBody>
      </p:sp>
      <p:sp>
        <p:nvSpPr>
          <p:cNvPr id="2009" name="Google Shape;2009;p120"/>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2010" name="Google Shape;2010;p120"/>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grpSp>
        <p:nvGrpSpPr>
          <p:cNvPr id="2011" name="Google Shape;2011;p120"/>
          <p:cNvGrpSpPr/>
          <p:nvPr/>
        </p:nvGrpSpPr>
        <p:grpSpPr>
          <a:xfrm>
            <a:off x="1960341" y="692113"/>
            <a:ext cx="5173800" cy="955079"/>
            <a:chOff x="2007230" y="832551"/>
            <a:chExt cx="5173800" cy="955079"/>
          </a:xfrm>
        </p:grpSpPr>
        <p:sp>
          <p:nvSpPr>
            <p:cNvPr id="2012" name="Google Shape;2012;p120"/>
            <p:cNvSpPr txBox="1"/>
            <p:nvPr/>
          </p:nvSpPr>
          <p:spPr>
            <a:xfrm>
              <a:off x="2576850" y="832551"/>
              <a:ext cx="3990300" cy="354000"/>
            </a:xfrm>
            <a:prstGeom prst="rect">
              <a:avLst/>
            </a:prstGeom>
            <a:noFill/>
            <a:ln>
              <a:noFill/>
            </a:ln>
          </p:spPr>
          <p:txBody>
            <a:bodyPr anchorCtr="0" anchor="t" bIns="91425" lIns="91425" spcFirstLastPara="1" rIns="91425" wrap="square" tIns="91425">
              <a:spAutoFit/>
            </a:bodyPr>
            <a:lstStyle/>
            <a:p>
              <a:pPr indent="0" lvl="0" marL="0" marR="0" rtl="0" algn="ctr">
                <a:lnSpc>
                  <a:spcPct val="115000"/>
                </a:lnSpc>
                <a:spcBef>
                  <a:spcPts val="0"/>
                </a:spcBef>
                <a:spcAft>
                  <a:spcPts val="0"/>
                </a:spcAft>
                <a:buClr>
                  <a:srgbClr val="000000"/>
                </a:buClr>
                <a:buSzPts val="1100"/>
                <a:buFont typeface="Arial"/>
                <a:buNone/>
              </a:pPr>
              <a:r>
                <a:t/>
              </a:r>
              <a:endParaRPr b="1" i="0" sz="1100" u="none" cap="none" strike="noStrike">
                <a:solidFill>
                  <a:srgbClr val="26294D"/>
                </a:solidFill>
                <a:latin typeface="Poppins"/>
                <a:ea typeface="Poppins"/>
                <a:cs typeface="Poppins"/>
                <a:sym typeface="Poppins"/>
              </a:endParaRPr>
            </a:p>
          </p:txBody>
        </p:sp>
        <p:sp>
          <p:nvSpPr>
            <p:cNvPr id="2013" name="Google Shape;2013;p120"/>
            <p:cNvSpPr txBox="1"/>
            <p:nvPr/>
          </p:nvSpPr>
          <p:spPr>
            <a:xfrm>
              <a:off x="2007230" y="1048730"/>
              <a:ext cx="5173800" cy="7389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000"/>
                <a:buFont typeface="Arial"/>
                <a:buNone/>
              </a:pPr>
              <a:r>
                <a:rPr b="1" i="0" lang="en" sz="1200" u="none" cap="none" strike="noStrike">
                  <a:solidFill>
                    <a:schemeClr val="accent1"/>
                  </a:solidFill>
                  <a:latin typeface="Poppins"/>
                  <a:ea typeface="Poppins"/>
                  <a:cs typeface="Poppins"/>
                  <a:sym typeface="Poppins"/>
                </a:rPr>
                <a:t>New electrolyte designs </a:t>
              </a:r>
              <a:r>
                <a:rPr b="0" i="0" lang="en" sz="1200" u="none" cap="none" strike="noStrike">
                  <a:solidFill>
                    <a:schemeClr val="accent1"/>
                  </a:solidFill>
                  <a:latin typeface="Poppins"/>
                  <a:ea typeface="Poppins"/>
                  <a:cs typeface="Poppins"/>
                  <a:sym typeface="Poppins"/>
                </a:rPr>
                <a:t>: non-liquid &amp; non-flammable</a:t>
              </a:r>
              <a:endParaRPr b="0" i="0" sz="2000" u="none" cap="none" strike="noStrike">
                <a:solidFill>
                  <a:srgbClr val="000000"/>
                </a:solidFill>
                <a:latin typeface="Poppins"/>
                <a:ea typeface="Poppins"/>
                <a:cs typeface="Poppins"/>
                <a:sym typeface="Poppins"/>
              </a:endParaRPr>
            </a:p>
            <a:p>
              <a:pPr indent="0" lvl="0" marL="0" marR="0" rtl="0" algn="ctr">
                <a:lnSpc>
                  <a:spcPct val="100000"/>
                </a:lnSpc>
                <a:spcBef>
                  <a:spcPts val="0"/>
                </a:spcBef>
                <a:spcAft>
                  <a:spcPts val="0"/>
                </a:spcAft>
                <a:buClr>
                  <a:srgbClr val="000000"/>
                </a:buClr>
                <a:buSzPts val="1000"/>
                <a:buFont typeface="Arial"/>
                <a:buNone/>
              </a:pPr>
              <a:r>
                <a:rPr b="0" i="0" lang="en" sz="1200" u="none" cap="none" strike="noStrike">
                  <a:solidFill>
                    <a:schemeClr val="accent1"/>
                  </a:solidFill>
                  <a:latin typeface="Poppins"/>
                  <a:ea typeface="Poppins"/>
                  <a:cs typeface="Poppins"/>
                  <a:sym typeface="Poppins"/>
                </a:rPr>
                <a:t>Enabling </a:t>
              </a:r>
              <a:r>
                <a:rPr b="1" i="0" lang="en" sz="1200" u="none" cap="none" strike="noStrike">
                  <a:solidFill>
                    <a:schemeClr val="accent1"/>
                  </a:solidFill>
                  <a:latin typeface="Poppins"/>
                  <a:ea typeface="Poppins"/>
                  <a:cs typeface="Poppins"/>
                  <a:sym typeface="Poppins"/>
                </a:rPr>
                <a:t>new anodes </a:t>
              </a:r>
              <a:r>
                <a:rPr b="0" i="0" lang="en" sz="1200" u="none" cap="none" strike="noStrike">
                  <a:solidFill>
                    <a:schemeClr val="accent1"/>
                  </a:solidFill>
                  <a:latin typeface="Poppins"/>
                  <a:ea typeface="Poppins"/>
                  <a:cs typeface="Poppins"/>
                  <a:sym typeface="Poppins"/>
                </a:rPr>
                <a:t>(Li metal, Si, anode-less)</a:t>
              </a:r>
              <a:endParaRPr b="0" i="0" sz="2000" u="none" cap="none" strike="noStrike">
                <a:solidFill>
                  <a:srgbClr val="000000"/>
                </a:solidFill>
                <a:latin typeface="Poppins"/>
                <a:ea typeface="Poppins"/>
                <a:cs typeface="Poppins"/>
                <a:sym typeface="Poppins"/>
              </a:endParaRPr>
            </a:p>
            <a:p>
              <a:pPr indent="0" lvl="0" marL="0" marR="0" rtl="0" algn="ctr">
                <a:lnSpc>
                  <a:spcPct val="100000"/>
                </a:lnSpc>
                <a:spcBef>
                  <a:spcPts val="0"/>
                </a:spcBef>
                <a:spcAft>
                  <a:spcPts val="0"/>
                </a:spcAft>
                <a:buClr>
                  <a:srgbClr val="000000"/>
                </a:buClr>
                <a:buSzPts val="1000"/>
                <a:buFont typeface="Arial"/>
                <a:buNone/>
              </a:pPr>
              <a:r>
                <a:rPr b="0" i="0" lang="en" sz="1200" u="none" cap="none" strike="noStrike">
                  <a:solidFill>
                    <a:schemeClr val="accent1"/>
                  </a:solidFill>
                  <a:latin typeface="Poppins"/>
                  <a:ea typeface="Poppins"/>
                  <a:cs typeface="Poppins"/>
                  <a:sym typeface="Poppins"/>
                </a:rPr>
                <a:t>Promoting intrinsic </a:t>
              </a:r>
              <a:r>
                <a:rPr b="1" i="0" lang="en" sz="1200" u="none" cap="none" strike="noStrike">
                  <a:solidFill>
                    <a:schemeClr val="accent1"/>
                  </a:solidFill>
                  <a:latin typeface="Poppins"/>
                  <a:ea typeface="Poppins"/>
                  <a:cs typeface="Poppins"/>
                  <a:sym typeface="Poppins"/>
                </a:rPr>
                <a:t>better safety</a:t>
              </a:r>
              <a:endParaRPr b="0" i="0" sz="2000" u="none" cap="none" strike="noStrike">
                <a:solidFill>
                  <a:srgbClr val="000000"/>
                </a:solidFill>
                <a:latin typeface="Poppins"/>
                <a:ea typeface="Poppins"/>
                <a:cs typeface="Poppins"/>
                <a:sym typeface="Poppins"/>
              </a:endParaRPr>
            </a:p>
          </p:txBody>
        </p:sp>
      </p:grpSp>
      <p:sp>
        <p:nvSpPr>
          <p:cNvPr id="2014" name="Google Shape;2014;p120"/>
          <p:cNvSpPr/>
          <p:nvPr/>
        </p:nvSpPr>
        <p:spPr>
          <a:xfrm>
            <a:off x="2023330" y="685021"/>
            <a:ext cx="4956600" cy="240600"/>
          </a:xfrm>
          <a:prstGeom prst="roundRect">
            <a:avLst>
              <a:gd fmla="val 50000" name="adj"/>
            </a:avLst>
          </a:prstGeom>
          <a:solidFill>
            <a:schemeClr val="accent1"/>
          </a:solidFill>
          <a:ln cap="flat" cmpd="sng" w="95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100"/>
              <a:buFont typeface="Arial"/>
              <a:buNone/>
            </a:pPr>
            <a:r>
              <a:rPr b="1" i="0" lang="en" sz="1400" u="none" cap="none" strike="noStrike">
                <a:solidFill>
                  <a:srgbClr val="FFFFFF"/>
                </a:solidFill>
                <a:latin typeface="Poppins"/>
                <a:ea typeface="Poppins"/>
                <a:cs typeface="Poppins"/>
                <a:sym typeface="Poppins"/>
              </a:rPr>
              <a:t>VARIOUS CHEMISTRIES AT CELL LEVEL</a:t>
            </a:r>
            <a:endParaRPr b="0" i="0" sz="1800" u="none" cap="none" strike="noStrike">
              <a:solidFill>
                <a:srgbClr val="000000"/>
              </a:solidFill>
              <a:latin typeface="Poppins"/>
              <a:ea typeface="Poppins"/>
              <a:cs typeface="Poppins"/>
              <a:sym typeface="Poppins"/>
            </a:endParaRPr>
          </a:p>
        </p:txBody>
      </p:sp>
      <p:grpSp>
        <p:nvGrpSpPr>
          <p:cNvPr id="2015" name="Google Shape;2015;p120"/>
          <p:cNvGrpSpPr/>
          <p:nvPr/>
        </p:nvGrpSpPr>
        <p:grpSpPr>
          <a:xfrm>
            <a:off x="237598" y="1669726"/>
            <a:ext cx="8709302" cy="2760766"/>
            <a:chOff x="237598" y="1669726"/>
            <a:chExt cx="8709302" cy="2760766"/>
          </a:xfrm>
        </p:grpSpPr>
        <p:cxnSp>
          <p:nvCxnSpPr>
            <p:cNvPr id="2016" name="Google Shape;2016;p120"/>
            <p:cNvCxnSpPr/>
            <p:nvPr/>
          </p:nvCxnSpPr>
          <p:spPr>
            <a:xfrm>
              <a:off x="4541170" y="1747876"/>
              <a:ext cx="15300" cy="2595000"/>
            </a:xfrm>
            <a:prstGeom prst="straightConnector1">
              <a:avLst/>
            </a:prstGeom>
            <a:noFill/>
            <a:ln cap="rnd" cmpd="sng" w="22225">
              <a:solidFill>
                <a:srgbClr val="A5A5A5"/>
              </a:solidFill>
              <a:prstDash val="dot"/>
              <a:round/>
              <a:headEnd len="sm" w="sm" type="none"/>
              <a:tailEnd len="sm" w="sm" type="none"/>
            </a:ln>
          </p:spPr>
        </p:cxnSp>
        <p:grpSp>
          <p:nvGrpSpPr>
            <p:cNvPr id="2017" name="Google Shape;2017;p120"/>
            <p:cNvGrpSpPr/>
            <p:nvPr/>
          </p:nvGrpSpPr>
          <p:grpSpPr>
            <a:xfrm>
              <a:off x="4643868" y="3258753"/>
              <a:ext cx="4252557" cy="1171739"/>
              <a:chOff x="4639919" y="3130425"/>
              <a:chExt cx="4252557" cy="1248657"/>
            </a:xfrm>
          </p:grpSpPr>
          <p:grpSp>
            <p:nvGrpSpPr>
              <p:cNvPr id="2018" name="Google Shape;2018;p120"/>
              <p:cNvGrpSpPr/>
              <p:nvPr/>
            </p:nvGrpSpPr>
            <p:grpSpPr>
              <a:xfrm>
                <a:off x="4639919" y="3130425"/>
                <a:ext cx="871168" cy="1228383"/>
                <a:chOff x="4606735" y="2554027"/>
                <a:chExt cx="815700" cy="1383003"/>
              </a:xfrm>
            </p:grpSpPr>
            <p:sp>
              <p:nvSpPr>
                <p:cNvPr id="2019" name="Google Shape;2019;p120"/>
                <p:cNvSpPr txBox="1"/>
                <p:nvPr/>
              </p:nvSpPr>
              <p:spPr>
                <a:xfrm>
                  <a:off x="4606735" y="2554027"/>
                  <a:ext cx="815700" cy="722100"/>
                </a:xfrm>
                <a:prstGeom prst="rect">
                  <a:avLst/>
                </a:prstGeom>
                <a:solidFill>
                  <a:srgbClr val="FFFFFF"/>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900"/>
                    <a:buFont typeface="Arial"/>
                    <a:buNone/>
                  </a:pPr>
                  <a:r>
                    <a:rPr b="1" i="0" lang="en" sz="1050" u="none" cap="none" strike="noStrike">
                      <a:solidFill>
                        <a:schemeClr val="accent1"/>
                      </a:solidFill>
                      <a:latin typeface="Poppins"/>
                      <a:ea typeface="Poppins"/>
                      <a:cs typeface="Poppins"/>
                      <a:sym typeface="Poppins"/>
                    </a:rPr>
                    <a:t>POLYMER</a:t>
                  </a:r>
                  <a:r>
                    <a:rPr b="1" i="0" lang="en" sz="1050" u="none" cap="none" strike="noStrike">
                      <a:solidFill>
                        <a:schemeClr val="accent6"/>
                      </a:solidFill>
                      <a:latin typeface="Poppins"/>
                      <a:ea typeface="Poppins"/>
                      <a:cs typeface="Poppins"/>
                      <a:sym typeface="Poppins"/>
                    </a:rPr>
                    <a:t> </a:t>
                  </a:r>
                  <a:r>
                    <a:rPr b="1" i="0" lang="en" sz="1050" u="none" cap="none" strike="noStrike">
                      <a:solidFill>
                        <a:srgbClr val="000000"/>
                      </a:solidFill>
                      <a:latin typeface="Poppins"/>
                      <a:ea typeface="Poppins"/>
                      <a:cs typeface="Poppins"/>
                      <a:sym typeface="Poppins"/>
                    </a:rPr>
                    <a:t>ASSB</a:t>
                  </a:r>
                  <a:endParaRPr b="1" i="0" sz="1050" u="none" cap="none" strike="noStrike">
                    <a:solidFill>
                      <a:srgbClr val="000000"/>
                    </a:solidFill>
                    <a:latin typeface="Poppins"/>
                    <a:ea typeface="Poppins"/>
                    <a:cs typeface="Poppins"/>
                    <a:sym typeface="Poppins"/>
                  </a:endParaRPr>
                </a:p>
              </p:txBody>
            </p:sp>
            <p:sp>
              <p:nvSpPr>
                <p:cNvPr id="2020" name="Google Shape;2020;p120"/>
                <p:cNvSpPr txBox="1"/>
                <p:nvPr/>
              </p:nvSpPr>
              <p:spPr>
                <a:xfrm>
                  <a:off x="4606735" y="3343930"/>
                  <a:ext cx="815700" cy="593100"/>
                </a:xfrm>
                <a:prstGeom prst="rect">
                  <a:avLst/>
                </a:prstGeom>
                <a:solidFill>
                  <a:srgbClr val="FFFFFF"/>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900"/>
                    <a:buFont typeface="Arial"/>
                    <a:buNone/>
                  </a:pPr>
                  <a:r>
                    <a:rPr b="1" i="0" lang="en" sz="1050" u="none" cap="none" strike="noStrike">
                      <a:solidFill>
                        <a:schemeClr val="accent1"/>
                      </a:solidFill>
                      <a:latin typeface="Poppins"/>
                      <a:ea typeface="Poppins"/>
                      <a:cs typeface="Poppins"/>
                      <a:sym typeface="Poppins"/>
                    </a:rPr>
                    <a:t>OXIDE</a:t>
                  </a:r>
                  <a:r>
                    <a:rPr b="1" i="0" lang="en" sz="1050" u="none" cap="none" strike="noStrike">
                      <a:solidFill>
                        <a:schemeClr val="accent6"/>
                      </a:solidFill>
                      <a:latin typeface="Poppins"/>
                      <a:ea typeface="Poppins"/>
                      <a:cs typeface="Poppins"/>
                      <a:sym typeface="Poppins"/>
                    </a:rPr>
                    <a:t> </a:t>
                  </a:r>
                  <a:r>
                    <a:rPr b="1" i="0" lang="en" sz="1050" u="none" cap="none" strike="noStrike">
                      <a:solidFill>
                        <a:srgbClr val="000000"/>
                      </a:solidFill>
                      <a:latin typeface="Poppins"/>
                      <a:ea typeface="Poppins"/>
                      <a:cs typeface="Poppins"/>
                      <a:sym typeface="Poppins"/>
                    </a:rPr>
                    <a:t>ASSB</a:t>
                  </a:r>
                  <a:endParaRPr b="1" i="0" sz="1050" u="none" cap="none" strike="noStrike">
                    <a:solidFill>
                      <a:srgbClr val="000000"/>
                    </a:solidFill>
                    <a:latin typeface="Poppins"/>
                    <a:ea typeface="Poppins"/>
                    <a:cs typeface="Poppins"/>
                    <a:sym typeface="Poppins"/>
                  </a:endParaRPr>
                </a:p>
              </p:txBody>
            </p:sp>
          </p:grpSp>
          <p:sp>
            <p:nvSpPr>
              <p:cNvPr id="2021" name="Google Shape;2021;p120"/>
              <p:cNvSpPr txBox="1"/>
              <p:nvPr/>
            </p:nvSpPr>
            <p:spPr>
              <a:xfrm>
                <a:off x="5453876" y="3252096"/>
                <a:ext cx="3438600" cy="1054500"/>
              </a:xfrm>
              <a:prstGeom prst="rect">
                <a:avLst/>
              </a:prstGeom>
              <a:solidFill>
                <a:srgbClr val="FFFFFF"/>
              </a:solidFill>
              <a:ln cap="flat" cmpd="sng" w="19050">
                <a:solidFill>
                  <a:srgbClr val="26294D"/>
                </a:solidFill>
                <a:prstDash val="solid"/>
                <a:round/>
                <a:headEnd len="sm" w="sm" type="none"/>
                <a:tailEnd len="sm" w="sm" type="none"/>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900"/>
                  <a:buFont typeface="Arial"/>
                  <a:buNone/>
                </a:pPr>
                <a:r>
                  <a:rPr b="1" i="0" lang="en" sz="900" u="none" cap="none" strike="noStrike">
                    <a:solidFill>
                      <a:schemeClr val="accent1"/>
                    </a:solidFill>
                    <a:latin typeface="Poppins"/>
                    <a:ea typeface="Poppins"/>
                    <a:cs typeface="Poppins"/>
                    <a:sym typeface="Poppins"/>
                  </a:rPr>
                  <a:t>SULFIDE </a:t>
                </a:r>
                <a:r>
                  <a:rPr b="1" i="0" lang="en" sz="900" u="none" cap="none" strike="noStrike">
                    <a:solidFill>
                      <a:srgbClr val="000000"/>
                    </a:solidFill>
                    <a:latin typeface="Poppins"/>
                    <a:ea typeface="Poppins"/>
                    <a:cs typeface="Poppins"/>
                    <a:sym typeface="Poppins"/>
                  </a:rPr>
                  <a:t>ASSB : the most promising for EV applications </a:t>
                </a:r>
                <a:endParaRPr b="0" i="0" sz="1400" u="none" cap="none" strike="noStrike">
                  <a:solidFill>
                    <a:srgbClr val="000000"/>
                  </a:solidFill>
                  <a:latin typeface="Poppins"/>
                  <a:ea typeface="Poppins"/>
                  <a:cs typeface="Poppins"/>
                  <a:sym typeface="Poppins"/>
                </a:endParaRPr>
              </a:p>
            </p:txBody>
          </p:sp>
          <p:sp>
            <p:nvSpPr>
              <p:cNvPr id="2022" name="Google Shape;2022;p120"/>
              <p:cNvSpPr txBox="1"/>
              <p:nvPr/>
            </p:nvSpPr>
            <p:spPr>
              <a:xfrm>
                <a:off x="5948176" y="3400421"/>
                <a:ext cx="2725200" cy="787200"/>
              </a:xfrm>
              <a:prstGeom prst="rect">
                <a:avLst/>
              </a:prstGeom>
              <a:noFill/>
              <a:ln>
                <a:noFill/>
              </a:ln>
            </p:spPr>
            <p:txBody>
              <a:bodyPr anchorCtr="0" anchor="t" bIns="91425" lIns="91425" spcFirstLastPara="1" rIns="91425" wrap="square" tIns="91425">
                <a:spAutoFit/>
              </a:bodyPr>
              <a:lstStyle/>
              <a:p>
                <a:pPr indent="-88897" lvl="0" marL="88897" marR="0" rtl="0" algn="l">
                  <a:lnSpc>
                    <a:spcPct val="100000"/>
                  </a:lnSpc>
                  <a:spcBef>
                    <a:spcPts val="0"/>
                  </a:spcBef>
                  <a:spcAft>
                    <a:spcPts val="0"/>
                  </a:spcAft>
                  <a:buClr>
                    <a:srgbClr val="000000"/>
                  </a:buClr>
                  <a:buSzPts val="800"/>
                  <a:buFont typeface="Arial"/>
                  <a:buChar char="•"/>
                </a:pPr>
                <a:r>
                  <a:rPr b="0" i="0" lang="en" sz="900" u="none" cap="none" strike="noStrike">
                    <a:solidFill>
                      <a:schemeClr val="dk1"/>
                    </a:solidFill>
                    <a:latin typeface="Poppins"/>
                    <a:ea typeface="Poppins"/>
                    <a:cs typeface="Poppins"/>
                    <a:sym typeface="Poppins"/>
                  </a:rPr>
                  <a:t>High Li-conductivity, equivalent to liquid</a:t>
                </a:r>
                <a:endParaRPr b="0" i="0" sz="1600" u="none" cap="none" strike="noStrike">
                  <a:solidFill>
                    <a:schemeClr val="dk1"/>
                  </a:solidFill>
                  <a:latin typeface="Poppins"/>
                  <a:ea typeface="Poppins"/>
                  <a:cs typeface="Poppins"/>
                  <a:sym typeface="Poppins"/>
                </a:endParaRPr>
              </a:p>
              <a:p>
                <a:pPr indent="-88897" lvl="0" marL="88897" marR="0" rtl="0" algn="l">
                  <a:lnSpc>
                    <a:spcPct val="100000"/>
                  </a:lnSpc>
                  <a:spcBef>
                    <a:spcPts val="0"/>
                  </a:spcBef>
                  <a:spcAft>
                    <a:spcPts val="0"/>
                  </a:spcAft>
                  <a:buClr>
                    <a:srgbClr val="000000"/>
                  </a:buClr>
                  <a:buSzPts val="800"/>
                  <a:buFont typeface="Arial"/>
                  <a:buChar char="•"/>
                </a:pPr>
                <a:r>
                  <a:rPr b="0" i="0" lang="en" sz="900" u="none" cap="none" strike="noStrike">
                    <a:solidFill>
                      <a:schemeClr val="dk1"/>
                    </a:solidFill>
                    <a:latin typeface="Poppins"/>
                    <a:ea typeface="Poppins"/>
                    <a:cs typeface="Poppins"/>
                    <a:sym typeface="Poppins"/>
                  </a:rPr>
                  <a:t>Breakthrough in energy density</a:t>
                </a:r>
                <a:endParaRPr b="0" i="0" sz="1600" u="none" cap="none" strike="noStrike">
                  <a:solidFill>
                    <a:schemeClr val="dk1"/>
                  </a:solidFill>
                  <a:latin typeface="Poppins"/>
                  <a:ea typeface="Poppins"/>
                  <a:cs typeface="Poppins"/>
                  <a:sym typeface="Poppins"/>
                </a:endParaRPr>
              </a:p>
              <a:p>
                <a:pPr indent="-88897" lvl="0" marL="88897" marR="0" rtl="0" algn="l">
                  <a:lnSpc>
                    <a:spcPct val="100000"/>
                  </a:lnSpc>
                  <a:spcBef>
                    <a:spcPts val="0"/>
                  </a:spcBef>
                  <a:spcAft>
                    <a:spcPts val="0"/>
                  </a:spcAft>
                  <a:buClr>
                    <a:srgbClr val="000000"/>
                  </a:buClr>
                  <a:buSzPts val="800"/>
                  <a:buFont typeface="Arial"/>
                  <a:buChar char="•"/>
                </a:pPr>
                <a:r>
                  <a:rPr b="0" i="0" lang="en" sz="900" u="none" cap="none" strike="noStrike">
                    <a:solidFill>
                      <a:schemeClr val="dk1"/>
                    </a:solidFill>
                    <a:latin typeface="Poppins"/>
                    <a:ea typeface="Poppins"/>
                    <a:cs typeface="Poppins"/>
                    <a:sym typeface="Poppins"/>
                  </a:rPr>
                  <a:t>Good processing ability in composite </a:t>
                </a:r>
                <a:endParaRPr b="0" i="0" sz="1600" u="none" cap="none" strike="noStrike">
                  <a:solidFill>
                    <a:schemeClr val="dk1"/>
                  </a:solidFill>
                  <a:latin typeface="Poppins"/>
                  <a:ea typeface="Poppins"/>
                  <a:cs typeface="Poppins"/>
                  <a:sym typeface="Poppins"/>
                </a:endParaRPr>
              </a:p>
              <a:p>
                <a:pPr indent="-120647" lvl="0" marL="171446" marR="0" rtl="0" algn="l">
                  <a:lnSpc>
                    <a:spcPct val="100000"/>
                  </a:lnSpc>
                  <a:spcBef>
                    <a:spcPts val="0"/>
                  </a:spcBef>
                  <a:spcAft>
                    <a:spcPts val="0"/>
                  </a:spcAft>
                  <a:buClr>
                    <a:srgbClr val="000000"/>
                  </a:buClr>
                  <a:buSzPts val="800"/>
                  <a:buFont typeface="Arial"/>
                  <a:buNone/>
                </a:pPr>
                <a:r>
                  <a:t/>
                </a:r>
                <a:endParaRPr b="0" i="0" sz="900" u="none" cap="none" strike="noStrike">
                  <a:solidFill>
                    <a:schemeClr val="dk1"/>
                  </a:solidFill>
                  <a:latin typeface="Poppins"/>
                  <a:ea typeface="Poppins"/>
                  <a:cs typeface="Poppins"/>
                  <a:sym typeface="Poppins"/>
                </a:endParaRPr>
              </a:p>
            </p:txBody>
          </p:sp>
          <p:sp>
            <p:nvSpPr>
              <p:cNvPr id="2023" name="Google Shape;2023;p120"/>
              <p:cNvSpPr txBox="1"/>
              <p:nvPr/>
            </p:nvSpPr>
            <p:spPr>
              <a:xfrm>
                <a:off x="5693678" y="3887082"/>
                <a:ext cx="2941500" cy="4920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900"/>
                  <a:buFont typeface="Arial"/>
                  <a:buNone/>
                </a:pPr>
                <a:r>
                  <a:rPr b="1" i="0" lang="en" sz="900" u="none" cap="none" strike="noStrike">
                    <a:solidFill>
                      <a:schemeClr val="accent1"/>
                    </a:solidFill>
                    <a:latin typeface="Poppins"/>
                    <a:ea typeface="Poppins"/>
                    <a:cs typeface="Poppins"/>
                    <a:sym typeface="Poppins"/>
                  </a:rPr>
                  <a:t>Announcements by cell makers &amp; OEMs rank this technology as highest potential</a:t>
                </a:r>
                <a:endParaRPr b="1" i="0" sz="900" u="none" cap="none" strike="noStrike">
                  <a:solidFill>
                    <a:schemeClr val="accent1"/>
                  </a:solidFill>
                  <a:latin typeface="Poppins"/>
                  <a:ea typeface="Poppins"/>
                  <a:cs typeface="Poppins"/>
                  <a:sym typeface="Poppins"/>
                </a:endParaRPr>
              </a:p>
            </p:txBody>
          </p:sp>
        </p:grpSp>
        <p:cxnSp>
          <p:nvCxnSpPr>
            <p:cNvPr id="2024" name="Google Shape;2024;p120"/>
            <p:cNvCxnSpPr/>
            <p:nvPr/>
          </p:nvCxnSpPr>
          <p:spPr>
            <a:xfrm>
              <a:off x="295202" y="1669726"/>
              <a:ext cx="8604000" cy="0"/>
            </a:xfrm>
            <a:prstGeom prst="straightConnector1">
              <a:avLst/>
            </a:prstGeom>
            <a:noFill/>
            <a:ln cap="rnd" cmpd="sng" w="28575">
              <a:solidFill>
                <a:schemeClr val="accent1"/>
              </a:solidFill>
              <a:prstDash val="dot"/>
              <a:round/>
              <a:headEnd len="sm" w="sm" type="none"/>
              <a:tailEnd len="sm" w="sm" type="none"/>
            </a:ln>
          </p:spPr>
        </p:cxnSp>
        <p:sp>
          <p:nvSpPr>
            <p:cNvPr id="2025" name="Google Shape;2025;p120"/>
            <p:cNvSpPr/>
            <p:nvPr/>
          </p:nvSpPr>
          <p:spPr>
            <a:xfrm>
              <a:off x="2085145" y="1758654"/>
              <a:ext cx="2353500" cy="1137600"/>
            </a:xfrm>
            <a:prstGeom prst="roundRect">
              <a:avLst>
                <a:gd fmla="val 3519" name="adj"/>
              </a:avLst>
            </a:prstGeom>
            <a:solidFill>
              <a:srgbClr val="FF7A5B"/>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sp>
          <p:nvSpPr>
            <p:cNvPr id="2026" name="Google Shape;2026;p120"/>
            <p:cNvSpPr/>
            <p:nvPr/>
          </p:nvSpPr>
          <p:spPr>
            <a:xfrm>
              <a:off x="237598" y="1758654"/>
              <a:ext cx="1984800" cy="1137600"/>
            </a:xfrm>
            <a:prstGeom prst="roundRect">
              <a:avLst>
                <a:gd fmla="val 3519" name="adj"/>
              </a:avLst>
            </a:prstGeom>
            <a:solidFill>
              <a:srgbClr val="FF7A5B"/>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sp>
          <p:nvSpPr>
            <p:cNvPr id="2027" name="Google Shape;2027;p120"/>
            <p:cNvSpPr/>
            <p:nvPr/>
          </p:nvSpPr>
          <p:spPr>
            <a:xfrm>
              <a:off x="2085145" y="2028620"/>
              <a:ext cx="2353500" cy="1276500"/>
            </a:xfrm>
            <a:prstGeom prst="roundRect">
              <a:avLst>
                <a:gd fmla="val 3519" name="adj"/>
              </a:avLst>
            </a:prstGeom>
            <a:solidFill>
              <a:srgbClr val="484E5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sp>
          <p:nvSpPr>
            <p:cNvPr id="2028" name="Google Shape;2028;p120"/>
            <p:cNvSpPr/>
            <p:nvPr/>
          </p:nvSpPr>
          <p:spPr>
            <a:xfrm>
              <a:off x="237598" y="2028620"/>
              <a:ext cx="1984800" cy="1276500"/>
            </a:xfrm>
            <a:prstGeom prst="roundRect">
              <a:avLst>
                <a:gd fmla="val 3519" name="adj"/>
              </a:avLst>
            </a:prstGeom>
            <a:solidFill>
              <a:srgbClr val="484E5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sp>
          <p:nvSpPr>
            <p:cNvPr id="2029" name="Google Shape;2029;p120"/>
            <p:cNvSpPr/>
            <p:nvPr/>
          </p:nvSpPr>
          <p:spPr>
            <a:xfrm>
              <a:off x="274454" y="1786976"/>
              <a:ext cx="1792800" cy="1800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None/>
              </a:pPr>
              <a:r>
                <a:rPr b="1" i="0" lang="en" sz="1050" u="none" cap="none" strike="noStrike">
                  <a:solidFill>
                    <a:schemeClr val="lt1"/>
                  </a:solidFill>
                  <a:latin typeface="Poppins"/>
                  <a:ea typeface="Poppins"/>
                  <a:cs typeface="Poppins"/>
                  <a:sym typeface="Poppins"/>
                </a:rPr>
                <a:t>SEMI-SOLID BATTERY </a:t>
              </a:r>
              <a:endParaRPr b="1" i="0" sz="1050" u="none" cap="none" strike="noStrike">
                <a:solidFill>
                  <a:schemeClr val="lt1"/>
                </a:solidFill>
                <a:latin typeface="Poppins"/>
                <a:ea typeface="Poppins"/>
                <a:cs typeface="Poppins"/>
                <a:sym typeface="Poppins"/>
              </a:endParaRPr>
            </a:p>
          </p:txBody>
        </p:sp>
        <p:sp>
          <p:nvSpPr>
            <p:cNvPr id="2030" name="Google Shape;2030;p120"/>
            <p:cNvSpPr/>
            <p:nvPr/>
          </p:nvSpPr>
          <p:spPr>
            <a:xfrm>
              <a:off x="318605" y="2124075"/>
              <a:ext cx="1528500" cy="1076400"/>
            </a:xfrm>
            <a:prstGeom prst="rect">
              <a:avLst/>
            </a:prstGeom>
            <a:solidFill>
              <a:schemeClr val="lt1"/>
            </a:solidFill>
            <a:ln>
              <a:noFill/>
            </a:ln>
          </p:spPr>
          <p:txBody>
            <a:bodyPr anchorCtr="0" anchor="ctr" bIns="45700" lIns="72000" spcFirstLastPara="1" rIns="91425" wrap="square" tIns="45700">
              <a:noAutofit/>
            </a:bodyPr>
            <a:lstStyle/>
            <a:p>
              <a:pPr indent="0" lvl="0" marL="0" marR="0" rtl="0" algn="ctr">
                <a:lnSpc>
                  <a:spcPct val="100000"/>
                </a:lnSpc>
                <a:spcBef>
                  <a:spcPts val="0"/>
                </a:spcBef>
                <a:spcAft>
                  <a:spcPts val="0"/>
                </a:spcAft>
                <a:buNone/>
              </a:pPr>
              <a:r>
                <a:rPr b="1" i="0" lang="en" sz="1200" u="none" cap="none" strike="noStrike">
                  <a:solidFill>
                    <a:schemeClr val="accent1"/>
                  </a:solidFill>
                  <a:latin typeface="Poppins"/>
                  <a:ea typeface="Poppins"/>
                  <a:cs typeface="Poppins"/>
                  <a:sym typeface="Poppins"/>
                </a:rPr>
                <a:t>“GELIFIED” </a:t>
              </a:r>
              <a:endParaRPr/>
            </a:p>
            <a:p>
              <a:pPr indent="0" lvl="0" marL="0" marR="0" rtl="0" algn="ctr">
                <a:lnSpc>
                  <a:spcPct val="100000"/>
                </a:lnSpc>
                <a:spcBef>
                  <a:spcPts val="0"/>
                </a:spcBef>
                <a:spcAft>
                  <a:spcPts val="0"/>
                </a:spcAft>
                <a:buNone/>
              </a:pPr>
              <a:r>
                <a:rPr b="1" i="0" lang="en" sz="1200" u="none" cap="none" strike="noStrike">
                  <a:solidFill>
                    <a:schemeClr val="accent1"/>
                  </a:solidFill>
                  <a:latin typeface="Poppins"/>
                  <a:ea typeface="Poppins"/>
                  <a:cs typeface="Poppins"/>
                  <a:sym typeface="Poppins"/>
                </a:rPr>
                <a:t>ELECTROLYTES </a:t>
              </a:r>
              <a:endParaRPr/>
            </a:p>
            <a:p>
              <a:pPr indent="0" lvl="0" marL="0" marR="0" rtl="0" algn="ctr">
                <a:lnSpc>
                  <a:spcPct val="100000"/>
                </a:lnSpc>
                <a:spcBef>
                  <a:spcPts val="0"/>
                </a:spcBef>
                <a:spcAft>
                  <a:spcPts val="0"/>
                </a:spcAft>
                <a:buNone/>
              </a:pPr>
              <a:r>
                <a:rPr b="0" i="0" lang="en" sz="1050" u="none" cap="none" strike="noStrike">
                  <a:solidFill>
                    <a:srgbClr val="484E58"/>
                  </a:solidFill>
                  <a:latin typeface="Poppins Medium"/>
                  <a:ea typeface="Poppins Medium"/>
                  <a:cs typeface="Poppins Medium"/>
                  <a:sym typeface="Poppins Medium"/>
                </a:rPr>
                <a:t>and optionally</a:t>
              </a:r>
              <a:endParaRPr/>
            </a:p>
            <a:p>
              <a:pPr indent="0" lvl="0" marL="0" marR="0" rtl="0" algn="ctr">
                <a:lnSpc>
                  <a:spcPct val="100000"/>
                </a:lnSpc>
                <a:spcBef>
                  <a:spcPts val="0"/>
                </a:spcBef>
                <a:spcAft>
                  <a:spcPts val="0"/>
                </a:spcAft>
                <a:buNone/>
              </a:pPr>
              <a:r>
                <a:rPr b="0" i="0" lang="en" sz="1050" u="none" cap="none" strike="noStrike">
                  <a:solidFill>
                    <a:srgbClr val="484E58"/>
                  </a:solidFill>
                  <a:latin typeface="Poppins Medium"/>
                  <a:ea typeface="Poppins Medium"/>
                  <a:cs typeface="Poppins Medium"/>
                  <a:sym typeface="Poppins Medium"/>
                </a:rPr>
                <a:t>oxide coatings/fillers</a:t>
              </a:r>
              <a:endParaRPr/>
            </a:p>
          </p:txBody>
        </p:sp>
        <p:sp>
          <p:nvSpPr>
            <p:cNvPr id="2031" name="Google Shape;2031;p120"/>
            <p:cNvSpPr/>
            <p:nvPr/>
          </p:nvSpPr>
          <p:spPr>
            <a:xfrm>
              <a:off x="4647600" y="1758654"/>
              <a:ext cx="4299300" cy="1137600"/>
            </a:xfrm>
            <a:prstGeom prst="roundRect">
              <a:avLst>
                <a:gd fmla="val 3519" name="adj"/>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sp>
          <p:nvSpPr>
            <p:cNvPr id="2032" name="Google Shape;2032;p120"/>
            <p:cNvSpPr/>
            <p:nvPr/>
          </p:nvSpPr>
          <p:spPr>
            <a:xfrm>
              <a:off x="4647600" y="2028618"/>
              <a:ext cx="4299300" cy="1276500"/>
            </a:xfrm>
            <a:prstGeom prst="roundRect">
              <a:avLst>
                <a:gd fmla="val 3519" name="adj"/>
              </a:avLst>
            </a:prstGeom>
            <a:solidFill>
              <a:srgbClr val="353C4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Poppins"/>
                <a:ea typeface="Poppins"/>
                <a:cs typeface="Poppins"/>
                <a:sym typeface="Poppins"/>
              </a:endParaRPr>
            </a:p>
          </p:txBody>
        </p:sp>
        <p:sp>
          <p:nvSpPr>
            <p:cNvPr id="2033" name="Google Shape;2033;p120"/>
            <p:cNvSpPr/>
            <p:nvPr/>
          </p:nvSpPr>
          <p:spPr>
            <a:xfrm>
              <a:off x="4693851" y="1783981"/>
              <a:ext cx="2830800" cy="2574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dk1"/>
                </a:buClr>
                <a:buSzPts val="1050"/>
                <a:buFont typeface="Verdana"/>
                <a:buNone/>
              </a:pPr>
              <a:r>
                <a:rPr b="1" i="0" lang="en" sz="1050" u="none" cap="none" strike="noStrike">
                  <a:solidFill>
                    <a:schemeClr val="lt1"/>
                  </a:solidFill>
                  <a:latin typeface="Poppins"/>
                  <a:ea typeface="Poppins"/>
                  <a:cs typeface="Poppins"/>
                  <a:sym typeface="Poppins"/>
                </a:rPr>
                <a:t>ALL-SOLID STATE BATTERIES (ASSB)</a:t>
              </a:r>
              <a:endParaRPr b="1" i="0" sz="1050" u="none" cap="none" strike="noStrike">
                <a:solidFill>
                  <a:schemeClr val="lt1"/>
                </a:solidFill>
                <a:latin typeface="Poppins"/>
                <a:ea typeface="Poppins"/>
                <a:cs typeface="Poppins"/>
                <a:sym typeface="Poppins"/>
              </a:endParaRPr>
            </a:p>
          </p:txBody>
        </p:sp>
        <p:sp>
          <p:nvSpPr>
            <p:cNvPr id="2034" name="Google Shape;2034;p120"/>
            <p:cNvSpPr/>
            <p:nvPr/>
          </p:nvSpPr>
          <p:spPr>
            <a:xfrm>
              <a:off x="7133007" y="1765714"/>
              <a:ext cx="1742400" cy="284100"/>
            </a:xfrm>
            <a:prstGeom prst="rect">
              <a:avLst/>
            </a:prstGeom>
            <a:noFill/>
            <a:ln>
              <a:noFill/>
            </a:ln>
          </p:spPr>
          <p:txBody>
            <a:bodyPr anchorCtr="0" anchor="t" bIns="34275" lIns="68575" spcFirstLastPara="1" rIns="68575" wrap="square" tIns="34275">
              <a:noAutofit/>
            </a:bodyPr>
            <a:lstStyle/>
            <a:p>
              <a:pPr indent="0" lvl="0" marL="0" marR="0" rtl="0" algn="r">
                <a:lnSpc>
                  <a:spcPct val="100000"/>
                </a:lnSpc>
                <a:spcBef>
                  <a:spcPts val="0"/>
                </a:spcBef>
                <a:spcAft>
                  <a:spcPts val="0"/>
                </a:spcAft>
                <a:buClr>
                  <a:schemeClr val="accent1"/>
                </a:buClr>
                <a:buSzPts val="1200"/>
                <a:buFont typeface="Verdana"/>
                <a:buNone/>
              </a:pPr>
              <a:r>
                <a:rPr b="0" i="0" lang="en" sz="1200" u="none" cap="none" strike="noStrike">
                  <a:solidFill>
                    <a:schemeClr val="lt1"/>
                  </a:solidFill>
                  <a:latin typeface="Poppins Medium"/>
                  <a:ea typeface="Poppins Medium"/>
                  <a:cs typeface="Poppins Medium"/>
                  <a:sym typeface="Poppins Medium"/>
                </a:rPr>
                <a:t>500 </a:t>
              </a:r>
              <a:r>
                <a:rPr b="1" i="0" lang="en" sz="1200" u="none" cap="none" strike="noStrike">
                  <a:solidFill>
                    <a:schemeClr val="lt1"/>
                  </a:solidFill>
                  <a:latin typeface="Poppins Medium"/>
                  <a:ea typeface="Poppins Medium"/>
                  <a:cs typeface="Poppins Medium"/>
                  <a:sym typeface="Poppins Medium"/>
                </a:rPr>
                <a:t>Wh/kg</a:t>
              </a:r>
              <a:endParaRPr b="1" i="0" sz="1200" u="none" cap="none" strike="noStrike">
                <a:solidFill>
                  <a:schemeClr val="lt1"/>
                </a:solidFill>
                <a:latin typeface="Poppins Medium"/>
                <a:ea typeface="Poppins Medium"/>
                <a:cs typeface="Poppins Medium"/>
                <a:sym typeface="Poppins Medium"/>
              </a:endParaRPr>
            </a:p>
          </p:txBody>
        </p:sp>
        <p:sp>
          <p:nvSpPr>
            <p:cNvPr id="2035" name="Google Shape;2035;p120"/>
            <p:cNvSpPr/>
            <p:nvPr/>
          </p:nvSpPr>
          <p:spPr>
            <a:xfrm>
              <a:off x="2618157" y="1765714"/>
              <a:ext cx="1742400" cy="284100"/>
            </a:xfrm>
            <a:prstGeom prst="rect">
              <a:avLst/>
            </a:prstGeom>
            <a:noFill/>
            <a:ln>
              <a:noFill/>
            </a:ln>
          </p:spPr>
          <p:txBody>
            <a:bodyPr anchorCtr="0" anchor="t" bIns="34275" lIns="68575" spcFirstLastPara="1" rIns="68575" wrap="square" tIns="34275">
              <a:noAutofit/>
            </a:bodyPr>
            <a:lstStyle/>
            <a:p>
              <a:pPr indent="0" lvl="0" marL="0" marR="0" rtl="0" algn="r">
                <a:lnSpc>
                  <a:spcPct val="100000"/>
                </a:lnSpc>
                <a:spcBef>
                  <a:spcPts val="0"/>
                </a:spcBef>
                <a:spcAft>
                  <a:spcPts val="0"/>
                </a:spcAft>
                <a:buClr>
                  <a:schemeClr val="accent1"/>
                </a:buClr>
                <a:buSzPts val="1200"/>
                <a:buFont typeface="Verdana"/>
                <a:buNone/>
              </a:pPr>
              <a:r>
                <a:rPr b="0" i="0" lang="en" sz="1200" u="none" cap="none" strike="noStrike">
                  <a:solidFill>
                    <a:schemeClr val="lt1"/>
                  </a:solidFill>
                  <a:latin typeface="Poppins Medium"/>
                  <a:ea typeface="Poppins Medium"/>
                  <a:cs typeface="Poppins Medium"/>
                  <a:sym typeface="Poppins Medium"/>
                </a:rPr>
                <a:t>300-400 </a:t>
              </a:r>
              <a:r>
                <a:rPr b="1" i="0" lang="en" sz="1200" u="none" cap="none" strike="noStrike">
                  <a:solidFill>
                    <a:schemeClr val="lt1"/>
                  </a:solidFill>
                  <a:latin typeface="Poppins Medium"/>
                  <a:ea typeface="Poppins Medium"/>
                  <a:cs typeface="Poppins Medium"/>
                  <a:sym typeface="Poppins Medium"/>
                </a:rPr>
                <a:t>Wh/kg</a:t>
              </a:r>
              <a:endParaRPr b="1" i="0" sz="1200" u="none" cap="none" strike="noStrike">
                <a:solidFill>
                  <a:schemeClr val="lt1"/>
                </a:solidFill>
                <a:latin typeface="Poppins Medium"/>
                <a:ea typeface="Poppins Medium"/>
                <a:cs typeface="Poppins Medium"/>
                <a:sym typeface="Poppins Medium"/>
              </a:endParaRPr>
            </a:p>
          </p:txBody>
        </p:sp>
        <p:sp>
          <p:nvSpPr>
            <p:cNvPr id="2036" name="Google Shape;2036;p120"/>
            <p:cNvSpPr txBox="1"/>
            <p:nvPr/>
          </p:nvSpPr>
          <p:spPr>
            <a:xfrm>
              <a:off x="1828825" y="2052900"/>
              <a:ext cx="2830800" cy="981000"/>
            </a:xfrm>
            <a:prstGeom prst="rect">
              <a:avLst/>
            </a:prstGeom>
            <a:noFill/>
            <a:ln>
              <a:noFill/>
            </a:ln>
          </p:spPr>
          <p:txBody>
            <a:bodyPr anchorCtr="0" anchor="t" bIns="36000" lIns="91425" spcFirstLastPara="1" rIns="91425" wrap="square" tIns="36000">
              <a:spAutoFit/>
            </a:bodyPr>
            <a:lstStyle/>
            <a:p>
              <a:pPr indent="0" lvl="0" marL="0" marR="0" rtl="0" algn="l">
                <a:lnSpc>
                  <a:spcPct val="100000"/>
                </a:lnSpc>
                <a:spcBef>
                  <a:spcPts val="300"/>
                </a:spcBef>
                <a:spcAft>
                  <a:spcPts val="0"/>
                </a:spcAft>
                <a:buClr>
                  <a:srgbClr val="000000"/>
                </a:buClr>
                <a:buSzPts val="900"/>
                <a:buFont typeface="Arial"/>
                <a:buNone/>
              </a:pPr>
              <a:r>
                <a:t/>
              </a:r>
              <a:endParaRPr b="1" sz="950">
                <a:solidFill>
                  <a:srgbClr val="FFFFFF"/>
                </a:solidFill>
                <a:latin typeface="Poppins"/>
                <a:ea typeface="Poppins"/>
                <a:cs typeface="Poppins"/>
                <a:sym typeface="Poppins"/>
              </a:endParaRPr>
            </a:p>
            <a:p>
              <a:pPr indent="0" lvl="0" marL="0" marR="0" rtl="0" algn="l">
                <a:lnSpc>
                  <a:spcPct val="100000"/>
                </a:lnSpc>
                <a:spcBef>
                  <a:spcPts val="300"/>
                </a:spcBef>
                <a:spcAft>
                  <a:spcPts val="0"/>
                </a:spcAft>
                <a:buClr>
                  <a:srgbClr val="000000"/>
                </a:buClr>
                <a:buSzPts val="900"/>
                <a:buFont typeface="Arial"/>
                <a:buNone/>
              </a:pPr>
              <a:r>
                <a:rPr b="1" i="0" lang="en" sz="950" u="none" cap="none" strike="noStrike">
                  <a:solidFill>
                    <a:srgbClr val="FFFFFF"/>
                  </a:solidFill>
                  <a:latin typeface="Poppins"/>
                  <a:ea typeface="Poppins"/>
                  <a:cs typeface="Poppins"/>
                  <a:sym typeface="Poppins"/>
                </a:rPr>
                <a:t>+	Safety &amp; Energy improvement</a:t>
              </a:r>
              <a:endParaRPr b="0" i="0" sz="1700" u="none" cap="none" strike="noStrike">
                <a:solidFill>
                  <a:srgbClr val="000000"/>
                </a:solidFill>
                <a:latin typeface="Poppins"/>
                <a:ea typeface="Poppins"/>
                <a:cs typeface="Poppins"/>
                <a:sym typeface="Poppins"/>
              </a:endParaRPr>
            </a:p>
            <a:p>
              <a:pPr indent="0" lvl="0" marL="0" marR="0" rtl="0" algn="l">
                <a:lnSpc>
                  <a:spcPct val="100000"/>
                </a:lnSpc>
                <a:spcBef>
                  <a:spcPts val="300"/>
                </a:spcBef>
                <a:spcAft>
                  <a:spcPts val="0"/>
                </a:spcAft>
                <a:buClr>
                  <a:srgbClr val="000000"/>
                </a:buClr>
                <a:buSzPts val="900"/>
                <a:buFont typeface="Arial"/>
                <a:buNone/>
              </a:pPr>
              <a:r>
                <a:rPr b="0" i="0" lang="en" sz="950" u="none" cap="none" strike="noStrike">
                  <a:solidFill>
                    <a:srgbClr val="FFFFFF"/>
                  </a:solidFill>
                  <a:latin typeface="Poppins"/>
                  <a:ea typeface="Poppins"/>
                  <a:cs typeface="Poppins"/>
                  <a:sym typeface="Poppins"/>
                </a:rPr>
                <a:t>+ 	Better operation conditions</a:t>
              </a:r>
              <a:endParaRPr b="0" i="0" sz="1700" u="none" cap="none" strike="noStrike">
                <a:solidFill>
                  <a:srgbClr val="000000"/>
                </a:solidFill>
                <a:latin typeface="Poppins"/>
                <a:ea typeface="Poppins"/>
                <a:cs typeface="Poppins"/>
                <a:sym typeface="Poppins"/>
              </a:endParaRPr>
            </a:p>
            <a:p>
              <a:pPr indent="0" lvl="0" marL="0" marR="0" rtl="0" algn="l">
                <a:lnSpc>
                  <a:spcPct val="100000"/>
                </a:lnSpc>
                <a:spcBef>
                  <a:spcPts val="300"/>
                </a:spcBef>
                <a:spcAft>
                  <a:spcPts val="0"/>
                </a:spcAft>
                <a:buClr>
                  <a:srgbClr val="000000"/>
                </a:buClr>
                <a:buSzPts val="900"/>
                <a:buFont typeface="Arial"/>
                <a:buNone/>
              </a:pPr>
              <a:r>
                <a:rPr b="0" i="0" lang="en" sz="950" u="none" cap="none" strike="noStrike">
                  <a:solidFill>
                    <a:srgbClr val="FFFFFF"/>
                  </a:solidFill>
                  <a:latin typeface="Poppins"/>
                  <a:ea typeface="Poppins"/>
                  <a:cs typeface="Poppins"/>
                  <a:sym typeface="Poppins"/>
                </a:rPr>
                <a:t>+ 	Easier &amp; faster scalability </a:t>
              </a:r>
              <a:endParaRPr b="0" i="0" sz="950" u="none" cap="none" strike="noStrike">
                <a:solidFill>
                  <a:srgbClr val="FFFFFF"/>
                </a:solidFill>
                <a:latin typeface="Poppins"/>
                <a:ea typeface="Poppins"/>
                <a:cs typeface="Poppins"/>
                <a:sym typeface="Poppins"/>
              </a:endParaRPr>
            </a:p>
            <a:p>
              <a:pPr indent="0" lvl="0" marL="0" marR="0" rtl="0" algn="l">
                <a:lnSpc>
                  <a:spcPct val="100000"/>
                </a:lnSpc>
                <a:spcBef>
                  <a:spcPts val="300"/>
                </a:spcBef>
                <a:spcAft>
                  <a:spcPts val="0"/>
                </a:spcAft>
                <a:buClr>
                  <a:srgbClr val="000000"/>
                </a:buClr>
                <a:buSzPts val="900"/>
                <a:buFont typeface="Arial"/>
                <a:buNone/>
              </a:pPr>
              <a:r>
                <a:rPr b="0" i="0" lang="en" sz="1100" u="none" cap="none" strike="noStrike">
                  <a:solidFill>
                    <a:schemeClr val="accent1"/>
                  </a:solidFill>
                  <a:latin typeface="Poppins"/>
                  <a:ea typeface="Poppins"/>
                  <a:cs typeface="Poppins"/>
                  <a:sym typeface="Poppins"/>
                </a:rPr>
                <a:t>Limited energy density increase ?</a:t>
              </a:r>
              <a:endParaRPr b="0" i="0" sz="2300" u="none" cap="none" strike="noStrike">
                <a:solidFill>
                  <a:schemeClr val="accent1"/>
                </a:solidFill>
                <a:latin typeface="Poppins"/>
                <a:ea typeface="Poppins"/>
                <a:cs typeface="Poppins"/>
                <a:sym typeface="Poppins"/>
              </a:endParaRPr>
            </a:p>
          </p:txBody>
        </p:sp>
        <p:sp>
          <p:nvSpPr>
            <p:cNvPr id="2037" name="Google Shape;2037;p120"/>
            <p:cNvSpPr txBox="1"/>
            <p:nvPr/>
          </p:nvSpPr>
          <p:spPr>
            <a:xfrm>
              <a:off x="6296052" y="2052905"/>
              <a:ext cx="2590800" cy="1111800"/>
            </a:xfrm>
            <a:prstGeom prst="rect">
              <a:avLst/>
            </a:prstGeom>
            <a:noFill/>
            <a:ln>
              <a:noFill/>
            </a:ln>
          </p:spPr>
          <p:txBody>
            <a:bodyPr anchorCtr="0" anchor="t" bIns="36000" lIns="91425" spcFirstLastPara="1" rIns="91425" wrap="square" tIns="36000">
              <a:spAutoFit/>
            </a:bodyPr>
            <a:lstStyle/>
            <a:p>
              <a:pPr indent="0" lvl="0" marL="0" marR="0" rtl="0" algn="l">
                <a:lnSpc>
                  <a:spcPct val="100000"/>
                </a:lnSpc>
                <a:spcBef>
                  <a:spcPts val="300"/>
                </a:spcBef>
                <a:spcAft>
                  <a:spcPts val="0"/>
                </a:spcAft>
                <a:buNone/>
              </a:pPr>
              <a:r>
                <a:rPr b="1" i="0" lang="en" sz="950" u="none" cap="none" strike="noStrike">
                  <a:solidFill>
                    <a:srgbClr val="FFFFFF"/>
                  </a:solidFill>
                  <a:latin typeface="Poppins"/>
                  <a:ea typeface="Poppins"/>
                  <a:cs typeface="Poppins"/>
                  <a:sym typeface="Poppins"/>
                </a:rPr>
                <a:t>+	Game changer in safety</a:t>
              </a:r>
              <a:endParaRPr sz="1300"/>
            </a:p>
            <a:p>
              <a:pPr indent="0" lvl="0" marL="0" marR="0" rtl="0" algn="l">
                <a:lnSpc>
                  <a:spcPct val="100000"/>
                </a:lnSpc>
                <a:spcBef>
                  <a:spcPts val="300"/>
                </a:spcBef>
                <a:spcAft>
                  <a:spcPts val="0"/>
                </a:spcAft>
                <a:buNone/>
              </a:pPr>
              <a:r>
                <a:rPr b="1" i="0" lang="en" sz="950" u="none" cap="none" strike="noStrike">
                  <a:solidFill>
                    <a:srgbClr val="FFFFFF"/>
                  </a:solidFill>
                  <a:latin typeface="Poppins"/>
                  <a:ea typeface="Poppins"/>
                  <a:cs typeface="Poppins"/>
                  <a:sym typeface="Poppins"/>
                </a:rPr>
                <a:t>+	Game changer in Performance 	</a:t>
              </a:r>
              <a:r>
                <a:rPr b="0" i="0" lang="en" sz="950" u="none" cap="none" strike="noStrike">
                  <a:solidFill>
                    <a:srgbClr val="FFFFFF"/>
                  </a:solidFill>
                  <a:latin typeface="Poppins"/>
                  <a:ea typeface="Poppins"/>
                  <a:cs typeface="Poppins"/>
                  <a:sym typeface="Poppins"/>
                </a:rPr>
                <a:t>(Energy, fast charging)</a:t>
              </a:r>
              <a:endParaRPr sz="1300"/>
            </a:p>
            <a:p>
              <a:pPr indent="0" lvl="0" marL="0" marR="0" rtl="0" algn="l">
                <a:lnSpc>
                  <a:spcPct val="100000"/>
                </a:lnSpc>
                <a:spcBef>
                  <a:spcPts val="300"/>
                </a:spcBef>
                <a:spcAft>
                  <a:spcPts val="0"/>
                </a:spcAft>
                <a:buNone/>
              </a:pPr>
              <a:r>
                <a:rPr b="1" i="0" lang="en" sz="950" u="none" cap="none" strike="noStrike">
                  <a:solidFill>
                    <a:srgbClr val="FFFFFF"/>
                  </a:solidFill>
                  <a:latin typeface="Poppins"/>
                  <a:ea typeface="Poppins"/>
                  <a:cs typeface="Poppins"/>
                  <a:sym typeface="Poppins"/>
                </a:rPr>
                <a:t>+	More compact architectures</a:t>
              </a:r>
              <a:endParaRPr sz="1300"/>
            </a:p>
            <a:p>
              <a:pPr indent="0" lvl="0" marL="0" marR="0" rtl="0" algn="l">
                <a:lnSpc>
                  <a:spcPct val="100000"/>
                </a:lnSpc>
                <a:spcBef>
                  <a:spcPts val="300"/>
                </a:spcBef>
                <a:spcAft>
                  <a:spcPts val="0"/>
                </a:spcAft>
                <a:buNone/>
              </a:pPr>
              <a:r>
                <a:rPr b="0" i="0" lang="en" sz="1100" u="none" cap="none" strike="noStrike">
                  <a:solidFill>
                    <a:schemeClr val="accent1"/>
                  </a:solidFill>
                  <a:latin typeface="Poppins"/>
                  <a:ea typeface="Poppins"/>
                  <a:cs typeface="Poppins"/>
                  <a:sym typeface="Poppins"/>
                </a:rPr>
                <a:t>New manufacturing process ? </a:t>
              </a:r>
              <a:br>
                <a:rPr b="0" i="0" lang="en" sz="1100" u="none" cap="none" strike="noStrike">
                  <a:solidFill>
                    <a:schemeClr val="accent1"/>
                  </a:solidFill>
                  <a:latin typeface="Poppins"/>
                  <a:ea typeface="Poppins"/>
                  <a:cs typeface="Poppins"/>
                  <a:sym typeface="Poppins"/>
                </a:rPr>
              </a:br>
              <a:r>
                <a:rPr b="0" i="0" lang="en" sz="1100" u="none" cap="none" strike="noStrike">
                  <a:solidFill>
                    <a:schemeClr val="accent1"/>
                  </a:solidFill>
                  <a:latin typeface="Poppins"/>
                  <a:ea typeface="Poppins"/>
                  <a:cs typeface="Poppins"/>
                  <a:sym typeface="Poppins"/>
                </a:rPr>
                <a:t>especially for Oxide &amp; Sulfide</a:t>
              </a:r>
              <a:endParaRPr sz="1300"/>
            </a:p>
          </p:txBody>
        </p:sp>
        <p:sp>
          <p:nvSpPr>
            <p:cNvPr id="2038" name="Google Shape;2038;p120"/>
            <p:cNvSpPr/>
            <p:nvPr/>
          </p:nvSpPr>
          <p:spPr>
            <a:xfrm>
              <a:off x="4747730" y="2124075"/>
              <a:ext cx="1528500" cy="1076400"/>
            </a:xfrm>
            <a:prstGeom prst="rect">
              <a:avLst/>
            </a:prstGeom>
            <a:solidFill>
              <a:schemeClr val="lt1"/>
            </a:solidFill>
            <a:ln>
              <a:noFill/>
            </a:ln>
          </p:spPr>
          <p:txBody>
            <a:bodyPr anchorCtr="0" anchor="ctr" bIns="45700" lIns="72000" spcFirstLastPara="1" rIns="91425" wrap="square" tIns="45700">
              <a:noAutofit/>
            </a:bodyPr>
            <a:lstStyle/>
            <a:p>
              <a:pPr indent="0" lvl="0" marL="0" marR="0" rtl="0" algn="ctr">
                <a:lnSpc>
                  <a:spcPct val="100000"/>
                </a:lnSpc>
                <a:spcBef>
                  <a:spcPts val="0"/>
                </a:spcBef>
                <a:spcAft>
                  <a:spcPts val="0"/>
                </a:spcAft>
                <a:buNone/>
              </a:pPr>
              <a:r>
                <a:rPr b="1" i="0" lang="en" sz="1200" u="none" cap="none" strike="noStrike">
                  <a:solidFill>
                    <a:schemeClr val="accent1"/>
                  </a:solidFill>
                  <a:latin typeface="Poppins"/>
                  <a:ea typeface="Poppins"/>
                  <a:cs typeface="Poppins"/>
                  <a:sym typeface="Poppins"/>
                </a:rPr>
                <a:t>NEW ELECTROLYTE DESIGNS</a:t>
              </a:r>
              <a:br>
                <a:rPr b="1" i="0" lang="en" sz="1200" u="none" cap="none" strike="noStrike">
                  <a:solidFill>
                    <a:schemeClr val="accent1"/>
                  </a:solidFill>
                  <a:latin typeface="Poppins"/>
                  <a:ea typeface="Poppins"/>
                  <a:cs typeface="Poppins"/>
                  <a:sym typeface="Poppins"/>
                </a:rPr>
              </a:br>
              <a:r>
                <a:rPr b="0" i="0" lang="en" sz="1050" u="none" cap="none" strike="noStrike">
                  <a:solidFill>
                    <a:schemeClr val="dk1"/>
                  </a:solidFill>
                  <a:latin typeface="Poppins Medium"/>
                  <a:ea typeface="Poppins Medium"/>
                  <a:cs typeface="Poppins Medium"/>
                  <a:sym typeface="Poppins Medium"/>
                </a:rPr>
                <a:t>non-liquid </a:t>
              </a:r>
              <a:br>
                <a:rPr b="0" i="0" lang="en" sz="1050" u="none" cap="none" strike="noStrike">
                  <a:solidFill>
                    <a:schemeClr val="dk1"/>
                  </a:solidFill>
                  <a:latin typeface="Poppins Medium"/>
                  <a:ea typeface="Poppins Medium"/>
                  <a:cs typeface="Poppins Medium"/>
                  <a:sym typeface="Poppins Medium"/>
                </a:rPr>
              </a:br>
              <a:r>
                <a:rPr b="0" i="0" lang="en" sz="1050" u="none" cap="none" strike="noStrike">
                  <a:solidFill>
                    <a:schemeClr val="dk1"/>
                  </a:solidFill>
                  <a:latin typeface="Poppins Medium"/>
                  <a:ea typeface="Poppins Medium"/>
                  <a:cs typeface="Poppins Medium"/>
                  <a:sym typeface="Poppins Medium"/>
                </a:rPr>
                <a:t>&amp; non-flammable</a:t>
              </a:r>
              <a:endParaRPr/>
            </a:p>
          </p:txBody>
        </p:sp>
        <p:sp>
          <p:nvSpPr>
            <p:cNvPr id="2039" name="Google Shape;2039;p120"/>
            <p:cNvSpPr/>
            <p:nvPr/>
          </p:nvSpPr>
          <p:spPr>
            <a:xfrm>
              <a:off x="251791" y="3391479"/>
              <a:ext cx="4167900" cy="487200"/>
            </a:xfrm>
            <a:prstGeom prst="rect">
              <a:avLst/>
            </a:prstGeom>
            <a:solidFill>
              <a:srgbClr val="FFFFF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000"/>
                <a:buFont typeface="Arial"/>
                <a:buNone/>
              </a:pPr>
              <a:r>
                <a:rPr b="0" i="0" lang="en" sz="1400" u="none" cap="none" strike="noStrike">
                  <a:solidFill>
                    <a:schemeClr val="dk1"/>
                  </a:solidFill>
                  <a:latin typeface="Poppins"/>
                  <a:ea typeface="Poppins"/>
                  <a:cs typeface="Poppins"/>
                  <a:sym typeface="Poppins"/>
                </a:rPr>
                <a:t>FIRST GENERATION</a:t>
              </a:r>
              <a:br>
                <a:rPr b="0" i="0" lang="en" sz="1400" u="none" cap="none" strike="noStrike">
                  <a:solidFill>
                    <a:schemeClr val="dk1"/>
                  </a:solidFill>
                  <a:latin typeface="Poppins"/>
                  <a:ea typeface="Poppins"/>
                  <a:cs typeface="Poppins"/>
                  <a:sym typeface="Poppins"/>
                </a:rPr>
              </a:br>
              <a:r>
                <a:rPr b="0" i="0" lang="en" sz="1400" u="none" cap="none" strike="noStrike">
                  <a:solidFill>
                    <a:schemeClr val="dk1"/>
                  </a:solidFill>
                  <a:latin typeface="Poppins"/>
                  <a:ea typeface="Poppins"/>
                  <a:cs typeface="Poppins"/>
                  <a:sym typeface="Poppins"/>
                </a:rPr>
                <a:t>OF “SOLID STATE” BATTERIES</a:t>
              </a:r>
              <a:endParaRPr b="0" i="0" sz="1400" u="none" cap="none" strike="noStrike">
                <a:solidFill>
                  <a:schemeClr val="dk1"/>
                </a:solidFill>
                <a:latin typeface="Poppins"/>
                <a:ea typeface="Poppins"/>
                <a:cs typeface="Poppins"/>
                <a:sym typeface="Poppins"/>
              </a:endParaRPr>
            </a:p>
          </p:txBody>
        </p:sp>
      </p:gr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2015"/>
                                        </p:tgtEl>
                                        <p:attrNameLst>
                                          <p:attrName>style.visibility</p:attrName>
                                        </p:attrNameLst>
                                      </p:cBhvr>
                                      <p:to>
                                        <p:strVal val="visible"/>
                                      </p:to>
                                    </p:set>
                                    <p:animEffect filter="fade" transition="in">
                                      <p:cBhvr>
                                        <p:cTn dur="500"/>
                                        <p:tgtEl>
                                          <p:spTgt spid="2015"/>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044" name="Shape 2044"/>
        <p:cNvGrpSpPr/>
        <p:nvPr/>
      </p:nvGrpSpPr>
      <p:grpSpPr>
        <a:xfrm>
          <a:off x="0" y="0"/>
          <a:ext cx="0" cy="0"/>
          <a:chOff x="0" y="0"/>
          <a:chExt cx="0" cy="0"/>
        </a:xfrm>
      </p:grpSpPr>
      <p:pic>
        <p:nvPicPr>
          <p:cNvPr id="2045" name="Google Shape;2045;p121"/>
          <p:cNvPicPr preferRelativeResize="0"/>
          <p:nvPr/>
        </p:nvPicPr>
        <p:blipFill rotWithShape="1">
          <a:blip r:embed="rId3">
            <a:alphaModFix/>
          </a:blip>
          <a:srcRect b="0" l="0" r="0" t="0"/>
          <a:stretch/>
        </p:blipFill>
        <p:spPr>
          <a:xfrm>
            <a:off x="0" y="0"/>
            <a:ext cx="9144000" cy="5143501"/>
          </a:xfrm>
          <a:prstGeom prst="rect">
            <a:avLst/>
          </a:prstGeom>
          <a:noFill/>
          <a:ln>
            <a:noFill/>
          </a:ln>
        </p:spPr>
      </p:pic>
      <p:sp>
        <p:nvSpPr>
          <p:cNvPr id="2046" name="Google Shape;2046;p121"/>
          <p:cNvSpPr/>
          <p:nvPr/>
        </p:nvSpPr>
        <p:spPr>
          <a:xfrm rot="5400000">
            <a:off x="2904976" y="-1104900"/>
            <a:ext cx="3333900" cy="9163200"/>
          </a:xfrm>
          <a:prstGeom prst="rect">
            <a:avLst/>
          </a:prstGeom>
          <a:gradFill>
            <a:gsLst>
              <a:gs pos="0">
                <a:srgbClr val="23180B"/>
              </a:gs>
              <a:gs pos="100000">
                <a:srgbClr val="A01E00">
                  <a:alpha val="0"/>
                </a:srgbClr>
              </a:gs>
            </a:gsLst>
            <a:lin ang="10800025" scaled="0"/>
          </a:gra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Arial"/>
              <a:ea typeface="Arial"/>
              <a:cs typeface="Arial"/>
              <a:sym typeface="Arial"/>
            </a:endParaRPr>
          </a:p>
        </p:txBody>
      </p:sp>
      <p:sp>
        <p:nvSpPr>
          <p:cNvPr id="2047" name="Google Shape;2047;p121"/>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solidFill>
                  <a:schemeClr val="lt1"/>
                </a:solidFill>
              </a:rPr>
              <a:t>Solid state battery materials need to be produced </a:t>
            </a:r>
            <a:r>
              <a:rPr b="1" lang="en">
                <a:solidFill>
                  <a:schemeClr val="lt1"/>
                </a:solidFill>
              </a:rPr>
              <a:t>locally, at scale, quality and cost </a:t>
            </a:r>
            <a:endParaRPr b="1">
              <a:solidFill>
                <a:schemeClr val="lt1"/>
              </a:solidFill>
            </a:endParaRPr>
          </a:p>
        </p:txBody>
      </p:sp>
      <p:sp>
        <p:nvSpPr>
          <p:cNvPr id="2048" name="Google Shape;2048;p121"/>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grpSp>
        <p:nvGrpSpPr>
          <p:cNvPr id="2049" name="Google Shape;2049;p121"/>
          <p:cNvGrpSpPr/>
          <p:nvPr/>
        </p:nvGrpSpPr>
        <p:grpSpPr>
          <a:xfrm>
            <a:off x="305214" y="1024153"/>
            <a:ext cx="2789700" cy="3090021"/>
            <a:chOff x="263470" y="1216424"/>
            <a:chExt cx="2789700" cy="3090021"/>
          </a:xfrm>
        </p:grpSpPr>
        <p:sp>
          <p:nvSpPr>
            <p:cNvPr id="2050" name="Google Shape;2050;p121"/>
            <p:cNvSpPr/>
            <p:nvPr/>
          </p:nvSpPr>
          <p:spPr>
            <a:xfrm>
              <a:off x="263470" y="1786445"/>
              <a:ext cx="2789700" cy="2520000"/>
            </a:xfrm>
            <a:prstGeom prst="roundRect">
              <a:avLst>
                <a:gd fmla="val 4572" name="adj"/>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51" name="Google Shape;2051;p121"/>
            <p:cNvSpPr txBox="1"/>
            <p:nvPr/>
          </p:nvSpPr>
          <p:spPr>
            <a:xfrm>
              <a:off x="448752" y="2453597"/>
              <a:ext cx="2419200" cy="4848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1000"/>
                <a:buFont typeface="Arial"/>
                <a:buNone/>
              </a:pPr>
              <a:r>
                <a:rPr b="0" i="0" lang="en" sz="1050" u="none" cap="none" strike="noStrike">
                  <a:solidFill>
                    <a:schemeClr val="dk1"/>
                  </a:solidFill>
                  <a:latin typeface="Poppins"/>
                  <a:ea typeface="Poppins"/>
                  <a:cs typeface="Poppins"/>
                  <a:sym typeface="Poppins"/>
                </a:rPr>
                <a:t>High performance electrolytes, combining </a:t>
              </a:r>
              <a:r>
                <a:rPr b="1" i="0" lang="en" sz="1050" u="none" cap="none" strike="noStrike">
                  <a:solidFill>
                    <a:schemeClr val="dk1"/>
                  </a:solidFill>
                  <a:latin typeface="Poppins"/>
                  <a:ea typeface="Poppins"/>
                  <a:cs typeface="Poppins"/>
                  <a:sym typeface="Poppins"/>
                </a:rPr>
                <a:t>high Li</a:t>
              </a:r>
              <a:r>
                <a:rPr b="1" baseline="30000" i="0" lang="en" sz="1050" u="none" cap="none" strike="noStrike">
                  <a:solidFill>
                    <a:schemeClr val="dk1"/>
                  </a:solidFill>
                  <a:latin typeface="Poppins"/>
                  <a:ea typeface="Poppins"/>
                  <a:cs typeface="Poppins"/>
                  <a:sym typeface="Poppins"/>
                </a:rPr>
                <a:t>+</a:t>
              </a:r>
              <a:r>
                <a:rPr b="1" i="0" lang="en" sz="1050" u="none" cap="none" strike="noStrike">
                  <a:solidFill>
                    <a:schemeClr val="dk1"/>
                  </a:solidFill>
                  <a:latin typeface="Poppins"/>
                  <a:ea typeface="Poppins"/>
                  <a:cs typeface="Poppins"/>
                  <a:sym typeface="Poppins"/>
                </a:rPr>
                <a:t> conductivity and processability.</a:t>
              </a:r>
              <a:endParaRPr b="0" i="0" sz="1400" u="none" cap="none" strike="noStrike">
                <a:solidFill>
                  <a:schemeClr val="dk1"/>
                </a:solidFill>
                <a:latin typeface="Poppins"/>
                <a:ea typeface="Poppins"/>
                <a:cs typeface="Poppins"/>
                <a:sym typeface="Poppins"/>
              </a:endParaRPr>
            </a:p>
          </p:txBody>
        </p:sp>
        <p:sp>
          <p:nvSpPr>
            <p:cNvPr id="2052" name="Google Shape;2052;p121"/>
            <p:cNvSpPr/>
            <p:nvPr/>
          </p:nvSpPr>
          <p:spPr>
            <a:xfrm>
              <a:off x="444537" y="1911878"/>
              <a:ext cx="2427600" cy="416100"/>
            </a:xfrm>
            <a:prstGeom prst="roundRect">
              <a:avLst>
                <a:gd fmla="val 16667" name="adj"/>
              </a:avLst>
            </a:prstGeom>
            <a:solidFill>
              <a:schemeClr val="accent1"/>
            </a:solidFill>
            <a:ln cap="flat" cmpd="sng" w="9525">
              <a:solidFill>
                <a:schemeClr val="accent1"/>
              </a:solidFill>
              <a:prstDash val="solid"/>
              <a:round/>
              <a:headEnd len="sm" w="sm" type="none"/>
              <a:tailEnd len="sm" w="sm" type="none"/>
            </a:ln>
          </p:spPr>
          <p:txBody>
            <a:bodyPr anchorCtr="0" anchor="ctr" bIns="45700" lIns="72000" spcFirstLastPara="1" rIns="91425" wrap="square" tIns="45700">
              <a:noAutofit/>
            </a:bodyPr>
            <a:lstStyle/>
            <a:p>
              <a:pPr indent="0" lvl="0" marL="0" marR="0" rtl="0" algn="ctr">
                <a:lnSpc>
                  <a:spcPct val="100000"/>
                </a:lnSpc>
                <a:spcBef>
                  <a:spcPts val="0"/>
                </a:spcBef>
                <a:spcAft>
                  <a:spcPts val="0"/>
                </a:spcAft>
                <a:buClr>
                  <a:srgbClr val="000000"/>
                </a:buClr>
                <a:buSzPts val="1100"/>
                <a:buFont typeface="Arial"/>
                <a:buNone/>
              </a:pPr>
              <a:r>
                <a:rPr b="0" i="0" lang="en" sz="1100" u="none" cap="none" strike="noStrike">
                  <a:solidFill>
                    <a:schemeClr val="lt1"/>
                  </a:solidFill>
                  <a:latin typeface="Poppins"/>
                  <a:ea typeface="Poppins"/>
                  <a:cs typeface="Poppins"/>
                  <a:sym typeface="Poppins"/>
                </a:rPr>
                <a:t>HIGH PERFORMANCE &amp; SCALABLE </a:t>
              </a:r>
              <a:r>
                <a:rPr b="1" i="0" lang="en" sz="1100" u="none" cap="none" strike="noStrike">
                  <a:solidFill>
                    <a:schemeClr val="lt1"/>
                  </a:solidFill>
                  <a:latin typeface="Poppins"/>
                  <a:ea typeface="Poppins"/>
                  <a:cs typeface="Poppins"/>
                  <a:sym typeface="Poppins"/>
                </a:rPr>
                <a:t>CHEMISTRIES</a:t>
              </a:r>
              <a:endParaRPr b="1" i="0" sz="1100" u="none" cap="none" strike="noStrike">
                <a:solidFill>
                  <a:schemeClr val="lt1"/>
                </a:solidFill>
                <a:latin typeface="Poppins"/>
                <a:ea typeface="Poppins"/>
                <a:cs typeface="Poppins"/>
                <a:sym typeface="Poppins"/>
              </a:endParaRPr>
            </a:p>
          </p:txBody>
        </p:sp>
        <p:sp>
          <p:nvSpPr>
            <p:cNvPr id="2053" name="Google Shape;2053;p121"/>
            <p:cNvSpPr txBox="1"/>
            <p:nvPr/>
          </p:nvSpPr>
          <p:spPr>
            <a:xfrm>
              <a:off x="355720" y="3076049"/>
              <a:ext cx="2605200" cy="3231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1000"/>
                <a:buFont typeface="Arial"/>
                <a:buNone/>
              </a:pPr>
              <a:r>
                <a:rPr b="1" i="0" lang="en" sz="1050" u="none" cap="none" strike="noStrike">
                  <a:solidFill>
                    <a:schemeClr val="dk1"/>
                  </a:solidFill>
                  <a:latin typeface="Poppins"/>
                  <a:ea typeface="Poppins"/>
                  <a:cs typeface="Poppins"/>
                  <a:sym typeface="Poppins"/>
                </a:rPr>
                <a:t>Innovative binder solutions </a:t>
              </a:r>
              <a:r>
                <a:rPr b="0" i="0" lang="en" sz="1050" u="none" cap="none" strike="noStrike">
                  <a:solidFill>
                    <a:schemeClr val="dk1"/>
                  </a:solidFill>
                  <a:latin typeface="Poppins"/>
                  <a:ea typeface="Poppins"/>
                  <a:cs typeface="Poppins"/>
                  <a:sym typeface="Poppins"/>
                </a:rPr>
                <a:t>adapted to Solid State Batteries constraints.</a:t>
              </a:r>
              <a:endParaRPr b="0" i="0" sz="1600" u="none" cap="none" strike="noStrike">
                <a:solidFill>
                  <a:schemeClr val="dk1"/>
                </a:solidFill>
                <a:latin typeface="Poppins"/>
                <a:ea typeface="Poppins"/>
                <a:cs typeface="Poppins"/>
                <a:sym typeface="Poppins"/>
              </a:endParaRPr>
            </a:p>
          </p:txBody>
        </p:sp>
        <p:sp>
          <p:nvSpPr>
            <p:cNvPr id="2054" name="Google Shape;2054;p121"/>
            <p:cNvSpPr txBox="1"/>
            <p:nvPr/>
          </p:nvSpPr>
          <p:spPr>
            <a:xfrm>
              <a:off x="518495" y="3482676"/>
              <a:ext cx="2279700" cy="4848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1000"/>
                <a:buFont typeface="Arial"/>
                <a:buNone/>
              </a:pPr>
              <a:r>
                <a:rPr b="1" i="0" lang="en" sz="1050" u="none" cap="none" strike="noStrike">
                  <a:solidFill>
                    <a:schemeClr val="dk1"/>
                  </a:solidFill>
                  <a:latin typeface="Poppins"/>
                  <a:ea typeface="Poppins"/>
                  <a:cs typeface="Poppins"/>
                  <a:sym typeface="Poppins"/>
                </a:rPr>
                <a:t>Easy integration </a:t>
              </a:r>
              <a:r>
                <a:rPr b="0" i="0" lang="en" sz="1050" u="none" cap="none" strike="noStrike">
                  <a:solidFill>
                    <a:schemeClr val="dk1"/>
                  </a:solidFill>
                  <a:latin typeface="Poppins"/>
                  <a:ea typeface="Poppins"/>
                  <a:cs typeface="Poppins"/>
                  <a:sym typeface="Poppins"/>
                </a:rPr>
                <a:t>in composite systems and/or in densified layers.</a:t>
              </a:r>
              <a:endParaRPr b="0" i="0" sz="1400" u="none" cap="none" strike="noStrike">
                <a:solidFill>
                  <a:schemeClr val="dk1"/>
                </a:solidFill>
                <a:latin typeface="Poppins"/>
                <a:ea typeface="Poppins"/>
                <a:cs typeface="Poppins"/>
                <a:sym typeface="Poppins"/>
              </a:endParaRPr>
            </a:p>
          </p:txBody>
        </p:sp>
        <p:grpSp>
          <p:nvGrpSpPr>
            <p:cNvPr id="2055" name="Google Shape;2055;p121"/>
            <p:cNvGrpSpPr/>
            <p:nvPr/>
          </p:nvGrpSpPr>
          <p:grpSpPr>
            <a:xfrm>
              <a:off x="1293376" y="1216424"/>
              <a:ext cx="839741" cy="456757"/>
              <a:chOff x="1440669" y="2026027"/>
              <a:chExt cx="519867" cy="282769"/>
            </a:xfrm>
          </p:grpSpPr>
          <p:grpSp>
            <p:nvGrpSpPr>
              <p:cNvPr id="2056" name="Google Shape;2056;p121"/>
              <p:cNvGrpSpPr/>
              <p:nvPr/>
            </p:nvGrpSpPr>
            <p:grpSpPr>
              <a:xfrm>
                <a:off x="1440669" y="2026027"/>
                <a:ext cx="184493" cy="282769"/>
                <a:chOff x="229" y="1286"/>
                <a:chExt cx="277" cy="425"/>
              </a:xfrm>
            </p:grpSpPr>
            <p:sp>
              <p:nvSpPr>
                <p:cNvPr id="2057" name="Google Shape;2057;p121"/>
                <p:cNvSpPr/>
                <p:nvPr/>
              </p:nvSpPr>
              <p:spPr>
                <a:xfrm>
                  <a:off x="229" y="1286"/>
                  <a:ext cx="277" cy="425"/>
                </a:xfrm>
                <a:custGeom>
                  <a:rect b="b" l="l" r="r" t="t"/>
                  <a:pathLst>
                    <a:path extrusionOk="0" h="641" w="418">
                      <a:moveTo>
                        <a:pt x="409" y="541"/>
                      </a:moveTo>
                      <a:cubicBezTo>
                        <a:pt x="275" y="186"/>
                        <a:pt x="275" y="186"/>
                        <a:pt x="275" y="186"/>
                      </a:cubicBezTo>
                      <a:cubicBezTo>
                        <a:pt x="275" y="62"/>
                        <a:pt x="275" y="62"/>
                        <a:pt x="275" y="62"/>
                      </a:cubicBezTo>
                      <a:cubicBezTo>
                        <a:pt x="287" y="62"/>
                        <a:pt x="287" y="62"/>
                        <a:pt x="287" y="62"/>
                      </a:cubicBezTo>
                      <a:cubicBezTo>
                        <a:pt x="303" y="62"/>
                        <a:pt x="317" y="49"/>
                        <a:pt x="317" y="33"/>
                      </a:cubicBezTo>
                      <a:cubicBezTo>
                        <a:pt x="317" y="30"/>
                        <a:pt x="317" y="30"/>
                        <a:pt x="317" y="30"/>
                      </a:cubicBezTo>
                      <a:cubicBezTo>
                        <a:pt x="317" y="13"/>
                        <a:pt x="303" y="0"/>
                        <a:pt x="287" y="0"/>
                      </a:cubicBezTo>
                      <a:cubicBezTo>
                        <a:pt x="131" y="0"/>
                        <a:pt x="131" y="0"/>
                        <a:pt x="131" y="0"/>
                      </a:cubicBezTo>
                      <a:cubicBezTo>
                        <a:pt x="114" y="0"/>
                        <a:pt x="101" y="13"/>
                        <a:pt x="101" y="30"/>
                      </a:cubicBezTo>
                      <a:cubicBezTo>
                        <a:pt x="101" y="33"/>
                        <a:pt x="101" y="33"/>
                        <a:pt x="101" y="33"/>
                      </a:cubicBezTo>
                      <a:cubicBezTo>
                        <a:pt x="101" y="49"/>
                        <a:pt x="114" y="62"/>
                        <a:pt x="131" y="62"/>
                      </a:cubicBezTo>
                      <a:cubicBezTo>
                        <a:pt x="143" y="62"/>
                        <a:pt x="143" y="62"/>
                        <a:pt x="143" y="62"/>
                      </a:cubicBezTo>
                      <a:cubicBezTo>
                        <a:pt x="143" y="186"/>
                        <a:pt x="143" y="186"/>
                        <a:pt x="143" y="186"/>
                      </a:cubicBezTo>
                      <a:cubicBezTo>
                        <a:pt x="8" y="541"/>
                        <a:pt x="8" y="541"/>
                        <a:pt x="8" y="541"/>
                      </a:cubicBezTo>
                      <a:cubicBezTo>
                        <a:pt x="0" y="564"/>
                        <a:pt x="3" y="589"/>
                        <a:pt x="17" y="609"/>
                      </a:cubicBezTo>
                      <a:cubicBezTo>
                        <a:pt x="31" y="629"/>
                        <a:pt x="53" y="641"/>
                        <a:pt x="78" y="641"/>
                      </a:cubicBezTo>
                      <a:cubicBezTo>
                        <a:pt x="340" y="641"/>
                        <a:pt x="340" y="641"/>
                        <a:pt x="340" y="641"/>
                      </a:cubicBezTo>
                      <a:cubicBezTo>
                        <a:pt x="365" y="641"/>
                        <a:pt x="387" y="629"/>
                        <a:pt x="401" y="609"/>
                      </a:cubicBezTo>
                      <a:cubicBezTo>
                        <a:pt x="415" y="589"/>
                        <a:pt x="418" y="564"/>
                        <a:pt x="409" y="541"/>
                      </a:cubicBezTo>
                      <a:close/>
                      <a:moveTo>
                        <a:pt x="162" y="192"/>
                      </a:moveTo>
                      <a:cubicBezTo>
                        <a:pt x="163" y="191"/>
                        <a:pt x="163" y="190"/>
                        <a:pt x="163" y="188"/>
                      </a:cubicBezTo>
                      <a:cubicBezTo>
                        <a:pt x="163" y="52"/>
                        <a:pt x="163" y="52"/>
                        <a:pt x="163" y="52"/>
                      </a:cubicBezTo>
                      <a:cubicBezTo>
                        <a:pt x="163" y="46"/>
                        <a:pt x="158" y="42"/>
                        <a:pt x="153" y="42"/>
                      </a:cubicBezTo>
                      <a:cubicBezTo>
                        <a:pt x="131" y="42"/>
                        <a:pt x="131" y="42"/>
                        <a:pt x="131" y="42"/>
                      </a:cubicBezTo>
                      <a:cubicBezTo>
                        <a:pt x="125" y="42"/>
                        <a:pt x="121" y="38"/>
                        <a:pt x="121" y="33"/>
                      </a:cubicBezTo>
                      <a:cubicBezTo>
                        <a:pt x="121" y="30"/>
                        <a:pt x="121" y="30"/>
                        <a:pt x="121" y="30"/>
                      </a:cubicBezTo>
                      <a:cubicBezTo>
                        <a:pt x="121" y="24"/>
                        <a:pt x="125" y="20"/>
                        <a:pt x="131" y="20"/>
                      </a:cubicBezTo>
                      <a:cubicBezTo>
                        <a:pt x="287" y="20"/>
                        <a:pt x="287" y="20"/>
                        <a:pt x="287" y="20"/>
                      </a:cubicBezTo>
                      <a:cubicBezTo>
                        <a:pt x="292" y="20"/>
                        <a:pt x="297" y="24"/>
                        <a:pt x="297" y="30"/>
                      </a:cubicBezTo>
                      <a:cubicBezTo>
                        <a:pt x="297" y="33"/>
                        <a:pt x="297" y="33"/>
                        <a:pt x="297" y="33"/>
                      </a:cubicBezTo>
                      <a:cubicBezTo>
                        <a:pt x="297" y="38"/>
                        <a:pt x="292" y="42"/>
                        <a:pt x="287" y="42"/>
                      </a:cubicBezTo>
                      <a:cubicBezTo>
                        <a:pt x="265" y="42"/>
                        <a:pt x="265" y="42"/>
                        <a:pt x="265" y="42"/>
                      </a:cubicBezTo>
                      <a:cubicBezTo>
                        <a:pt x="259" y="42"/>
                        <a:pt x="255" y="46"/>
                        <a:pt x="255" y="52"/>
                      </a:cubicBezTo>
                      <a:cubicBezTo>
                        <a:pt x="255" y="188"/>
                        <a:pt x="255" y="188"/>
                        <a:pt x="255" y="188"/>
                      </a:cubicBezTo>
                      <a:cubicBezTo>
                        <a:pt x="255" y="190"/>
                        <a:pt x="255" y="191"/>
                        <a:pt x="256" y="192"/>
                      </a:cubicBezTo>
                      <a:cubicBezTo>
                        <a:pt x="282" y="262"/>
                        <a:pt x="282" y="262"/>
                        <a:pt x="282" y="262"/>
                      </a:cubicBezTo>
                      <a:cubicBezTo>
                        <a:pt x="265" y="262"/>
                        <a:pt x="265" y="262"/>
                        <a:pt x="265" y="262"/>
                      </a:cubicBezTo>
                      <a:cubicBezTo>
                        <a:pt x="259" y="262"/>
                        <a:pt x="255" y="267"/>
                        <a:pt x="255" y="272"/>
                      </a:cubicBezTo>
                      <a:cubicBezTo>
                        <a:pt x="255" y="278"/>
                        <a:pt x="259" y="282"/>
                        <a:pt x="265" y="282"/>
                      </a:cubicBezTo>
                      <a:cubicBezTo>
                        <a:pt x="290" y="282"/>
                        <a:pt x="290" y="282"/>
                        <a:pt x="290" y="282"/>
                      </a:cubicBezTo>
                      <a:cubicBezTo>
                        <a:pt x="297" y="301"/>
                        <a:pt x="297" y="301"/>
                        <a:pt x="297" y="301"/>
                      </a:cubicBezTo>
                      <a:cubicBezTo>
                        <a:pt x="280" y="301"/>
                        <a:pt x="280" y="301"/>
                        <a:pt x="280" y="301"/>
                      </a:cubicBezTo>
                      <a:cubicBezTo>
                        <a:pt x="274" y="301"/>
                        <a:pt x="270" y="306"/>
                        <a:pt x="270" y="311"/>
                      </a:cubicBezTo>
                      <a:cubicBezTo>
                        <a:pt x="270" y="317"/>
                        <a:pt x="274" y="321"/>
                        <a:pt x="280" y="321"/>
                      </a:cubicBezTo>
                      <a:cubicBezTo>
                        <a:pt x="305" y="321"/>
                        <a:pt x="305" y="321"/>
                        <a:pt x="305" y="321"/>
                      </a:cubicBezTo>
                      <a:cubicBezTo>
                        <a:pt x="312" y="340"/>
                        <a:pt x="312" y="340"/>
                        <a:pt x="312" y="340"/>
                      </a:cubicBezTo>
                      <a:cubicBezTo>
                        <a:pt x="294" y="340"/>
                        <a:pt x="294" y="340"/>
                        <a:pt x="294" y="340"/>
                      </a:cubicBezTo>
                      <a:cubicBezTo>
                        <a:pt x="289" y="340"/>
                        <a:pt x="284" y="344"/>
                        <a:pt x="284" y="350"/>
                      </a:cubicBezTo>
                      <a:cubicBezTo>
                        <a:pt x="284" y="355"/>
                        <a:pt x="289" y="360"/>
                        <a:pt x="294" y="360"/>
                      </a:cubicBezTo>
                      <a:cubicBezTo>
                        <a:pt x="319" y="360"/>
                        <a:pt x="319" y="360"/>
                        <a:pt x="319" y="360"/>
                      </a:cubicBezTo>
                      <a:cubicBezTo>
                        <a:pt x="327" y="379"/>
                        <a:pt x="327" y="379"/>
                        <a:pt x="327" y="379"/>
                      </a:cubicBezTo>
                      <a:cubicBezTo>
                        <a:pt x="309" y="379"/>
                        <a:pt x="309" y="379"/>
                        <a:pt x="309" y="379"/>
                      </a:cubicBezTo>
                      <a:cubicBezTo>
                        <a:pt x="303" y="379"/>
                        <a:pt x="299" y="383"/>
                        <a:pt x="299" y="389"/>
                      </a:cubicBezTo>
                      <a:cubicBezTo>
                        <a:pt x="299" y="394"/>
                        <a:pt x="303" y="399"/>
                        <a:pt x="309" y="399"/>
                      </a:cubicBezTo>
                      <a:cubicBezTo>
                        <a:pt x="334" y="399"/>
                        <a:pt x="334" y="399"/>
                        <a:pt x="334" y="399"/>
                      </a:cubicBezTo>
                      <a:cubicBezTo>
                        <a:pt x="341" y="418"/>
                        <a:pt x="341" y="418"/>
                        <a:pt x="341" y="418"/>
                      </a:cubicBezTo>
                      <a:cubicBezTo>
                        <a:pt x="77" y="418"/>
                        <a:pt x="77" y="418"/>
                        <a:pt x="77" y="418"/>
                      </a:cubicBezTo>
                      <a:lnTo>
                        <a:pt x="162" y="192"/>
                      </a:lnTo>
                      <a:close/>
                      <a:moveTo>
                        <a:pt x="385" y="598"/>
                      </a:moveTo>
                      <a:cubicBezTo>
                        <a:pt x="375" y="612"/>
                        <a:pt x="358" y="621"/>
                        <a:pt x="340" y="621"/>
                      </a:cubicBezTo>
                      <a:cubicBezTo>
                        <a:pt x="78" y="621"/>
                        <a:pt x="78" y="621"/>
                        <a:pt x="78" y="621"/>
                      </a:cubicBezTo>
                      <a:cubicBezTo>
                        <a:pt x="60" y="621"/>
                        <a:pt x="43" y="612"/>
                        <a:pt x="33" y="598"/>
                      </a:cubicBezTo>
                      <a:cubicBezTo>
                        <a:pt x="23" y="583"/>
                        <a:pt x="21" y="565"/>
                        <a:pt x="27" y="548"/>
                      </a:cubicBezTo>
                      <a:cubicBezTo>
                        <a:pt x="69" y="438"/>
                        <a:pt x="69" y="438"/>
                        <a:pt x="69" y="438"/>
                      </a:cubicBezTo>
                      <a:cubicBezTo>
                        <a:pt x="349" y="438"/>
                        <a:pt x="349" y="438"/>
                        <a:pt x="349" y="438"/>
                      </a:cubicBezTo>
                      <a:cubicBezTo>
                        <a:pt x="356" y="457"/>
                        <a:pt x="356" y="457"/>
                        <a:pt x="356" y="457"/>
                      </a:cubicBezTo>
                      <a:cubicBezTo>
                        <a:pt x="339" y="457"/>
                        <a:pt x="339" y="457"/>
                        <a:pt x="339" y="457"/>
                      </a:cubicBezTo>
                      <a:cubicBezTo>
                        <a:pt x="333" y="457"/>
                        <a:pt x="329" y="461"/>
                        <a:pt x="329" y="467"/>
                      </a:cubicBezTo>
                      <a:cubicBezTo>
                        <a:pt x="329" y="472"/>
                        <a:pt x="333" y="477"/>
                        <a:pt x="339" y="477"/>
                      </a:cubicBezTo>
                      <a:cubicBezTo>
                        <a:pt x="364" y="477"/>
                        <a:pt x="364" y="477"/>
                        <a:pt x="364" y="477"/>
                      </a:cubicBezTo>
                      <a:cubicBezTo>
                        <a:pt x="371" y="496"/>
                        <a:pt x="371" y="496"/>
                        <a:pt x="371" y="496"/>
                      </a:cubicBezTo>
                      <a:cubicBezTo>
                        <a:pt x="353" y="496"/>
                        <a:pt x="353" y="496"/>
                        <a:pt x="353" y="496"/>
                      </a:cubicBezTo>
                      <a:cubicBezTo>
                        <a:pt x="348" y="496"/>
                        <a:pt x="343" y="500"/>
                        <a:pt x="343" y="506"/>
                      </a:cubicBezTo>
                      <a:cubicBezTo>
                        <a:pt x="343" y="511"/>
                        <a:pt x="348" y="516"/>
                        <a:pt x="353" y="516"/>
                      </a:cubicBezTo>
                      <a:cubicBezTo>
                        <a:pt x="378" y="516"/>
                        <a:pt x="378" y="516"/>
                        <a:pt x="378" y="516"/>
                      </a:cubicBezTo>
                      <a:cubicBezTo>
                        <a:pt x="386" y="534"/>
                        <a:pt x="386" y="534"/>
                        <a:pt x="386" y="534"/>
                      </a:cubicBezTo>
                      <a:cubicBezTo>
                        <a:pt x="368" y="534"/>
                        <a:pt x="368" y="534"/>
                        <a:pt x="368" y="534"/>
                      </a:cubicBezTo>
                      <a:cubicBezTo>
                        <a:pt x="363" y="534"/>
                        <a:pt x="358" y="539"/>
                        <a:pt x="358" y="544"/>
                      </a:cubicBezTo>
                      <a:cubicBezTo>
                        <a:pt x="358" y="550"/>
                        <a:pt x="363" y="554"/>
                        <a:pt x="368" y="554"/>
                      </a:cubicBezTo>
                      <a:cubicBezTo>
                        <a:pt x="393" y="554"/>
                        <a:pt x="393" y="554"/>
                        <a:pt x="393" y="554"/>
                      </a:cubicBezTo>
                      <a:cubicBezTo>
                        <a:pt x="396" y="569"/>
                        <a:pt x="393" y="585"/>
                        <a:pt x="385" y="598"/>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58" name="Google Shape;2058;p121"/>
                <p:cNvSpPr/>
                <p:nvPr/>
              </p:nvSpPr>
              <p:spPr>
                <a:xfrm>
                  <a:off x="300" y="1411"/>
                  <a:ext cx="62" cy="137"/>
                </a:xfrm>
                <a:custGeom>
                  <a:rect b="b" l="l" r="r" t="t"/>
                  <a:pathLst>
                    <a:path extrusionOk="0" h="207" w="93">
                      <a:moveTo>
                        <a:pt x="8" y="206"/>
                      </a:moveTo>
                      <a:cubicBezTo>
                        <a:pt x="9" y="206"/>
                        <a:pt x="11" y="207"/>
                        <a:pt x="12" y="207"/>
                      </a:cubicBezTo>
                      <a:cubicBezTo>
                        <a:pt x="16" y="207"/>
                        <a:pt x="20" y="204"/>
                        <a:pt x="21" y="200"/>
                      </a:cubicBezTo>
                      <a:cubicBezTo>
                        <a:pt x="91" y="15"/>
                        <a:pt x="91" y="15"/>
                        <a:pt x="91" y="15"/>
                      </a:cubicBezTo>
                      <a:cubicBezTo>
                        <a:pt x="93" y="10"/>
                        <a:pt x="91" y="4"/>
                        <a:pt x="85" y="2"/>
                      </a:cubicBezTo>
                      <a:cubicBezTo>
                        <a:pt x="80" y="0"/>
                        <a:pt x="75" y="3"/>
                        <a:pt x="73" y="8"/>
                      </a:cubicBezTo>
                      <a:cubicBezTo>
                        <a:pt x="2" y="193"/>
                        <a:pt x="2" y="193"/>
                        <a:pt x="2" y="193"/>
                      </a:cubicBezTo>
                      <a:cubicBezTo>
                        <a:pt x="0" y="198"/>
                        <a:pt x="3" y="204"/>
                        <a:pt x="8" y="206"/>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59" name="Google Shape;2059;p121"/>
                <p:cNvSpPr/>
                <p:nvPr/>
              </p:nvSpPr>
              <p:spPr>
                <a:xfrm>
                  <a:off x="254" y="1588"/>
                  <a:ext cx="40" cy="99"/>
                </a:xfrm>
                <a:custGeom>
                  <a:rect b="b" l="l" r="r" t="t"/>
                  <a:pathLst>
                    <a:path extrusionOk="0" h="150" w="61">
                      <a:moveTo>
                        <a:pt x="53" y="2"/>
                      </a:moveTo>
                      <a:cubicBezTo>
                        <a:pt x="48" y="0"/>
                        <a:pt x="42" y="2"/>
                        <a:pt x="41" y="8"/>
                      </a:cubicBezTo>
                      <a:cubicBezTo>
                        <a:pt x="4" y="104"/>
                        <a:pt x="4" y="104"/>
                        <a:pt x="4" y="104"/>
                      </a:cubicBezTo>
                      <a:cubicBezTo>
                        <a:pt x="0" y="115"/>
                        <a:pt x="1" y="126"/>
                        <a:pt x="8" y="135"/>
                      </a:cubicBezTo>
                      <a:cubicBezTo>
                        <a:pt x="14" y="145"/>
                        <a:pt x="25" y="150"/>
                        <a:pt x="36" y="150"/>
                      </a:cubicBezTo>
                      <a:cubicBezTo>
                        <a:pt x="41" y="150"/>
                        <a:pt x="46" y="146"/>
                        <a:pt x="46" y="140"/>
                      </a:cubicBezTo>
                      <a:cubicBezTo>
                        <a:pt x="46" y="135"/>
                        <a:pt x="41" y="130"/>
                        <a:pt x="36" y="130"/>
                      </a:cubicBezTo>
                      <a:cubicBezTo>
                        <a:pt x="31" y="130"/>
                        <a:pt x="27" y="128"/>
                        <a:pt x="24" y="124"/>
                      </a:cubicBezTo>
                      <a:cubicBezTo>
                        <a:pt x="22" y="120"/>
                        <a:pt x="21" y="115"/>
                        <a:pt x="23" y="111"/>
                      </a:cubicBezTo>
                      <a:cubicBezTo>
                        <a:pt x="59" y="15"/>
                        <a:pt x="59" y="15"/>
                        <a:pt x="59" y="15"/>
                      </a:cubicBezTo>
                      <a:cubicBezTo>
                        <a:pt x="61" y="9"/>
                        <a:pt x="59" y="4"/>
                        <a:pt x="53" y="2"/>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grpSp>
          <p:grpSp>
            <p:nvGrpSpPr>
              <p:cNvPr id="2060" name="Google Shape;2060;p121"/>
              <p:cNvGrpSpPr/>
              <p:nvPr/>
            </p:nvGrpSpPr>
            <p:grpSpPr>
              <a:xfrm>
                <a:off x="1686678" y="2027720"/>
                <a:ext cx="273858" cy="273944"/>
                <a:chOff x="2234" y="973"/>
                <a:chExt cx="1292" cy="1292"/>
              </a:xfrm>
            </p:grpSpPr>
            <p:sp>
              <p:nvSpPr>
                <p:cNvPr id="2061" name="Google Shape;2061;p121"/>
                <p:cNvSpPr/>
                <p:nvPr/>
              </p:nvSpPr>
              <p:spPr>
                <a:xfrm>
                  <a:off x="2709" y="973"/>
                  <a:ext cx="817" cy="817"/>
                </a:xfrm>
                <a:custGeom>
                  <a:rect b="b" l="l" r="r" t="t"/>
                  <a:pathLst>
                    <a:path extrusionOk="0" h="344" w="344">
                      <a:moveTo>
                        <a:pt x="295" y="0"/>
                      </a:moveTo>
                      <a:cubicBezTo>
                        <a:pt x="49" y="0"/>
                        <a:pt x="49" y="0"/>
                        <a:pt x="49" y="0"/>
                      </a:cubicBezTo>
                      <a:cubicBezTo>
                        <a:pt x="22" y="0"/>
                        <a:pt x="0" y="22"/>
                        <a:pt x="0" y="49"/>
                      </a:cubicBezTo>
                      <a:cubicBezTo>
                        <a:pt x="0" y="251"/>
                        <a:pt x="0" y="251"/>
                        <a:pt x="0" y="251"/>
                      </a:cubicBezTo>
                      <a:cubicBezTo>
                        <a:pt x="19" y="251"/>
                        <a:pt x="19" y="251"/>
                        <a:pt x="19" y="251"/>
                      </a:cubicBezTo>
                      <a:cubicBezTo>
                        <a:pt x="19" y="49"/>
                        <a:pt x="19" y="49"/>
                        <a:pt x="19" y="49"/>
                      </a:cubicBezTo>
                      <a:cubicBezTo>
                        <a:pt x="19" y="33"/>
                        <a:pt x="32" y="19"/>
                        <a:pt x="49" y="19"/>
                      </a:cubicBezTo>
                      <a:cubicBezTo>
                        <a:pt x="295" y="19"/>
                        <a:pt x="295" y="19"/>
                        <a:pt x="295" y="19"/>
                      </a:cubicBezTo>
                      <a:cubicBezTo>
                        <a:pt x="311" y="19"/>
                        <a:pt x="325" y="33"/>
                        <a:pt x="325" y="49"/>
                      </a:cubicBezTo>
                      <a:cubicBezTo>
                        <a:pt x="325" y="295"/>
                        <a:pt x="325" y="295"/>
                        <a:pt x="325" y="295"/>
                      </a:cubicBezTo>
                      <a:cubicBezTo>
                        <a:pt x="325" y="312"/>
                        <a:pt x="311" y="325"/>
                        <a:pt x="295" y="325"/>
                      </a:cubicBezTo>
                      <a:cubicBezTo>
                        <a:pt x="93" y="325"/>
                        <a:pt x="93" y="325"/>
                        <a:pt x="93" y="325"/>
                      </a:cubicBezTo>
                      <a:cubicBezTo>
                        <a:pt x="93" y="344"/>
                        <a:pt x="93" y="344"/>
                        <a:pt x="93" y="344"/>
                      </a:cubicBezTo>
                      <a:cubicBezTo>
                        <a:pt x="295" y="344"/>
                        <a:pt x="295" y="344"/>
                        <a:pt x="295" y="344"/>
                      </a:cubicBezTo>
                      <a:cubicBezTo>
                        <a:pt x="322" y="344"/>
                        <a:pt x="344" y="322"/>
                        <a:pt x="344" y="295"/>
                      </a:cubicBezTo>
                      <a:cubicBezTo>
                        <a:pt x="344" y="49"/>
                        <a:pt x="344" y="49"/>
                        <a:pt x="344" y="49"/>
                      </a:cubicBezTo>
                      <a:cubicBezTo>
                        <a:pt x="344" y="22"/>
                        <a:pt x="322" y="0"/>
                        <a:pt x="295" y="0"/>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62" name="Google Shape;2062;p121"/>
                <p:cNvSpPr/>
                <p:nvPr/>
              </p:nvSpPr>
              <p:spPr>
                <a:xfrm>
                  <a:off x="2234" y="1716"/>
                  <a:ext cx="549" cy="549"/>
                </a:xfrm>
                <a:custGeom>
                  <a:rect b="b" l="l" r="r" t="t"/>
                  <a:pathLst>
                    <a:path extrusionOk="0" h="231" w="231">
                      <a:moveTo>
                        <a:pt x="212" y="196"/>
                      </a:moveTo>
                      <a:cubicBezTo>
                        <a:pt x="212" y="205"/>
                        <a:pt x="205" y="212"/>
                        <a:pt x="196" y="212"/>
                      </a:cubicBezTo>
                      <a:cubicBezTo>
                        <a:pt x="35" y="212"/>
                        <a:pt x="35" y="212"/>
                        <a:pt x="35" y="212"/>
                      </a:cubicBezTo>
                      <a:cubicBezTo>
                        <a:pt x="26" y="212"/>
                        <a:pt x="19" y="205"/>
                        <a:pt x="19" y="196"/>
                      </a:cubicBezTo>
                      <a:cubicBezTo>
                        <a:pt x="19" y="35"/>
                        <a:pt x="19" y="35"/>
                        <a:pt x="19" y="35"/>
                      </a:cubicBezTo>
                      <a:cubicBezTo>
                        <a:pt x="19" y="26"/>
                        <a:pt x="26" y="19"/>
                        <a:pt x="35" y="19"/>
                      </a:cubicBezTo>
                      <a:cubicBezTo>
                        <a:pt x="167" y="19"/>
                        <a:pt x="167" y="19"/>
                        <a:pt x="167" y="19"/>
                      </a:cubicBezTo>
                      <a:cubicBezTo>
                        <a:pt x="167" y="0"/>
                        <a:pt x="167" y="0"/>
                        <a:pt x="167" y="0"/>
                      </a:cubicBezTo>
                      <a:cubicBezTo>
                        <a:pt x="35" y="0"/>
                        <a:pt x="35" y="0"/>
                        <a:pt x="35" y="0"/>
                      </a:cubicBezTo>
                      <a:cubicBezTo>
                        <a:pt x="16" y="0"/>
                        <a:pt x="0" y="15"/>
                        <a:pt x="0" y="35"/>
                      </a:cubicBezTo>
                      <a:cubicBezTo>
                        <a:pt x="0" y="196"/>
                        <a:pt x="0" y="196"/>
                        <a:pt x="0" y="196"/>
                      </a:cubicBezTo>
                      <a:cubicBezTo>
                        <a:pt x="0" y="215"/>
                        <a:pt x="16" y="231"/>
                        <a:pt x="35" y="231"/>
                      </a:cubicBezTo>
                      <a:cubicBezTo>
                        <a:pt x="196" y="231"/>
                        <a:pt x="196" y="231"/>
                        <a:pt x="196" y="231"/>
                      </a:cubicBezTo>
                      <a:cubicBezTo>
                        <a:pt x="216" y="231"/>
                        <a:pt x="231" y="215"/>
                        <a:pt x="231" y="196"/>
                      </a:cubicBezTo>
                      <a:cubicBezTo>
                        <a:pt x="231" y="64"/>
                        <a:pt x="231" y="64"/>
                        <a:pt x="231" y="64"/>
                      </a:cubicBezTo>
                      <a:cubicBezTo>
                        <a:pt x="212" y="64"/>
                        <a:pt x="212" y="64"/>
                        <a:pt x="212" y="64"/>
                      </a:cubicBezTo>
                      <a:cubicBezTo>
                        <a:pt x="212" y="196"/>
                        <a:pt x="212" y="196"/>
                        <a:pt x="212" y="196"/>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63" name="Google Shape;2063;p121"/>
                <p:cNvSpPr/>
                <p:nvPr/>
              </p:nvSpPr>
              <p:spPr>
                <a:xfrm>
                  <a:off x="2355" y="1194"/>
                  <a:ext cx="950" cy="950"/>
                </a:xfrm>
                <a:custGeom>
                  <a:rect b="b" l="l" r="r" t="t"/>
                  <a:pathLst>
                    <a:path extrusionOk="0" h="950" w="950">
                      <a:moveTo>
                        <a:pt x="34" y="950"/>
                      </a:moveTo>
                      <a:lnTo>
                        <a:pt x="905" y="78"/>
                      </a:lnTo>
                      <a:lnTo>
                        <a:pt x="905" y="268"/>
                      </a:lnTo>
                      <a:lnTo>
                        <a:pt x="950" y="268"/>
                      </a:lnTo>
                      <a:lnTo>
                        <a:pt x="950" y="0"/>
                      </a:lnTo>
                      <a:lnTo>
                        <a:pt x="682" y="0"/>
                      </a:lnTo>
                      <a:lnTo>
                        <a:pt x="682" y="45"/>
                      </a:lnTo>
                      <a:lnTo>
                        <a:pt x="872" y="45"/>
                      </a:lnTo>
                      <a:lnTo>
                        <a:pt x="0" y="917"/>
                      </a:lnTo>
                      <a:lnTo>
                        <a:pt x="34" y="950"/>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grpSp>
        </p:grpSp>
      </p:grpSp>
      <p:grpSp>
        <p:nvGrpSpPr>
          <p:cNvPr id="2064" name="Google Shape;2064;p121"/>
          <p:cNvGrpSpPr/>
          <p:nvPr/>
        </p:nvGrpSpPr>
        <p:grpSpPr>
          <a:xfrm>
            <a:off x="3180148" y="843557"/>
            <a:ext cx="2929200" cy="3270617"/>
            <a:chOff x="3138405" y="1035828"/>
            <a:chExt cx="2929200" cy="3270617"/>
          </a:xfrm>
        </p:grpSpPr>
        <p:sp>
          <p:nvSpPr>
            <p:cNvPr id="2065" name="Google Shape;2065;p121"/>
            <p:cNvSpPr/>
            <p:nvPr/>
          </p:nvSpPr>
          <p:spPr>
            <a:xfrm>
              <a:off x="3138405" y="1786445"/>
              <a:ext cx="2929200" cy="2520000"/>
            </a:xfrm>
            <a:prstGeom prst="roundRect">
              <a:avLst>
                <a:gd fmla="val 5328" name="adj"/>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66" name="Google Shape;2066;p121"/>
            <p:cNvSpPr txBox="1"/>
            <p:nvPr/>
          </p:nvSpPr>
          <p:spPr>
            <a:xfrm>
              <a:off x="3192648" y="2453598"/>
              <a:ext cx="2820600" cy="4848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1000"/>
                <a:buFont typeface="Arial"/>
                <a:buNone/>
              </a:pPr>
              <a:r>
                <a:rPr b="1" i="0" lang="en" sz="1050" u="none" cap="none" strike="noStrike">
                  <a:solidFill>
                    <a:schemeClr val="dk1"/>
                  </a:solidFill>
                  <a:latin typeface="Poppins"/>
                  <a:ea typeface="Poppins"/>
                  <a:cs typeface="Poppins"/>
                  <a:sym typeface="Poppins"/>
                </a:rPr>
                <a:t>Pilot assets at Ton level </a:t>
              </a:r>
              <a:r>
                <a:rPr b="0" i="0" lang="en" sz="1050" u="none" cap="none" strike="noStrike">
                  <a:solidFill>
                    <a:schemeClr val="dk1"/>
                  </a:solidFill>
                  <a:latin typeface="Poppins"/>
                  <a:ea typeface="Poppins"/>
                  <a:cs typeface="Poppins"/>
                  <a:sym typeface="Poppins"/>
                </a:rPr>
                <a:t>to produce electrolytes at relevant scale for </a:t>
              </a:r>
              <a:r>
                <a:rPr b="1" i="0" lang="en" sz="1050" u="none" cap="none" strike="noStrike">
                  <a:solidFill>
                    <a:schemeClr val="dk1"/>
                  </a:solidFill>
                  <a:latin typeface="Poppins"/>
                  <a:ea typeface="Poppins"/>
                  <a:cs typeface="Poppins"/>
                  <a:sym typeface="Poppins"/>
                </a:rPr>
                <a:t>cell process definition and for safety tests.</a:t>
              </a:r>
              <a:endParaRPr b="1" i="0" sz="1400" u="none" cap="none" strike="noStrike">
                <a:solidFill>
                  <a:schemeClr val="dk1"/>
                </a:solidFill>
                <a:latin typeface="Poppins"/>
                <a:ea typeface="Poppins"/>
                <a:cs typeface="Poppins"/>
                <a:sym typeface="Poppins"/>
              </a:endParaRPr>
            </a:p>
          </p:txBody>
        </p:sp>
        <p:sp>
          <p:nvSpPr>
            <p:cNvPr id="2067" name="Google Shape;2067;p121"/>
            <p:cNvSpPr/>
            <p:nvPr/>
          </p:nvSpPr>
          <p:spPr>
            <a:xfrm>
              <a:off x="3328525" y="1911878"/>
              <a:ext cx="2548800" cy="416100"/>
            </a:xfrm>
            <a:prstGeom prst="roundRect">
              <a:avLst>
                <a:gd fmla="val 16667" name="adj"/>
              </a:avLst>
            </a:prstGeom>
            <a:solidFill>
              <a:schemeClr val="accent1"/>
            </a:solidFill>
            <a:ln cap="flat" cmpd="sng" w="9525">
              <a:solidFill>
                <a:schemeClr val="accent1"/>
              </a:solidFill>
              <a:prstDash val="solid"/>
              <a:round/>
              <a:headEnd len="sm" w="sm" type="none"/>
              <a:tailEnd len="sm" w="sm" type="none"/>
            </a:ln>
          </p:spPr>
          <p:txBody>
            <a:bodyPr anchorCtr="0" anchor="ctr" bIns="45700" lIns="72000" spcFirstLastPara="1" rIns="91425" wrap="square" tIns="45700">
              <a:noAutofit/>
            </a:bodyPr>
            <a:lstStyle/>
            <a:p>
              <a:pPr indent="0" lvl="0" marL="0" marR="0" rtl="0" algn="ctr">
                <a:lnSpc>
                  <a:spcPct val="100000"/>
                </a:lnSpc>
                <a:spcBef>
                  <a:spcPts val="0"/>
                </a:spcBef>
                <a:spcAft>
                  <a:spcPts val="0"/>
                </a:spcAft>
                <a:buClr>
                  <a:srgbClr val="000000"/>
                </a:buClr>
                <a:buSzPts val="1100"/>
                <a:buFont typeface="Arial"/>
                <a:buNone/>
              </a:pPr>
              <a:r>
                <a:rPr b="0" i="0" lang="en" sz="1100" u="none" cap="none" strike="noStrike">
                  <a:solidFill>
                    <a:schemeClr val="lt1"/>
                  </a:solidFill>
                  <a:latin typeface="Poppins"/>
                  <a:ea typeface="Poppins"/>
                  <a:cs typeface="Poppins"/>
                  <a:sym typeface="Poppins"/>
                </a:rPr>
                <a:t>LARGE SCALE &amp; LOCAL</a:t>
              </a:r>
              <a:br>
                <a:rPr b="0" i="0" lang="en" sz="1100" u="none" cap="none" strike="noStrike">
                  <a:solidFill>
                    <a:schemeClr val="lt1"/>
                  </a:solidFill>
                  <a:latin typeface="Poppins"/>
                  <a:ea typeface="Poppins"/>
                  <a:cs typeface="Poppins"/>
                  <a:sym typeface="Poppins"/>
                </a:rPr>
              </a:br>
              <a:r>
                <a:rPr b="1" i="0" lang="en" sz="1100" u="none" cap="none" strike="noStrike">
                  <a:solidFill>
                    <a:schemeClr val="lt1"/>
                  </a:solidFill>
                  <a:latin typeface="Poppins"/>
                  <a:ea typeface="Poppins"/>
                  <a:cs typeface="Poppins"/>
                  <a:sym typeface="Poppins"/>
                </a:rPr>
                <a:t>PRODUCTION </a:t>
              </a:r>
              <a:endParaRPr b="1" i="0" sz="1100" u="none" cap="none" strike="noStrike">
                <a:solidFill>
                  <a:schemeClr val="lt1"/>
                </a:solidFill>
                <a:latin typeface="Poppins"/>
                <a:ea typeface="Poppins"/>
                <a:cs typeface="Poppins"/>
                <a:sym typeface="Poppins"/>
              </a:endParaRPr>
            </a:p>
          </p:txBody>
        </p:sp>
        <p:sp>
          <p:nvSpPr>
            <p:cNvPr id="2068" name="Google Shape;2068;p121"/>
            <p:cNvSpPr txBox="1"/>
            <p:nvPr/>
          </p:nvSpPr>
          <p:spPr>
            <a:xfrm>
              <a:off x="3343757" y="3047514"/>
              <a:ext cx="2526300" cy="4848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1000"/>
                <a:buFont typeface="Arial"/>
                <a:buNone/>
              </a:pPr>
              <a:r>
                <a:rPr b="1" i="0" lang="en" sz="1050" u="none" cap="none" strike="noStrike">
                  <a:solidFill>
                    <a:schemeClr val="dk1"/>
                  </a:solidFill>
                  <a:latin typeface="Poppins"/>
                  <a:ea typeface="Poppins"/>
                  <a:cs typeface="Poppins"/>
                  <a:sym typeface="Poppins"/>
                </a:rPr>
                <a:t>Industrial implementation </a:t>
              </a:r>
              <a:r>
                <a:rPr b="0" i="0" lang="en" sz="1050" u="none" cap="none" strike="noStrike">
                  <a:solidFill>
                    <a:schemeClr val="dk1"/>
                  </a:solidFill>
                  <a:latin typeface="Poppins"/>
                  <a:ea typeface="Poppins"/>
                  <a:cs typeface="Poppins"/>
                  <a:sym typeface="Poppins"/>
                </a:rPr>
                <a:t>plans in Europe </a:t>
              </a:r>
              <a:r>
                <a:rPr b="1" i="0" lang="en" sz="1050" u="none" cap="none" strike="noStrike">
                  <a:solidFill>
                    <a:schemeClr val="dk1"/>
                  </a:solidFill>
                  <a:latin typeface="Poppins"/>
                  <a:ea typeface="Poppins"/>
                  <a:cs typeface="Poppins"/>
                  <a:sym typeface="Poppins"/>
                </a:rPr>
                <a:t>synchronized with OEMs </a:t>
              </a:r>
              <a:r>
                <a:rPr b="0" i="0" lang="en" sz="1050" u="none" cap="none" strike="noStrike">
                  <a:solidFill>
                    <a:schemeClr val="dk1"/>
                  </a:solidFill>
                  <a:latin typeface="Poppins"/>
                  <a:ea typeface="Poppins"/>
                  <a:cs typeface="Poppins"/>
                  <a:sym typeface="Poppins"/>
                </a:rPr>
                <a:t>needs and others of the value chain.</a:t>
              </a:r>
              <a:endParaRPr b="0" i="0" sz="1400" u="none" cap="none" strike="noStrike">
                <a:solidFill>
                  <a:schemeClr val="dk1"/>
                </a:solidFill>
                <a:latin typeface="Poppins"/>
                <a:ea typeface="Poppins"/>
                <a:cs typeface="Poppins"/>
                <a:sym typeface="Poppins"/>
              </a:endParaRPr>
            </a:p>
          </p:txBody>
        </p:sp>
        <p:sp>
          <p:nvSpPr>
            <p:cNvPr id="2069" name="Google Shape;2069;p121"/>
            <p:cNvSpPr txBox="1"/>
            <p:nvPr/>
          </p:nvSpPr>
          <p:spPr>
            <a:xfrm>
              <a:off x="3231393" y="3613311"/>
              <a:ext cx="2743200" cy="4848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1000"/>
                <a:buFont typeface="Arial"/>
                <a:buNone/>
              </a:pPr>
              <a:r>
                <a:rPr b="1" i="0" lang="en" sz="1050" u="none" cap="none" strike="noStrike">
                  <a:solidFill>
                    <a:schemeClr val="dk1"/>
                  </a:solidFill>
                  <a:latin typeface="Poppins"/>
                  <a:ea typeface="Poppins"/>
                  <a:cs typeface="Poppins"/>
                  <a:sym typeface="Poppins"/>
                </a:rPr>
                <a:t>Sustainability as a core value </a:t>
              </a:r>
              <a:br>
                <a:rPr b="1" i="0" lang="en" sz="1050" u="none" cap="none" strike="noStrike">
                  <a:solidFill>
                    <a:schemeClr val="dk1"/>
                  </a:solidFill>
                  <a:latin typeface="Poppins"/>
                  <a:ea typeface="Poppins"/>
                  <a:cs typeface="Poppins"/>
                  <a:sym typeface="Poppins"/>
                </a:rPr>
              </a:br>
              <a:r>
                <a:rPr b="0" i="0" lang="en" sz="1050" u="none" cap="none" strike="noStrike">
                  <a:solidFill>
                    <a:schemeClr val="dk1"/>
                  </a:solidFill>
                  <a:latin typeface="Poppins"/>
                  <a:ea typeface="Poppins"/>
                  <a:cs typeface="Poppins"/>
                  <a:sym typeface="Poppins"/>
                </a:rPr>
                <a:t>of new developments, </a:t>
              </a:r>
              <a:br>
                <a:rPr b="0" i="0" lang="en" sz="1050" u="none" cap="none" strike="noStrike">
                  <a:solidFill>
                    <a:schemeClr val="dk1"/>
                  </a:solidFill>
                  <a:latin typeface="Poppins"/>
                  <a:ea typeface="Poppins"/>
                  <a:cs typeface="Poppins"/>
                  <a:sym typeface="Poppins"/>
                </a:rPr>
              </a:br>
              <a:r>
                <a:rPr b="0" i="0" lang="en" sz="1050" u="none" cap="none" strike="noStrike">
                  <a:solidFill>
                    <a:schemeClr val="dk1"/>
                  </a:solidFill>
                  <a:latin typeface="Poppins"/>
                  <a:ea typeface="Poppins"/>
                  <a:cs typeface="Poppins"/>
                  <a:sym typeface="Poppins"/>
                </a:rPr>
                <a:t>including ab-initio eco-design.</a:t>
              </a:r>
              <a:endParaRPr b="0" i="0" sz="1050" u="none" cap="none" strike="noStrike">
                <a:solidFill>
                  <a:schemeClr val="dk1"/>
                </a:solidFill>
                <a:latin typeface="Poppins"/>
                <a:ea typeface="Poppins"/>
                <a:cs typeface="Poppins"/>
                <a:sym typeface="Poppins"/>
              </a:endParaRPr>
            </a:p>
          </p:txBody>
        </p:sp>
        <p:grpSp>
          <p:nvGrpSpPr>
            <p:cNvPr id="2070" name="Google Shape;2070;p121"/>
            <p:cNvGrpSpPr/>
            <p:nvPr/>
          </p:nvGrpSpPr>
          <p:grpSpPr>
            <a:xfrm>
              <a:off x="3968373" y="1035828"/>
              <a:ext cx="914497" cy="604112"/>
              <a:chOff x="1050" y="412"/>
              <a:chExt cx="3660" cy="2418"/>
            </a:xfrm>
          </p:grpSpPr>
          <p:sp>
            <p:nvSpPr>
              <p:cNvPr id="2071" name="Google Shape;2071;p121"/>
              <p:cNvSpPr/>
              <p:nvPr/>
            </p:nvSpPr>
            <p:spPr>
              <a:xfrm>
                <a:off x="3742" y="412"/>
                <a:ext cx="378" cy="303"/>
              </a:xfrm>
              <a:custGeom>
                <a:rect b="b" l="l" r="r" t="t"/>
                <a:pathLst>
                  <a:path extrusionOk="0" h="128" w="160">
                    <a:moveTo>
                      <a:pt x="6" y="128"/>
                    </a:moveTo>
                    <a:cubicBezTo>
                      <a:pt x="3" y="128"/>
                      <a:pt x="0" y="125"/>
                      <a:pt x="0" y="122"/>
                    </a:cubicBezTo>
                    <a:cubicBezTo>
                      <a:pt x="0" y="59"/>
                      <a:pt x="0" y="59"/>
                      <a:pt x="0" y="59"/>
                    </a:cubicBezTo>
                    <a:cubicBezTo>
                      <a:pt x="0" y="46"/>
                      <a:pt x="11" y="35"/>
                      <a:pt x="23" y="35"/>
                    </a:cubicBezTo>
                    <a:cubicBezTo>
                      <a:pt x="45" y="35"/>
                      <a:pt x="45" y="35"/>
                      <a:pt x="45" y="35"/>
                    </a:cubicBezTo>
                    <a:cubicBezTo>
                      <a:pt x="51" y="35"/>
                      <a:pt x="56" y="30"/>
                      <a:pt x="56" y="24"/>
                    </a:cubicBezTo>
                    <a:cubicBezTo>
                      <a:pt x="56" y="11"/>
                      <a:pt x="66" y="0"/>
                      <a:pt x="79" y="0"/>
                    </a:cubicBezTo>
                    <a:cubicBezTo>
                      <a:pt x="154" y="0"/>
                      <a:pt x="154" y="0"/>
                      <a:pt x="154" y="0"/>
                    </a:cubicBezTo>
                    <a:cubicBezTo>
                      <a:pt x="157" y="0"/>
                      <a:pt x="160" y="3"/>
                      <a:pt x="160" y="6"/>
                    </a:cubicBezTo>
                    <a:cubicBezTo>
                      <a:pt x="160" y="9"/>
                      <a:pt x="157" y="12"/>
                      <a:pt x="154" y="12"/>
                    </a:cubicBezTo>
                    <a:cubicBezTo>
                      <a:pt x="79" y="12"/>
                      <a:pt x="79" y="12"/>
                      <a:pt x="79" y="12"/>
                    </a:cubicBezTo>
                    <a:cubicBezTo>
                      <a:pt x="73" y="12"/>
                      <a:pt x="68" y="17"/>
                      <a:pt x="68" y="24"/>
                    </a:cubicBezTo>
                    <a:cubicBezTo>
                      <a:pt x="68" y="37"/>
                      <a:pt x="58" y="47"/>
                      <a:pt x="45" y="47"/>
                    </a:cubicBezTo>
                    <a:cubicBezTo>
                      <a:pt x="23" y="47"/>
                      <a:pt x="23" y="47"/>
                      <a:pt x="23" y="47"/>
                    </a:cubicBezTo>
                    <a:cubicBezTo>
                      <a:pt x="17" y="47"/>
                      <a:pt x="12" y="52"/>
                      <a:pt x="12" y="59"/>
                    </a:cubicBezTo>
                    <a:cubicBezTo>
                      <a:pt x="12" y="122"/>
                      <a:pt x="12" y="122"/>
                      <a:pt x="12" y="122"/>
                    </a:cubicBezTo>
                    <a:cubicBezTo>
                      <a:pt x="12" y="125"/>
                      <a:pt x="10" y="128"/>
                      <a:pt x="6" y="128"/>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72" name="Google Shape;2072;p121"/>
              <p:cNvSpPr/>
              <p:nvPr/>
            </p:nvSpPr>
            <p:spPr>
              <a:xfrm>
                <a:off x="3796" y="474"/>
                <a:ext cx="376" cy="241"/>
              </a:xfrm>
              <a:custGeom>
                <a:rect b="b" l="l" r="r" t="t"/>
                <a:pathLst>
                  <a:path extrusionOk="0" h="102" w="159">
                    <a:moveTo>
                      <a:pt x="6" y="102"/>
                    </a:moveTo>
                    <a:cubicBezTo>
                      <a:pt x="2" y="102"/>
                      <a:pt x="0" y="99"/>
                      <a:pt x="0" y="96"/>
                    </a:cubicBezTo>
                    <a:cubicBezTo>
                      <a:pt x="0" y="57"/>
                      <a:pt x="0" y="57"/>
                      <a:pt x="0" y="57"/>
                    </a:cubicBezTo>
                    <a:cubicBezTo>
                      <a:pt x="0" y="45"/>
                      <a:pt x="10" y="34"/>
                      <a:pt x="23" y="34"/>
                    </a:cubicBezTo>
                    <a:cubicBezTo>
                      <a:pt x="44" y="34"/>
                      <a:pt x="44" y="34"/>
                      <a:pt x="44" y="34"/>
                    </a:cubicBezTo>
                    <a:cubicBezTo>
                      <a:pt x="50" y="34"/>
                      <a:pt x="55" y="29"/>
                      <a:pt x="55" y="23"/>
                    </a:cubicBezTo>
                    <a:cubicBezTo>
                      <a:pt x="55" y="11"/>
                      <a:pt x="65" y="0"/>
                      <a:pt x="78" y="0"/>
                    </a:cubicBezTo>
                    <a:cubicBezTo>
                      <a:pt x="153" y="0"/>
                      <a:pt x="153" y="0"/>
                      <a:pt x="153" y="0"/>
                    </a:cubicBezTo>
                    <a:cubicBezTo>
                      <a:pt x="156" y="0"/>
                      <a:pt x="159" y="3"/>
                      <a:pt x="159" y="6"/>
                    </a:cubicBezTo>
                    <a:cubicBezTo>
                      <a:pt x="159" y="10"/>
                      <a:pt x="156" y="12"/>
                      <a:pt x="153" y="12"/>
                    </a:cubicBezTo>
                    <a:cubicBezTo>
                      <a:pt x="78" y="12"/>
                      <a:pt x="78" y="12"/>
                      <a:pt x="78" y="12"/>
                    </a:cubicBezTo>
                    <a:cubicBezTo>
                      <a:pt x="72" y="12"/>
                      <a:pt x="67" y="17"/>
                      <a:pt x="67" y="23"/>
                    </a:cubicBezTo>
                    <a:cubicBezTo>
                      <a:pt x="67" y="36"/>
                      <a:pt x="57" y="46"/>
                      <a:pt x="44" y="46"/>
                    </a:cubicBezTo>
                    <a:cubicBezTo>
                      <a:pt x="23" y="46"/>
                      <a:pt x="23" y="46"/>
                      <a:pt x="23" y="46"/>
                    </a:cubicBezTo>
                    <a:cubicBezTo>
                      <a:pt x="17" y="46"/>
                      <a:pt x="12" y="51"/>
                      <a:pt x="12" y="57"/>
                    </a:cubicBezTo>
                    <a:cubicBezTo>
                      <a:pt x="12" y="96"/>
                      <a:pt x="12" y="96"/>
                      <a:pt x="12" y="96"/>
                    </a:cubicBezTo>
                    <a:cubicBezTo>
                      <a:pt x="12" y="99"/>
                      <a:pt x="9" y="102"/>
                      <a:pt x="6" y="102"/>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73" name="Google Shape;2073;p121"/>
              <p:cNvSpPr/>
              <p:nvPr/>
            </p:nvSpPr>
            <p:spPr>
              <a:xfrm>
                <a:off x="3969" y="2212"/>
                <a:ext cx="447" cy="618"/>
              </a:xfrm>
              <a:custGeom>
                <a:rect b="b" l="l" r="r" t="t"/>
                <a:pathLst>
                  <a:path extrusionOk="0" h="261" w="189">
                    <a:moveTo>
                      <a:pt x="183" y="261"/>
                    </a:moveTo>
                    <a:cubicBezTo>
                      <a:pt x="6" y="261"/>
                      <a:pt x="6" y="261"/>
                      <a:pt x="6" y="261"/>
                    </a:cubicBezTo>
                    <a:cubicBezTo>
                      <a:pt x="3" y="261"/>
                      <a:pt x="0" y="259"/>
                      <a:pt x="0" y="255"/>
                    </a:cubicBezTo>
                    <a:cubicBezTo>
                      <a:pt x="0" y="6"/>
                      <a:pt x="0" y="6"/>
                      <a:pt x="0" y="6"/>
                    </a:cubicBezTo>
                    <a:cubicBezTo>
                      <a:pt x="0" y="3"/>
                      <a:pt x="3" y="0"/>
                      <a:pt x="6" y="0"/>
                    </a:cubicBezTo>
                    <a:cubicBezTo>
                      <a:pt x="183" y="0"/>
                      <a:pt x="183" y="0"/>
                      <a:pt x="183" y="0"/>
                    </a:cubicBezTo>
                    <a:cubicBezTo>
                      <a:pt x="186" y="0"/>
                      <a:pt x="189" y="3"/>
                      <a:pt x="189" y="6"/>
                    </a:cubicBezTo>
                    <a:cubicBezTo>
                      <a:pt x="189" y="255"/>
                      <a:pt x="189" y="255"/>
                      <a:pt x="189" y="255"/>
                    </a:cubicBezTo>
                    <a:cubicBezTo>
                      <a:pt x="189" y="259"/>
                      <a:pt x="186" y="261"/>
                      <a:pt x="183" y="261"/>
                    </a:cubicBezTo>
                    <a:close/>
                    <a:moveTo>
                      <a:pt x="12" y="249"/>
                    </a:moveTo>
                    <a:cubicBezTo>
                      <a:pt x="177" y="249"/>
                      <a:pt x="177" y="249"/>
                      <a:pt x="177" y="249"/>
                    </a:cubicBezTo>
                    <a:cubicBezTo>
                      <a:pt x="177" y="12"/>
                      <a:pt x="177" y="12"/>
                      <a:pt x="177" y="12"/>
                    </a:cubicBezTo>
                    <a:cubicBezTo>
                      <a:pt x="12" y="12"/>
                      <a:pt x="12" y="12"/>
                      <a:pt x="12" y="12"/>
                    </a:cubicBezTo>
                    <a:lnTo>
                      <a:pt x="12" y="249"/>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74" name="Google Shape;2074;p121"/>
              <p:cNvSpPr/>
              <p:nvPr/>
            </p:nvSpPr>
            <p:spPr>
              <a:xfrm>
                <a:off x="1050" y="2802"/>
                <a:ext cx="3660" cy="28"/>
              </a:xfrm>
              <a:custGeom>
                <a:rect b="b" l="l" r="r" t="t"/>
                <a:pathLst>
                  <a:path extrusionOk="0" h="12" w="1546">
                    <a:moveTo>
                      <a:pt x="1540" y="12"/>
                    </a:moveTo>
                    <a:cubicBezTo>
                      <a:pt x="6" y="12"/>
                      <a:pt x="6" y="12"/>
                      <a:pt x="6" y="12"/>
                    </a:cubicBezTo>
                    <a:cubicBezTo>
                      <a:pt x="3" y="12"/>
                      <a:pt x="0" y="10"/>
                      <a:pt x="0" y="6"/>
                    </a:cubicBezTo>
                    <a:cubicBezTo>
                      <a:pt x="0" y="3"/>
                      <a:pt x="3" y="0"/>
                      <a:pt x="6" y="0"/>
                    </a:cubicBezTo>
                    <a:cubicBezTo>
                      <a:pt x="1540" y="0"/>
                      <a:pt x="1540" y="0"/>
                      <a:pt x="1540" y="0"/>
                    </a:cubicBezTo>
                    <a:cubicBezTo>
                      <a:pt x="1543" y="0"/>
                      <a:pt x="1546" y="3"/>
                      <a:pt x="1546" y="6"/>
                    </a:cubicBezTo>
                    <a:cubicBezTo>
                      <a:pt x="1546" y="10"/>
                      <a:pt x="1543" y="12"/>
                      <a:pt x="1540" y="12"/>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75" name="Google Shape;2075;p121"/>
              <p:cNvSpPr/>
              <p:nvPr/>
            </p:nvSpPr>
            <p:spPr>
              <a:xfrm>
                <a:off x="3649" y="1089"/>
                <a:ext cx="242" cy="164"/>
              </a:xfrm>
              <a:custGeom>
                <a:rect b="b" l="l" r="r" t="t"/>
                <a:pathLst>
                  <a:path extrusionOk="0" h="69" w="102">
                    <a:moveTo>
                      <a:pt x="96" y="69"/>
                    </a:moveTo>
                    <a:cubicBezTo>
                      <a:pt x="6" y="69"/>
                      <a:pt x="6" y="69"/>
                      <a:pt x="6" y="69"/>
                    </a:cubicBezTo>
                    <a:cubicBezTo>
                      <a:pt x="3" y="69"/>
                      <a:pt x="0" y="66"/>
                      <a:pt x="0" y="63"/>
                    </a:cubicBezTo>
                    <a:cubicBezTo>
                      <a:pt x="0" y="6"/>
                      <a:pt x="0" y="6"/>
                      <a:pt x="0" y="6"/>
                    </a:cubicBezTo>
                    <a:cubicBezTo>
                      <a:pt x="0" y="3"/>
                      <a:pt x="3" y="0"/>
                      <a:pt x="6" y="0"/>
                    </a:cubicBezTo>
                    <a:cubicBezTo>
                      <a:pt x="96" y="0"/>
                      <a:pt x="96" y="0"/>
                      <a:pt x="96" y="0"/>
                    </a:cubicBezTo>
                    <a:cubicBezTo>
                      <a:pt x="99" y="0"/>
                      <a:pt x="102" y="3"/>
                      <a:pt x="102" y="6"/>
                    </a:cubicBezTo>
                    <a:cubicBezTo>
                      <a:pt x="102" y="63"/>
                      <a:pt x="102" y="63"/>
                      <a:pt x="102" y="63"/>
                    </a:cubicBezTo>
                    <a:cubicBezTo>
                      <a:pt x="102" y="66"/>
                      <a:pt x="99" y="69"/>
                      <a:pt x="96" y="69"/>
                    </a:cubicBezTo>
                    <a:close/>
                    <a:moveTo>
                      <a:pt x="12" y="57"/>
                    </a:moveTo>
                    <a:cubicBezTo>
                      <a:pt x="90" y="57"/>
                      <a:pt x="90" y="57"/>
                      <a:pt x="90" y="57"/>
                    </a:cubicBezTo>
                    <a:cubicBezTo>
                      <a:pt x="90" y="12"/>
                      <a:pt x="90" y="12"/>
                      <a:pt x="90" y="12"/>
                    </a:cubicBezTo>
                    <a:cubicBezTo>
                      <a:pt x="12" y="12"/>
                      <a:pt x="12" y="12"/>
                      <a:pt x="12" y="12"/>
                    </a:cubicBezTo>
                    <a:lnTo>
                      <a:pt x="12" y="57"/>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76" name="Google Shape;2076;p121"/>
              <p:cNvSpPr/>
              <p:nvPr/>
            </p:nvSpPr>
            <p:spPr>
              <a:xfrm>
                <a:off x="3649" y="1360"/>
                <a:ext cx="242" cy="172"/>
              </a:xfrm>
              <a:custGeom>
                <a:rect b="b" l="l" r="r" t="t"/>
                <a:pathLst>
                  <a:path extrusionOk="0" h="73" w="102">
                    <a:moveTo>
                      <a:pt x="96" y="73"/>
                    </a:moveTo>
                    <a:cubicBezTo>
                      <a:pt x="6" y="73"/>
                      <a:pt x="6" y="73"/>
                      <a:pt x="6" y="73"/>
                    </a:cubicBezTo>
                    <a:cubicBezTo>
                      <a:pt x="3" y="73"/>
                      <a:pt x="0" y="70"/>
                      <a:pt x="0" y="67"/>
                    </a:cubicBezTo>
                    <a:cubicBezTo>
                      <a:pt x="0" y="6"/>
                      <a:pt x="0" y="6"/>
                      <a:pt x="0" y="6"/>
                    </a:cubicBezTo>
                    <a:cubicBezTo>
                      <a:pt x="0" y="3"/>
                      <a:pt x="3" y="0"/>
                      <a:pt x="6" y="0"/>
                    </a:cubicBezTo>
                    <a:cubicBezTo>
                      <a:pt x="96" y="0"/>
                      <a:pt x="96" y="0"/>
                      <a:pt x="96" y="0"/>
                    </a:cubicBezTo>
                    <a:cubicBezTo>
                      <a:pt x="99" y="0"/>
                      <a:pt x="102" y="3"/>
                      <a:pt x="102" y="6"/>
                    </a:cubicBezTo>
                    <a:cubicBezTo>
                      <a:pt x="102" y="67"/>
                      <a:pt x="102" y="67"/>
                      <a:pt x="102" y="67"/>
                    </a:cubicBezTo>
                    <a:cubicBezTo>
                      <a:pt x="102" y="70"/>
                      <a:pt x="99" y="73"/>
                      <a:pt x="96" y="73"/>
                    </a:cubicBezTo>
                    <a:close/>
                    <a:moveTo>
                      <a:pt x="12" y="61"/>
                    </a:moveTo>
                    <a:cubicBezTo>
                      <a:pt x="90" y="61"/>
                      <a:pt x="90" y="61"/>
                      <a:pt x="90" y="61"/>
                    </a:cubicBezTo>
                    <a:cubicBezTo>
                      <a:pt x="90" y="12"/>
                      <a:pt x="90" y="12"/>
                      <a:pt x="90" y="12"/>
                    </a:cubicBezTo>
                    <a:cubicBezTo>
                      <a:pt x="12" y="12"/>
                      <a:pt x="12" y="12"/>
                      <a:pt x="12" y="12"/>
                    </a:cubicBezTo>
                    <a:lnTo>
                      <a:pt x="12" y="61"/>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77" name="Google Shape;2077;p121"/>
              <p:cNvSpPr/>
              <p:nvPr/>
            </p:nvSpPr>
            <p:spPr>
              <a:xfrm>
                <a:off x="3649" y="1224"/>
                <a:ext cx="242" cy="164"/>
              </a:xfrm>
              <a:custGeom>
                <a:rect b="b" l="l" r="r" t="t"/>
                <a:pathLst>
                  <a:path extrusionOk="0" h="69" w="102">
                    <a:moveTo>
                      <a:pt x="96" y="69"/>
                    </a:moveTo>
                    <a:cubicBezTo>
                      <a:pt x="6" y="69"/>
                      <a:pt x="6" y="69"/>
                      <a:pt x="6" y="69"/>
                    </a:cubicBezTo>
                    <a:cubicBezTo>
                      <a:pt x="3" y="69"/>
                      <a:pt x="0" y="66"/>
                      <a:pt x="0" y="63"/>
                    </a:cubicBezTo>
                    <a:cubicBezTo>
                      <a:pt x="0" y="6"/>
                      <a:pt x="0" y="6"/>
                      <a:pt x="0" y="6"/>
                    </a:cubicBezTo>
                    <a:cubicBezTo>
                      <a:pt x="0" y="3"/>
                      <a:pt x="3" y="0"/>
                      <a:pt x="6" y="0"/>
                    </a:cubicBezTo>
                    <a:cubicBezTo>
                      <a:pt x="96" y="0"/>
                      <a:pt x="96" y="0"/>
                      <a:pt x="96" y="0"/>
                    </a:cubicBezTo>
                    <a:cubicBezTo>
                      <a:pt x="99" y="0"/>
                      <a:pt x="102" y="3"/>
                      <a:pt x="102" y="6"/>
                    </a:cubicBezTo>
                    <a:cubicBezTo>
                      <a:pt x="102" y="63"/>
                      <a:pt x="102" y="63"/>
                      <a:pt x="102" y="63"/>
                    </a:cubicBezTo>
                    <a:cubicBezTo>
                      <a:pt x="102" y="66"/>
                      <a:pt x="99" y="69"/>
                      <a:pt x="96" y="69"/>
                    </a:cubicBezTo>
                    <a:close/>
                    <a:moveTo>
                      <a:pt x="12" y="57"/>
                    </a:moveTo>
                    <a:cubicBezTo>
                      <a:pt x="90" y="57"/>
                      <a:pt x="90" y="57"/>
                      <a:pt x="90" y="57"/>
                    </a:cubicBezTo>
                    <a:cubicBezTo>
                      <a:pt x="90" y="12"/>
                      <a:pt x="90" y="12"/>
                      <a:pt x="90" y="12"/>
                    </a:cubicBezTo>
                    <a:cubicBezTo>
                      <a:pt x="12" y="12"/>
                      <a:pt x="12" y="12"/>
                      <a:pt x="12" y="12"/>
                    </a:cubicBezTo>
                    <a:lnTo>
                      <a:pt x="12" y="57"/>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78" name="Google Shape;2078;p121"/>
              <p:cNvSpPr/>
              <p:nvPr/>
            </p:nvSpPr>
            <p:spPr>
              <a:xfrm>
                <a:off x="3649" y="725"/>
                <a:ext cx="242" cy="123"/>
              </a:xfrm>
              <a:custGeom>
                <a:rect b="b" l="l" r="r" t="t"/>
                <a:pathLst>
                  <a:path extrusionOk="0" h="52" w="102">
                    <a:moveTo>
                      <a:pt x="96" y="52"/>
                    </a:moveTo>
                    <a:cubicBezTo>
                      <a:pt x="6" y="52"/>
                      <a:pt x="6" y="52"/>
                      <a:pt x="6" y="52"/>
                    </a:cubicBezTo>
                    <a:cubicBezTo>
                      <a:pt x="3" y="52"/>
                      <a:pt x="0" y="49"/>
                      <a:pt x="0" y="46"/>
                    </a:cubicBezTo>
                    <a:cubicBezTo>
                      <a:pt x="0" y="6"/>
                      <a:pt x="0" y="6"/>
                      <a:pt x="0" y="6"/>
                    </a:cubicBezTo>
                    <a:cubicBezTo>
                      <a:pt x="0" y="3"/>
                      <a:pt x="3" y="0"/>
                      <a:pt x="6" y="0"/>
                    </a:cubicBezTo>
                    <a:cubicBezTo>
                      <a:pt x="96" y="0"/>
                      <a:pt x="96" y="0"/>
                      <a:pt x="96" y="0"/>
                    </a:cubicBezTo>
                    <a:cubicBezTo>
                      <a:pt x="99" y="0"/>
                      <a:pt x="102" y="3"/>
                      <a:pt x="102" y="6"/>
                    </a:cubicBezTo>
                    <a:cubicBezTo>
                      <a:pt x="102" y="46"/>
                      <a:pt x="102" y="46"/>
                      <a:pt x="102" y="46"/>
                    </a:cubicBezTo>
                    <a:cubicBezTo>
                      <a:pt x="102" y="49"/>
                      <a:pt x="99" y="52"/>
                      <a:pt x="96" y="52"/>
                    </a:cubicBezTo>
                    <a:close/>
                    <a:moveTo>
                      <a:pt x="12" y="40"/>
                    </a:moveTo>
                    <a:cubicBezTo>
                      <a:pt x="90" y="40"/>
                      <a:pt x="90" y="40"/>
                      <a:pt x="90" y="40"/>
                    </a:cubicBezTo>
                    <a:cubicBezTo>
                      <a:pt x="90" y="12"/>
                      <a:pt x="90" y="12"/>
                      <a:pt x="90" y="12"/>
                    </a:cubicBezTo>
                    <a:cubicBezTo>
                      <a:pt x="12" y="12"/>
                      <a:pt x="12" y="12"/>
                      <a:pt x="12" y="12"/>
                    </a:cubicBezTo>
                    <a:lnTo>
                      <a:pt x="12" y="40"/>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79" name="Google Shape;2079;p121"/>
              <p:cNvSpPr/>
              <p:nvPr/>
            </p:nvSpPr>
            <p:spPr>
              <a:xfrm>
                <a:off x="3649" y="954"/>
                <a:ext cx="242" cy="164"/>
              </a:xfrm>
              <a:custGeom>
                <a:rect b="b" l="l" r="r" t="t"/>
                <a:pathLst>
                  <a:path extrusionOk="0" h="69" w="102">
                    <a:moveTo>
                      <a:pt x="96" y="69"/>
                    </a:moveTo>
                    <a:cubicBezTo>
                      <a:pt x="6" y="69"/>
                      <a:pt x="6" y="69"/>
                      <a:pt x="6" y="69"/>
                    </a:cubicBezTo>
                    <a:cubicBezTo>
                      <a:pt x="3" y="69"/>
                      <a:pt x="0" y="66"/>
                      <a:pt x="0" y="63"/>
                    </a:cubicBezTo>
                    <a:cubicBezTo>
                      <a:pt x="0" y="6"/>
                      <a:pt x="0" y="6"/>
                      <a:pt x="0" y="6"/>
                    </a:cubicBezTo>
                    <a:cubicBezTo>
                      <a:pt x="0" y="3"/>
                      <a:pt x="3" y="0"/>
                      <a:pt x="6" y="0"/>
                    </a:cubicBezTo>
                    <a:cubicBezTo>
                      <a:pt x="96" y="0"/>
                      <a:pt x="96" y="0"/>
                      <a:pt x="96" y="0"/>
                    </a:cubicBezTo>
                    <a:cubicBezTo>
                      <a:pt x="99" y="0"/>
                      <a:pt x="102" y="3"/>
                      <a:pt x="102" y="6"/>
                    </a:cubicBezTo>
                    <a:cubicBezTo>
                      <a:pt x="102" y="63"/>
                      <a:pt x="102" y="63"/>
                      <a:pt x="102" y="63"/>
                    </a:cubicBezTo>
                    <a:cubicBezTo>
                      <a:pt x="102" y="66"/>
                      <a:pt x="99" y="69"/>
                      <a:pt x="96" y="69"/>
                    </a:cubicBezTo>
                    <a:close/>
                    <a:moveTo>
                      <a:pt x="12" y="57"/>
                    </a:moveTo>
                    <a:cubicBezTo>
                      <a:pt x="90" y="57"/>
                      <a:pt x="90" y="57"/>
                      <a:pt x="90" y="57"/>
                    </a:cubicBezTo>
                    <a:cubicBezTo>
                      <a:pt x="90" y="12"/>
                      <a:pt x="90" y="12"/>
                      <a:pt x="90" y="12"/>
                    </a:cubicBezTo>
                    <a:cubicBezTo>
                      <a:pt x="12" y="12"/>
                      <a:pt x="12" y="12"/>
                      <a:pt x="12" y="12"/>
                    </a:cubicBezTo>
                    <a:lnTo>
                      <a:pt x="12" y="57"/>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80" name="Google Shape;2080;p121"/>
              <p:cNvSpPr/>
              <p:nvPr/>
            </p:nvSpPr>
            <p:spPr>
              <a:xfrm>
                <a:off x="3649" y="819"/>
                <a:ext cx="242" cy="164"/>
              </a:xfrm>
              <a:custGeom>
                <a:rect b="b" l="l" r="r" t="t"/>
                <a:pathLst>
                  <a:path extrusionOk="0" h="69" w="102">
                    <a:moveTo>
                      <a:pt x="96" y="69"/>
                    </a:moveTo>
                    <a:cubicBezTo>
                      <a:pt x="6" y="69"/>
                      <a:pt x="6" y="69"/>
                      <a:pt x="6" y="69"/>
                    </a:cubicBezTo>
                    <a:cubicBezTo>
                      <a:pt x="3" y="69"/>
                      <a:pt x="0" y="66"/>
                      <a:pt x="0" y="63"/>
                    </a:cubicBezTo>
                    <a:cubicBezTo>
                      <a:pt x="0" y="6"/>
                      <a:pt x="0" y="6"/>
                      <a:pt x="0" y="6"/>
                    </a:cubicBezTo>
                    <a:cubicBezTo>
                      <a:pt x="0" y="3"/>
                      <a:pt x="3" y="0"/>
                      <a:pt x="6" y="0"/>
                    </a:cubicBezTo>
                    <a:cubicBezTo>
                      <a:pt x="96" y="0"/>
                      <a:pt x="96" y="0"/>
                      <a:pt x="96" y="0"/>
                    </a:cubicBezTo>
                    <a:cubicBezTo>
                      <a:pt x="99" y="0"/>
                      <a:pt x="102" y="3"/>
                      <a:pt x="102" y="6"/>
                    </a:cubicBezTo>
                    <a:cubicBezTo>
                      <a:pt x="102" y="63"/>
                      <a:pt x="102" y="63"/>
                      <a:pt x="102" y="63"/>
                    </a:cubicBezTo>
                    <a:cubicBezTo>
                      <a:pt x="102" y="66"/>
                      <a:pt x="99" y="69"/>
                      <a:pt x="96" y="69"/>
                    </a:cubicBezTo>
                    <a:close/>
                    <a:moveTo>
                      <a:pt x="12" y="57"/>
                    </a:moveTo>
                    <a:cubicBezTo>
                      <a:pt x="90" y="57"/>
                      <a:pt x="90" y="57"/>
                      <a:pt x="90" y="57"/>
                    </a:cubicBezTo>
                    <a:cubicBezTo>
                      <a:pt x="90" y="12"/>
                      <a:pt x="90" y="12"/>
                      <a:pt x="90" y="12"/>
                    </a:cubicBezTo>
                    <a:cubicBezTo>
                      <a:pt x="12" y="12"/>
                      <a:pt x="12" y="12"/>
                      <a:pt x="12" y="12"/>
                    </a:cubicBezTo>
                    <a:lnTo>
                      <a:pt x="12" y="57"/>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81" name="Google Shape;2081;p121"/>
              <p:cNvSpPr/>
              <p:nvPr/>
            </p:nvSpPr>
            <p:spPr>
              <a:xfrm>
                <a:off x="3969" y="1518"/>
                <a:ext cx="447" cy="723"/>
              </a:xfrm>
              <a:custGeom>
                <a:rect b="b" l="l" r="r" t="t"/>
                <a:pathLst>
                  <a:path extrusionOk="0" h="305" w="189">
                    <a:moveTo>
                      <a:pt x="183" y="305"/>
                    </a:moveTo>
                    <a:cubicBezTo>
                      <a:pt x="6" y="305"/>
                      <a:pt x="6" y="305"/>
                      <a:pt x="6" y="305"/>
                    </a:cubicBezTo>
                    <a:cubicBezTo>
                      <a:pt x="3" y="305"/>
                      <a:pt x="0" y="302"/>
                      <a:pt x="0" y="299"/>
                    </a:cubicBezTo>
                    <a:cubicBezTo>
                      <a:pt x="0" y="261"/>
                      <a:pt x="0" y="261"/>
                      <a:pt x="0" y="261"/>
                    </a:cubicBezTo>
                    <a:cubicBezTo>
                      <a:pt x="0" y="259"/>
                      <a:pt x="1" y="258"/>
                      <a:pt x="2" y="257"/>
                    </a:cubicBezTo>
                    <a:cubicBezTo>
                      <a:pt x="62" y="194"/>
                      <a:pt x="62" y="194"/>
                      <a:pt x="62" y="194"/>
                    </a:cubicBezTo>
                    <a:cubicBezTo>
                      <a:pt x="62" y="6"/>
                      <a:pt x="62" y="6"/>
                      <a:pt x="62" y="6"/>
                    </a:cubicBezTo>
                    <a:cubicBezTo>
                      <a:pt x="62" y="3"/>
                      <a:pt x="65" y="0"/>
                      <a:pt x="68" y="0"/>
                    </a:cubicBezTo>
                    <a:cubicBezTo>
                      <a:pt x="121" y="0"/>
                      <a:pt x="121" y="0"/>
                      <a:pt x="121" y="0"/>
                    </a:cubicBezTo>
                    <a:cubicBezTo>
                      <a:pt x="125" y="0"/>
                      <a:pt x="127" y="3"/>
                      <a:pt x="127" y="6"/>
                    </a:cubicBezTo>
                    <a:cubicBezTo>
                      <a:pt x="127" y="194"/>
                      <a:pt x="127" y="194"/>
                      <a:pt x="127" y="194"/>
                    </a:cubicBezTo>
                    <a:cubicBezTo>
                      <a:pt x="187" y="257"/>
                      <a:pt x="187" y="257"/>
                      <a:pt x="187" y="257"/>
                    </a:cubicBezTo>
                    <a:cubicBezTo>
                      <a:pt x="189" y="258"/>
                      <a:pt x="189" y="259"/>
                      <a:pt x="189" y="261"/>
                    </a:cubicBezTo>
                    <a:cubicBezTo>
                      <a:pt x="189" y="299"/>
                      <a:pt x="189" y="299"/>
                      <a:pt x="189" y="299"/>
                    </a:cubicBezTo>
                    <a:cubicBezTo>
                      <a:pt x="189" y="302"/>
                      <a:pt x="186" y="305"/>
                      <a:pt x="183" y="305"/>
                    </a:cubicBezTo>
                    <a:close/>
                    <a:moveTo>
                      <a:pt x="12" y="293"/>
                    </a:moveTo>
                    <a:cubicBezTo>
                      <a:pt x="177" y="293"/>
                      <a:pt x="177" y="293"/>
                      <a:pt x="177" y="293"/>
                    </a:cubicBezTo>
                    <a:cubicBezTo>
                      <a:pt x="177" y="263"/>
                      <a:pt x="177" y="263"/>
                      <a:pt x="177" y="263"/>
                    </a:cubicBezTo>
                    <a:cubicBezTo>
                      <a:pt x="117" y="201"/>
                      <a:pt x="117" y="201"/>
                      <a:pt x="117" y="201"/>
                    </a:cubicBezTo>
                    <a:cubicBezTo>
                      <a:pt x="116" y="200"/>
                      <a:pt x="115" y="198"/>
                      <a:pt x="115" y="197"/>
                    </a:cubicBezTo>
                    <a:cubicBezTo>
                      <a:pt x="115" y="12"/>
                      <a:pt x="115" y="12"/>
                      <a:pt x="115" y="12"/>
                    </a:cubicBezTo>
                    <a:cubicBezTo>
                      <a:pt x="74" y="12"/>
                      <a:pt x="74" y="12"/>
                      <a:pt x="74" y="12"/>
                    </a:cubicBezTo>
                    <a:cubicBezTo>
                      <a:pt x="74" y="197"/>
                      <a:pt x="74" y="197"/>
                      <a:pt x="74" y="197"/>
                    </a:cubicBezTo>
                    <a:cubicBezTo>
                      <a:pt x="74" y="198"/>
                      <a:pt x="74" y="200"/>
                      <a:pt x="73" y="201"/>
                    </a:cubicBezTo>
                    <a:cubicBezTo>
                      <a:pt x="12" y="263"/>
                      <a:pt x="12" y="263"/>
                      <a:pt x="12" y="263"/>
                    </a:cubicBezTo>
                    <a:lnTo>
                      <a:pt x="12" y="293"/>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82" name="Google Shape;2082;p121"/>
              <p:cNvSpPr/>
              <p:nvPr/>
            </p:nvSpPr>
            <p:spPr>
              <a:xfrm>
                <a:off x="1344" y="2568"/>
                <a:ext cx="549" cy="260"/>
              </a:xfrm>
              <a:custGeom>
                <a:rect b="b" l="l" r="r" t="t"/>
                <a:pathLst>
                  <a:path extrusionOk="0" h="110" w="232">
                    <a:moveTo>
                      <a:pt x="226" y="110"/>
                    </a:moveTo>
                    <a:cubicBezTo>
                      <a:pt x="6" y="110"/>
                      <a:pt x="6" y="110"/>
                      <a:pt x="6" y="110"/>
                    </a:cubicBezTo>
                    <a:cubicBezTo>
                      <a:pt x="3" y="110"/>
                      <a:pt x="0" y="107"/>
                      <a:pt x="0" y="104"/>
                    </a:cubicBezTo>
                    <a:cubicBezTo>
                      <a:pt x="0" y="6"/>
                      <a:pt x="0" y="6"/>
                      <a:pt x="0" y="6"/>
                    </a:cubicBezTo>
                    <a:cubicBezTo>
                      <a:pt x="0" y="3"/>
                      <a:pt x="3" y="0"/>
                      <a:pt x="6" y="0"/>
                    </a:cubicBezTo>
                    <a:cubicBezTo>
                      <a:pt x="226" y="0"/>
                      <a:pt x="226" y="0"/>
                      <a:pt x="226" y="0"/>
                    </a:cubicBezTo>
                    <a:cubicBezTo>
                      <a:pt x="229" y="0"/>
                      <a:pt x="232" y="3"/>
                      <a:pt x="232" y="6"/>
                    </a:cubicBezTo>
                    <a:cubicBezTo>
                      <a:pt x="232" y="104"/>
                      <a:pt x="232" y="104"/>
                      <a:pt x="232" y="104"/>
                    </a:cubicBezTo>
                    <a:cubicBezTo>
                      <a:pt x="232" y="107"/>
                      <a:pt x="229" y="110"/>
                      <a:pt x="226" y="110"/>
                    </a:cubicBezTo>
                    <a:close/>
                    <a:moveTo>
                      <a:pt x="12" y="98"/>
                    </a:moveTo>
                    <a:cubicBezTo>
                      <a:pt x="220" y="98"/>
                      <a:pt x="220" y="98"/>
                      <a:pt x="220" y="98"/>
                    </a:cubicBezTo>
                    <a:cubicBezTo>
                      <a:pt x="220" y="12"/>
                      <a:pt x="220" y="12"/>
                      <a:pt x="220" y="12"/>
                    </a:cubicBezTo>
                    <a:cubicBezTo>
                      <a:pt x="12" y="12"/>
                      <a:pt x="12" y="12"/>
                      <a:pt x="12" y="12"/>
                    </a:cubicBezTo>
                    <a:lnTo>
                      <a:pt x="12" y="98"/>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83" name="Google Shape;2083;p121"/>
              <p:cNvSpPr/>
              <p:nvPr/>
            </p:nvSpPr>
            <p:spPr>
              <a:xfrm>
                <a:off x="2463" y="2087"/>
                <a:ext cx="867" cy="741"/>
              </a:xfrm>
              <a:custGeom>
                <a:rect b="b" l="l" r="r" t="t"/>
                <a:pathLst>
                  <a:path extrusionOk="0" h="313" w="366">
                    <a:moveTo>
                      <a:pt x="360" y="313"/>
                    </a:moveTo>
                    <a:cubicBezTo>
                      <a:pt x="6" y="313"/>
                      <a:pt x="6" y="313"/>
                      <a:pt x="6" y="313"/>
                    </a:cubicBezTo>
                    <a:cubicBezTo>
                      <a:pt x="3" y="313"/>
                      <a:pt x="0" y="310"/>
                      <a:pt x="0" y="307"/>
                    </a:cubicBezTo>
                    <a:cubicBezTo>
                      <a:pt x="0" y="6"/>
                      <a:pt x="0" y="6"/>
                      <a:pt x="0" y="6"/>
                    </a:cubicBezTo>
                    <a:cubicBezTo>
                      <a:pt x="0" y="3"/>
                      <a:pt x="3" y="0"/>
                      <a:pt x="6" y="0"/>
                    </a:cubicBezTo>
                    <a:cubicBezTo>
                      <a:pt x="360" y="0"/>
                      <a:pt x="360" y="0"/>
                      <a:pt x="360" y="0"/>
                    </a:cubicBezTo>
                    <a:cubicBezTo>
                      <a:pt x="363" y="0"/>
                      <a:pt x="366" y="3"/>
                      <a:pt x="366" y="6"/>
                    </a:cubicBezTo>
                    <a:cubicBezTo>
                      <a:pt x="366" y="307"/>
                      <a:pt x="366" y="307"/>
                      <a:pt x="366" y="307"/>
                    </a:cubicBezTo>
                    <a:cubicBezTo>
                      <a:pt x="366" y="310"/>
                      <a:pt x="363" y="313"/>
                      <a:pt x="360" y="313"/>
                    </a:cubicBezTo>
                    <a:close/>
                    <a:moveTo>
                      <a:pt x="12" y="301"/>
                    </a:moveTo>
                    <a:cubicBezTo>
                      <a:pt x="354" y="301"/>
                      <a:pt x="354" y="301"/>
                      <a:pt x="354" y="301"/>
                    </a:cubicBezTo>
                    <a:cubicBezTo>
                      <a:pt x="354" y="12"/>
                      <a:pt x="354" y="12"/>
                      <a:pt x="354" y="12"/>
                    </a:cubicBezTo>
                    <a:cubicBezTo>
                      <a:pt x="12" y="12"/>
                      <a:pt x="12" y="12"/>
                      <a:pt x="12" y="12"/>
                    </a:cubicBezTo>
                    <a:lnTo>
                      <a:pt x="12" y="301"/>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84" name="Google Shape;2084;p121"/>
              <p:cNvSpPr/>
              <p:nvPr/>
            </p:nvSpPr>
            <p:spPr>
              <a:xfrm>
                <a:off x="2844" y="1206"/>
                <a:ext cx="613" cy="563"/>
              </a:xfrm>
              <a:custGeom>
                <a:rect b="b" l="l" r="r" t="t"/>
                <a:pathLst>
                  <a:path extrusionOk="0" h="238" w="259">
                    <a:moveTo>
                      <a:pt x="38" y="238"/>
                    </a:moveTo>
                    <a:cubicBezTo>
                      <a:pt x="37" y="238"/>
                      <a:pt x="36" y="237"/>
                      <a:pt x="35" y="237"/>
                    </a:cubicBezTo>
                    <a:cubicBezTo>
                      <a:pt x="22" y="229"/>
                      <a:pt x="22" y="229"/>
                      <a:pt x="22" y="229"/>
                    </a:cubicBezTo>
                    <a:cubicBezTo>
                      <a:pt x="9" y="237"/>
                      <a:pt x="9" y="237"/>
                      <a:pt x="9" y="237"/>
                    </a:cubicBezTo>
                    <a:cubicBezTo>
                      <a:pt x="7" y="238"/>
                      <a:pt x="5" y="238"/>
                      <a:pt x="3" y="237"/>
                    </a:cubicBezTo>
                    <a:cubicBezTo>
                      <a:pt x="1" y="236"/>
                      <a:pt x="0" y="234"/>
                      <a:pt x="0" y="232"/>
                    </a:cubicBezTo>
                    <a:cubicBezTo>
                      <a:pt x="0" y="63"/>
                      <a:pt x="0" y="63"/>
                      <a:pt x="0" y="63"/>
                    </a:cubicBezTo>
                    <a:cubicBezTo>
                      <a:pt x="0" y="28"/>
                      <a:pt x="28" y="0"/>
                      <a:pt x="63" y="0"/>
                    </a:cubicBezTo>
                    <a:cubicBezTo>
                      <a:pt x="196" y="0"/>
                      <a:pt x="196" y="0"/>
                      <a:pt x="196" y="0"/>
                    </a:cubicBezTo>
                    <a:cubicBezTo>
                      <a:pt x="231" y="0"/>
                      <a:pt x="259" y="28"/>
                      <a:pt x="259" y="63"/>
                    </a:cubicBezTo>
                    <a:cubicBezTo>
                      <a:pt x="259" y="132"/>
                      <a:pt x="259" y="132"/>
                      <a:pt x="259" y="132"/>
                    </a:cubicBezTo>
                    <a:cubicBezTo>
                      <a:pt x="259" y="135"/>
                      <a:pt x="256" y="138"/>
                      <a:pt x="253" y="138"/>
                    </a:cubicBezTo>
                    <a:cubicBezTo>
                      <a:pt x="221" y="138"/>
                      <a:pt x="221" y="138"/>
                      <a:pt x="221" y="138"/>
                    </a:cubicBezTo>
                    <a:cubicBezTo>
                      <a:pt x="218" y="138"/>
                      <a:pt x="215" y="135"/>
                      <a:pt x="215" y="132"/>
                    </a:cubicBezTo>
                    <a:cubicBezTo>
                      <a:pt x="215" y="63"/>
                      <a:pt x="215" y="63"/>
                      <a:pt x="215" y="63"/>
                    </a:cubicBezTo>
                    <a:cubicBezTo>
                      <a:pt x="215" y="53"/>
                      <a:pt x="207" y="44"/>
                      <a:pt x="196" y="44"/>
                    </a:cubicBezTo>
                    <a:cubicBezTo>
                      <a:pt x="63" y="44"/>
                      <a:pt x="63" y="44"/>
                      <a:pt x="63" y="44"/>
                    </a:cubicBezTo>
                    <a:cubicBezTo>
                      <a:pt x="53" y="44"/>
                      <a:pt x="44" y="53"/>
                      <a:pt x="44" y="63"/>
                    </a:cubicBezTo>
                    <a:cubicBezTo>
                      <a:pt x="44" y="232"/>
                      <a:pt x="44" y="232"/>
                      <a:pt x="44" y="232"/>
                    </a:cubicBezTo>
                    <a:cubicBezTo>
                      <a:pt x="44" y="234"/>
                      <a:pt x="43" y="236"/>
                      <a:pt x="41" y="237"/>
                    </a:cubicBezTo>
                    <a:cubicBezTo>
                      <a:pt x="40" y="237"/>
                      <a:pt x="39" y="238"/>
                      <a:pt x="38" y="238"/>
                    </a:cubicBezTo>
                    <a:close/>
                    <a:moveTo>
                      <a:pt x="22" y="216"/>
                    </a:moveTo>
                    <a:cubicBezTo>
                      <a:pt x="23" y="216"/>
                      <a:pt x="24" y="216"/>
                      <a:pt x="25" y="216"/>
                    </a:cubicBezTo>
                    <a:cubicBezTo>
                      <a:pt x="32" y="221"/>
                      <a:pt x="32" y="221"/>
                      <a:pt x="32" y="221"/>
                    </a:cubicBezTo>
                    <a:cubicBezTo>
                      <a:pt x="32" y="63"/>
                      <a:pt x="32" y="63"/>
                      <a:pt x="32" y="63"/>
                    </a:cubicBezTo>
                    <a:cubicBezTo>
                      <a:pt x="32" y="46"/>
                      <a:pt x="46" y="32"/>
                      <a:pt x="63" y="32"/>
                    </a:cubicBezTo>
                    <a:cubicBezTo>
                      <a:pt x="196" y="32"/>
                      <a:pt x="196" y="32"/>
                      <a:pt x="196" y="32"/>
                    </a:cubicBezTo>
                    <a:cubicBezTo>
                      <a:pt x="213" y="32"/>
                      <a:pt x="227" y="46"/>
                      <a:pt x="227" y="63"/>
                    </a:cubicBezTo>
                    <a:cubicBezTo>
                      <a:pt x="227" y="126"/>
                      <a:pt x="227" y="126"/>
                      <a:pt x="227" y="126"/>
                    </a:cubicBezTo>
                    <a:cubicBezTo>
                      <a:pt x="247" y="126"/>
                      <a:pt x="247" y="126"/>
                      <a:pt x="247" y="126"/>
                    </a:cubicBezTo>
                    <a:cubicBezTo>
                      <a:pt x="247" y="63"/>
                      <a:pt x="247" y="63"/>
                      <a:pt x="247" y="63"/>
                    </a:cubicBezTo>
                    <a:cubicBezTo>
                      <a:pt x="247" y="35"/>
                      <a:pt x="224" y="12"/>
                      <a:pt x="196" y="12"/>
                    </a:cubicBezTo>
                    <a:cubicBezTo>
                      <a:pt x="63" y="12"/>
                      <a:pt x="63" y="12"/>
                      <a:pt x="63" y="12"/>
                    </a:cubicBezTo>
                    <a:cubicBezTo>
                      <a:pt x="35" y="12"/>
                      <a:pt x="12" y="35"/>
                      <a:pt x="12" y="63"/>
                    </a:cubicBezTo>
                    <a:cubicBezTo>
                      <a:pt x="12" y="221"/>
                      <a:pt x="12" y="221"/>
                      <a:pt x="12" y="221"/>
                    </a:cubicBezTo>
                    <a:cubicBezTo>
                      <a:pt x="19" y="216"/>
                      <a:pt x="19" y="216"/>
                      <a:pt x="19" y="216"/>
                    </a:cubicBezTo>
                    <a:cubicBezTo>
                      <a:pt x="20" y="216"/>
                      <a:pt x="21" y="216"/>
                      <a:pt x="22" y="216"/>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85" name="Google Shape;2085;p121"/>
              <p:cNvSpPr/>
              <p:nvPr/>
            </p:nvSpPr>
            <p:spPr>
              <a:xfrm>
                <a:off x="3072" y="1504"/>
                <a:ext cx="925" cy="1323"/>
              </a:xfrm>
              <a:custGeom>
                <a:rect b="b" l="l" r="r" t="t"/>
                <a:pathLst>
                  <a:path extrusionOk="0" h="559" w="391">
                    <a:moveTo>
                      <a:pt x="385" y="559"/>
                    </a:moveTo>
                    <a:cubicBezTo>
                      <a:pt x="103" y="559"/>
                      <a:pt x="103" y="559"/>
                      <a:pt x="103" y="559"/>
                    </a:cubicBezTo>
                    <a:cubicBezTo>
                      <a:pt x="100" y="559"/>
                      <a:pt x="97" y="556"/>
                      <a:pt x="97" y="553"/>
                    </a:cubicBezTo>
                    <a:cubicBezTo>
                      <a:pt x="97" y="209"/>
                      <a:pt x="97" y="209"/>
                      <a:pt x="97" y="209"/>
                    </a:cubicBezTo>
                    <a:cubicBezTo>
                      <a:pt x="3" y="151"/>
                      <a:pt x="3" y="151"/>
                      <a:pt x="3" y="151"/>
                    </a:cubicBezTo>
                    <a:cubicBezTo>
                      <a:pt x="1" y="150"/>
                      <a:pt x="0" y="148"/>
                      <a:pt x="0" y="146"/>
                    </a:cubicBezTo>
                    <a:cubicBezTo>
                      <a:pt x="0" y="6"/>
                      <a:pt x="0" y="6"/>
                      <a:pt x="0" y="6"/>
                    </a:cubicBezTo>
                    <a:cubicBezTo>
                      <a:pt x="0" y="3"/>
                      <a:pt x="3" y="0"/>
                      <a:pt x="6" y="0"/>
                    </a:cubicBezTo>
                    <a:cubicBezTo>
                      <a:pt x="385" y="0"/>
                      <a:pt x="385" y="0"/>
                      <a:pt x="385" y="0"/>
                    </a:cubicBezTo>
                    <a:cubicBezTo>
                      <a:pt x="389" y="0"/>
                      <a:pt x="391" y="3"/>
                      <a:pt x="391" y="6"/>
                    </a:cubicBezTo>
                    <a:cubicBezTo>
                      <a:pt x="391" y="553"/>
                      <a:pt x="391" y="553"/>
                      <a:pt x="391" y="553"/>
                    </a:cubicBezTo>
                    <a:cubicBezTo>
                      <a:pt x="391" y="556"/>
                      <a:pt x="389" y="559"/>
                      <a:pt x="385" y="559"/>
                    </a:cubicBezTo>
                    <a:close/>
                    <a:moveTo>
                      <a:pt x="109" y="547"/>
                    </a:moveTo>
                    <a:cubicBezTo>
                      <a:pt x="379" y="547"/>
                      <a:pt x="379" y="547"/>
                      <a:pt x="379" y="547"/>
                    </a:cubicBezTo>
                    <a:cubicBezTo>
                      <a:pt x="379" y="12"/>
                      <a:pt x="379" y="12"/>
                      <a:pt x="379" y="12"/>
                    </a:cubicBezTo>
                    <a:cubicBezTo>
                      <a:pt x="12" y="12"/>
                      <a:pt x="12" y="12"/>
                      <a:pt x="12" y="12"/>
                    </a:cubicBezTo>
                    <a:cubicBezTo>
                      <a:pt x="12" y="142"/>
                      <a:pt x="12" y="142"/>
                      <a:pt x="12" y="142"/>
                    </a:cubicBezTo>
                    <a:cubicBezTo>
                      <a:pt x="106" y="201"/>
                      <a:pt x="106" y="201"/>
                      <a:pt x="106" y="201"/>
                    </a:cubicBezTo>
                    <a:cubicBezTo>
                      <a:pt x="108" y="202"/>
                      <a:pt x="109" y="204"/>
                      <a:pt x="109" y="206"/>
                    </a:cubicBezTo>
                    <a:lnTo>
                      <a:pt x="109" y="547"/>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86" name="Google Shape;2086;p121"/>
              <p:cNvSpPr/>
              <p:nvPr/>
            </p:nvSpPr>
            <p:spPr>
              <a:xfrm>
                <a:off x="1879" y="1175"/>
                <a:ext cx="840" cy="736"/>
              </a:xfrm>
              <a:custGeom>
                <a:rect b="b" l="l" r="r" t="t"/>
                <a:pathLst>
                  <a:path extrusionOk="0" h="311" w="355">
                    <a:moveTo>
                      <a:pt x="317" y="311"/>
                    </a:moveTo>
                    <a:cubicBezTo>
                      <a:pt x="316" y="311"/>
                      <a:pt x="315" y="311"/>
                      <a:pt x="314" y="310"/>
                    </a:cubicBezTo>
                    <a:cubicBezTo>
                      <a:pt x="312" y="309"/>
                      <a:pt x="311" y="307"/>
                      <a:pt x="311" y="305"/>
                    </a:cubicBezTo>
                    <a:cubicBezTo>
                      <a:pt x="311" y="63"/>
                      <a:pt x="311" y="63"/>
                      <a:pt x="311" y="63"/>
                    </a:cubicBezTo>
                    <a:cubicBezTo>
                      <a:pt x="311" y="52"/>
                      <a:pt x="302" y="44"/>
                      <a:pt x="292" y="44"/>
                    </a:cubicBezTo>
                    <a:cubicBezTo>
                      <a:pt x="63" y="44"/>
                      <a:pt x="63" y="44"/>
                      <a:pt x="63" y="44"/>
                    </a:cubicBezTo>
                    <a:cubicBezTo>
                      <a:pt x="52" y="44"/>
                      <a:pt x="44" y="52"/>
                      <a:pt x="44" y="63"/>
                    </a:cubicBezTo>
                    <a:cubicBezTo>
                      <a:pt x="44" y="244"/>
                      <a:pt x="44" y="244"/>
                      <a:pt x="44" y="244"/>
                    </a:cubicBezTo>
                    <a:cubicBezTo>
                      <a:pt x="44" y="246"/>
                      <a:pt x="43" y="248"/>
                      <a:pt x="41" y="249"/>
                    </a:cubicBezTo>
                    <a:cubicBezTo>
                      <a:pt x="39" y="251"/>
                      <a:pt x="36" y="250"/>
                      <a:pt x="35" y="249"/>
                    </a:cubicBezTo>
                    <a:cubicBezTo>
                      <a:pt x="22" y="242"/>
                      <a:pt x="22" y="242"/>
                      <a:pt x="22" y="242"/>
                    </a:cubicBezTo>
                    <a:cubicBezTo>
                      <a:pt x="9" y="250"/>
                      <a:pt x="9" y="250"/>
                      <a:pt x="9" y="250"/>
                    </a:cubicBezTo>
                    <a:cubicBezTo>
                      <a:pt x="7" y="251"/>
                      <a:pt x="5" y="251"/>
                      <a:pt x="3" y="250"/>
                    </a:cubicBezTo>
                    <a:cubicBezTo>
                      <a:pt x="1" y="249"/>
                      <a:pt x="0" y="247"/>
                      <a:pt x="0" y="245"/>
                    </a:cubicBezTo>
                    <a:cubicBezTo>
                      <a:pt x="0" y="63"/>
                      <a:pt x="0" y="63"/>
                      <a:pt x="0" y="63"/>
                    </a:cubicBezTo>
                    <a:cubicBezTo>
                      <a:pt x="0" y="28"/>
                      <a:pt x="28" y="0"/>
                      <a:pt x="63" y="0"/>
                    </a:cubicBezTo>
                    <a:cubicBezTo>
                      <a:pt x="292" y="0"/>
                      <a:pt x="292" y="0"/>
                      <a:pt x="292" y="0"/>
                    </a:cubicBezTo>
                    <a:cubicBezTo>
                      <a:pt x="327" y="0"/>
                      <a:pt x="355" y="28"/>
                      <a:pt x="355" y="63"/>
                    </a:cubicBezTo>
                    <a:cubicBezTo>
                      <a:pt x="355" y="285"/>
                      <a:pt x="355" y="285"/>
                      <a:pt x="355" y="285"/>
                    </a:cubicBezTo>
                    <a:cubicBezTo>
                      <a:pt x="355" y="287"/>
                      <a:pt x="354" y="289"/>
                      <a:pt x="352" y="290"/>
                    </a:cubicBezTo>
                    <a:cubicBezTo>
                      <a:pt x="320" y="310"/>
                      <a:pt x="320" y="310"/>
                      <a:pt x="320" y="310"/>
                    </a:cubicBezTo>
                    <a:cubicBezTo>
                      <a:pt x="319" y="311"/>
                      <a:pt x="318" y="311"/>
                      <a:pt x="317" y="311"/>
                    </a:cubicBezTo>
                    <a:close/>
                    <a:moveTo>
                      <a:pt x="63" y="32"/>
                    </a:moveTo>
                    <a:cubicBezTo>
                      <a:pt x="292" y="32"/>
                      <a:pt x="292" y="32"/>
                      <a:pt x="292" y="32"/>
                    </a:cubicBezTo>
                    <a:cubicBezTo>
                      <a:pt x="309" y="32"/>
                      <a:pt x="323" y="46"/>
                      <a:pt x="323" y="63"/>
                    </a:cubicBezTo>
                    <a:cubicBezTo>
                      <a:pt x="323" y="294"/>
                      <a:pt x="323" y="294"/>
                      <a:pt x="323" y="294"/>
                    </a:cubicBezTo>
                    <a:cubicBezTo>
                      <a:pt x="343" y="282"/>
                      <a:pt x="343" y="282"/>
                      <a:pt x="343" y="282"/>
                    </a:cubicBezTo>
                    <a:cubicBezTo>
                      <a:pt x="343" y="63"/>
                      <a:pt x="343" y="63"/>
                      <a:pt x="343" y="63"/>
                    </a:cubicBezTo>
                    <a:cubicBezTo>
                      <a:pt x="343" y="35"/>
                      <a:pt x="320" y="12"/>
                      <a:pt x="292" y="12"/>
                    </a:cubicBezTo>
                    <a:cubicBezTo>
                      <a:pt x="63" y="12"/>
                      <a:pt x="63" y="12"/>
                      <a:pt x="63" y="12"/>
                    </a:cubicBezTo>
                    <a:cubicBezTo>
                      <a:pt x="35" y="12"/>
                      <a:pt x="12" y="35"/>
                      <a:pt x="12" y="63"/>
                    </a:cubicBezTo>
                    <a:cubicBezTo>
                      <a:pt x="12" y="234"/>
                      <a:pt x="12" y="234"/>
                      <a:pt x="12" y="234"/>
                    </a:cubicBezTo>
                    <a:cubicBezTo>
                      <a:pt x="19" y="229"/>
                      <a:pt x="19" y="229"/>
                      <a:pt x="19" y="229"/>
                    </a:cubicBezTo>
                    <a:cubicBezTo>
                      <a:pt x="21" y="228"/>
                      <a:pt x="23" y="228"/>
                      <a:pt x="25" y="229"/>
                    </a:cubicBezTo>
                    <a:cubicBezTo>
                      <a:pt x="32" y="233"/>
                      <a:pt x="32" y="233"/>
                      <a:pt x="32" y="233"/>
                    </a:cubicBezTo>
                    <a:cubicBezTo>
                      <a:pt x="32" y="63"/>
                      <a:pt x="32" y="63"/>
                      <a:pt x="32" y="63"/>
                    </a:cubicBezTo>
                    <a:cubicBezTo>
                      <a:pt x="32" y="46"/>
                      <a:pt x="46" y="32"/>
                      <a:pt x="63" y="32"/>
                    </a:cubicBezTo>
                    <a:close/>
                    <a:moveTo>
                      <a:pt x="349" y="285"/>
                    </a:moveTo>
                    <a:cubicBezTo>
                      <a:pt x="349" y="285"/>
                      <a:pt x="349" y="285"/>
                      <a:pt x="349" y="285"/>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87" name="Google Shape;2087;p121"/>
              <p:cNvSpPr/>
              <p:nvPr/>
            </p:nvSpPr>
            <p:spPr>
              <a:xfrm>
                <a:off x="2463" y="1715"/>
                <a:ext cx="867" cy="400"/>
              </a:xfrm>
              <a:custGeom>
                <a:rect b="b" l="l" r="r" t="t"/>
                <a:pathLst>
                  <a:path extrusionOk="0" h="169" w="366">
                    <a:moveTo>
                      <a:pt x="360" y="169"/>
                    </a:moveTo>
                    <a:cubicBezTo>
                      <a:pt x="6" y="169"/>
                      <a:pt x="6" y="169"/>
                      <a:pt x="6" y="169"/>
                    </a:cubicBezTo>
                    <a:cubicBezTo>
                      <a:pt x="3" y="169"/>
                      <a:pt x="0" y="167"/>
                      <a:pt x="0" y="163"/>
                    </a:cubicBezTo>
                    <a:cubicBezTo>
                      <a:pt x="0" y="117"/>
                      <a:pt x="0" y="117"/>
                      <a:pt x="0" y="117"/>
                    </a:cubicBezTo>
                    <a:cubicBezTo>
                      <a:pt x="0" y="115"/>
                      <a:pt x="1" y="113"/>
                      <a:pt x="3" y="112"/>
                    </a:cubicBezTo>
                    <a:cubicBezTo>
                      <a:pt x="180" y="1"/>
                      <a:pt x="180" y="1"/>
                      <a:pt x="180" y="1"/>
                    </a:cubicBezTo>
                    <a:cubicBezTo>
                      <a:pt x="182" y="0"/>
                      <a:pt x="184" y="0"/>
                      <a:pt x="186" y="1"/>
                    </a:cubicBezTo>
                    <a:cubicBezTo>
                      <a:pt x="266" y="52"/>
                      <a:pt x="266" y="52"/>
                      <a:pt x="266" y="52"/>
                    </a:cubicBezTo>
                    <a:cubicBezTo>
                      <a:pt x="266" y="52"/>
                      <a:pt x="266" y="52"/>
                      <a:pt x="266" y="52"/>
                    </a:cubicBezTo>
                    <a:cubicBezTo>
                      <a:pt x="363" y="112"/>
                      <a:pt x="363" y="112"/>
                      <a:pt x="363" y="112"/>
                    </a:cubicBezTo>
                    <a:cubicBezTo>
                      <a:pt x="365" y="113"/>
                      <a:pt x="366" y="115"/>
                      <a:pt x="366" y="117"/>
                    </a:cubicBezTo>
                    <a:cubicBezTo>
                      <a:pt x="366" y="163"/>
                      <a:pt x="366" y="163"/>
                      <a:pt x="366" y="163"/>
                    </a:cubicBezTo>
                    <a:cubicBezTo>
                      <a:pt x="366" y="167"/>
                      <a:pt x="363" y="169"/>
                      <a:pt x="360" y="169"/>
                    </a:cubicBezTo>
                    <a:close/>
                    <a:moveTo>
                      <a:pt x="12" y="157"/>
                    </a:moveTo>
                    <a:cubicBezTo>
                      <a:pt x="354" y="157"/>
                      <a:pt x="354" y="157"/>
                      <a:pt x="354" y="157"/>
                    </a:cubicBezTo>
                    <a:cubicBezTo>
                      <a:pt x="354" y="120"/>
                      <a:pt x="354" y="120"/>
                      <a:pt x="354" y="120"/>
                    </a:cubicBezTo>
                    <a:cubicBezTo>
                      <a:pt x="183" y="14"/>
                      <a:pt x="183" y="14"/>
                      <a:pt x="183" y="14"/>
                    </a:cubicBezTo>
                    <a:cubicBezTo>
                      <a:pt x="12" y="120"/>
                      <a:pt x="12" y="120"/>
                      <a:pt x="12" y="120"/>
                    </a:cubicBezTo>
                    <a:lnTo>
                      <a:pt x="12" y="157"/>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88" name="Google Shape;2088;p121"/>
              <p:cNvSpPr/>
              <p:nvPr/>
            </p:nvSpPr>
            <p:spPr>
              <a:xfrm>
                <a:off x="3453" y="1627"/>
                <a:ext cx="173" cy="173"/>
              </a:xfrm>
              <a:custGeom>
                <a:rect b="b" l="l" r="r" t="t"/>
                <a:pathLst>
                  <a:path extrusionOk="0" h="73" w="73">
                    <a:moveTo>
                      <a:pt x="67" y="73"/>
                    </a:moveTo>
                    <a:cubicBezTo>
                      <a:pt x="6" y="73"/>
                      <a:pt x="6" y="73"/>
                      <a:pt x="6" y="73"/>
                    </a:cubicBezTo>
                    <a:cubicBezTo>
                      <a:pt x="3" y="73"/>
                      <a:pt x="0" y="70"/>
                      <a:pt x="0" y="67"/>
                    </a:cubicBezTo>
                    <a:cubicBezTo>
                      <a:pt x="0" y="6"/>
                      <a:pt x="0" y="6"/>
                      <a:pt x="0" y="6"/>
                    </a:cubicBezTo>
                    <a:cubicBezTo>
                      <a:pt x="0" y="3"/>
                      <a:pt x="3" y="0"/>
                      <a:pt x="6" y="0"/>
                    </a:cubicBezTo>
                    <a:cubicBezTo>
                      <a:pt x="67" y="0"/>
                      <a:pt x="67" y="0"/>
                      <a:pt x="67" y="0"/>
                    </a:cubicBezTo>
                    <a:cubicBezTo>
                      <a:pt x="70" y="0"/>
                      <a:pt x="73" y="3"/>
                      <a:pt x="73" y="6"/>
                    </a:cubicBezTo>
                    <a:cubicBezTo>
                      <a:pt x="73" y="67"/>
                      <a:pt x="73" y="67"/>
                      <a:pt x="73" y="67"/>
                    </a:cubicBezTo>
                    <a:cubicBezTo>
                      <a:pt x="73" y="70"/>
                      <a:pt x="70" y="73"/>
                      <a:pt x="67" y="73"/>
                    </a:cubicBezTo>
                    <a:close/>
                    <a:moveTo>
                      <a:pt x="12" y="61"/>
                    </a:moveTo>
                    <a:cubicBezTo>
                      <a:pt x="61" y="61"/>
                      <a:pt x="61" y="61"/>
                      <a:pt x="61" y="61"/>
                    </a:cubicBezTo>
                    <a:cubicBezTo>
                      <a:pt x="61" y="12"/>
                      <a:pt x="61" y="12"/>
                      <a:pt x="61" y="12"/>
                    </a:cubicBezTo>
                    <a:cubicBezTo>
                      <a:pt x="12" y="12"/>
                      <a:pt x="12" y="12"/>
                      <a:pt x="12" y="12"/>
                    </a:cubicBezTo>
                    <a:lnTo>
                      <a:pt x="12" y="61"/>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89" name="Google Shape;2089;p121"/>
              <p:cNvSpPr/>
              <p:nvPr/>
            </p:nvSpPr>
            <p:spPr>
              <a:xfrm>
                <a:off x="3207" y="1627"/>
                <a:ext cx="172" cy="173"/>
              </a:xfrm>
              <a:custGeom>
                <a:rect b="b" l="l" r="r" t="t"/>
                <a:pathLst>
                  <a:path extrusionOk="0" h="73" w="73">
                    <a:moveTo>
                      <a:pt x="67" y="73"/>
                    </a:moveTo>
                    <a:cubicBezTo>
                      <a:pt x="6" y="73"/>
                      <a:pt x="6" y="73"/>
                      <a:pt x="6" y="73"/>
                    </a:cubicBezTo>
                    <a:cubicBezTo>
                      <a:pt x="3" y="73"/>
                      <a:pt x="0" y="70"/>
                      <a:pt x="0" y="67"/>
                    </a:cubicBezTo>
                    <a:cubicBezTo>
                      <a:pt x="0" y="6"/>
                      <a:pt x="0" y="6"/>
                      <a:pt x="0" y="6"/>
                    </a:cubicBezTo>
                    <a:cubicBezTo>
                      <a:pt x="0" y="3"/>
                      <a:pt x="3" y="0"/>
                      <a:pt x="6" y="0"/>
                    </a:cubicBezTo>
                    <a:cubicBezTo>
                      <a:pt x="67" y="0"/>
                      <a:pt x="67" y="0"/>
                      <a:pt x="67" y="0"/>
                    </a:cubicBezTo>
                    <a:cubicBezTo>
                      <a:pt x="71" y="0"/>
                      <a:pt x="73" y="3"/>
                      <a:pt x="73" y="6"/>
                    </a:cubicBezTo>
                    <a:cubicBezTo>
                      <a:pt x="73" y="67"/>
                      <a:pt x="73" y="67"/>
                      <a:pt x="73" y="67"/>
                    </a:cubicBezTo>
                    <a:cubicBezTo>
                      <a:pt x="73" y="70"/>
                      <a:pt x="71" y="73"/>
                      <a:pt x="67" y="73"/>
                    </a:cubicBezTo>
                    <a:close/>
                    <a:moveTo>
                      <a:pt x="12" y="61"/>
                    </a:moveTo>
                    <a:cubicBezTo>
                      <a:pt x="61" y="61"/>
                      <a:pt x="61" y="61"/>
                      <a:pt x="61" y="61"/>
                    </a:cubicBezTo>
                    <a:cubicBezTo>
                      <a:pt x="61" y="12"/>
                      <a:pt x="61" y="12"/>
                      <a:pt x="61" y="12"/>
                    </a:cubicBezTo>
                    <a:cubicBezTo>
                      <a:pt x="12" y="12"/>
                      <a:pt x="12" y="12"/>
                      <a:pt x="12" y="12"/>
                    </a:cubicBezTo>
                    <a:lnTo>
                      <a:pt x="12" y="61"/>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90" name="Google Shape;2090;p121"/>
              <p:cNvSpPr/>
              <p:nvPr/>
            </p:nvSpPr>
            <p:spPr>
              <a:xfrm>
                <a:off x="3699" y="1627"/>
                <a:ext cx="170" cy="173"/>
              </a:xfrm>
              <a:custGeom>
                <a:rect b="b" l="l" r="r" t="t"/>
                <a:pathLst>
                  <a:path extrusionOk="0" h="73" w="72">
                    <a:moveTo>
                      <a:pt x="66" y="73"/>
                    </a:moveTo>
                    <a:cubicBezTo>
                      <a:pt x="6" y="73"/>
                      <a:pt x="6" y="73"/>
                      <a:pt x="6" y="73"/>
                    </a:cubicBezTo>
                    <a:cubicBezTo>
                      <a:pt x="2" y="73"/>
                      <a:pt x="0" y="70"/>
                      <a:pt x="0" y="67"/>
                    </a:cubicBezTo>
                    <a:cubicBezTo>
                      <a:pt x="0" y="6"/>
                      <a:pt x="0" y="6"/>
                      <a:pt x="0" y="6"/>
                    </a:cubicBezTo>
                    <a:cubicBezTo>
                      <a:pt x="0" y="3"/>
                      <a:pt x="2" y="0"/>
                      <a:pt x="6" y="0"/>
                    </a:cubicBezTo>
                    <a:cubicBezTo>
                      <a:pt x="66" y="0"/>
                      <a:pt x="66" y="0"/>
                      <a:pt x="66" y="0"/>
                    </a:cubicBezTo>
                    <a:cubicBezTo>
                      <a:pt x="70" y="0"/>
                      <a:pt x="72" y="3"/>
                      <a:pt x="72" y="6"/>
                    </a:cubicBezTo>
                    <a:cubicBezTo>
                      <a:pt x="72" y="67"/>
                      <a:pt x="72" y="67"/>
                      <a:pt x="72" y="67"/>
                    </a:cubicBezTo>
                    <a:cubicBezTo>
                      <a:pt x="72" y="70"/>
                      <a:pt x="70" y="73"/>
                      <a:pt x="66" y="73"/>
                    </a:cubicBezTo>
                    <a:close/>
                    <a:moveTo>
                      <a:pt x="12" y="61"/>
                    </a:moveTo>
                    <a:cubicBezTo>
                      <a:pt x="60" y="61"/>
                      <a:pt x="60" y="61"/>
                      <a:pt x="60" y="61"/>
                    </a:cubicBezTo>
                    <a:cubicBezTo>
                      <a:pt x="60" y="12"/>
                      <a:pt x="60" y="12"/>
                      <a:pt x="60" y="12"/>
                    </a:cubicBezTo>
                    <a:cubicBezTo>
                      <a:pt x="12" y="12"/>
                      <a:pt x="12" y="12"/>
                      <a:pt x="12" y="12"/>
                    </a:cubicBezTo>
                    <a:lnTo>
                      <a:pt x="12" y="61"/>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91" name="Google Shape;2091;p121"/>
              <p:cNvSpPr/>
              <p:nvPr/>
            </p:nvSpPr>
            <p:spPr>
              <a:xfrm>
                <a:off x="3455" y="1855"/>
                <a:ext cx="173" cy="172"/>
              </a:xfrm>
              <a:custGeom>
                <a:rect b="b" l="l" r="r" t="t"/>
                <a:pathLst>
                  <a:path extrusionOk="0" h="73" w="73">
                    <a:moveTo>
                      <a:pt x="67" y="73"/>
                    </a:moveTo>
                    <a:cubicBezTo>
                      <a:pt x="6" y="73"/>
                      <a:pt x="6" y="73"/>
                      <a:pt x="6" y="73"/>
                    </a:cubicBezTo>
                    <a:cubicBezTo>
                      <a:pt x="2" y="73"/>
                      <a:pt x="0" y="70"/>
                      <a:pt x="0" y="67"/>
                    </a:cubicBezTo>
                    <a:cubicBezTo>
                      <a:pt x="0" y="6"/>
                      <a:pt x="0" y="6"/>
                      <a:pt x="0" y="6"/>
                    </a:cubicBezTo>
                    <a:cubicBezTo>
                      <a:pt x="0" y="3"/>
                      <a:pt x="2" y="0"/>
                      <a:pt x="6" y="0"/>
                    </a:cubicBezTo>
                    <a:cubicBezTo>
                      <a:pt x="67" y="0"/>
                      <a:pt x="67" y="0"/>
                      <a:pt x="67" y="0"/>
                    </a:cubicBezTo>
                    <a:cubicBezTo>
                      <a:pt x="70" y="0"/>
                      <a:pt x="73" y="3"/>
                      <a:pt x="73" y="6"/>
                    </a:cubicBezTo>
                    <a:cubicBezTo>
                      <a:pt x="73" y="67"/>
                      <a:pt x="73" y="67"/>
                      <a:pt x="73" y="67"/>
                    </a:cubicBezTo>
                    <a:cubicBezTo>
                      <a:pt x="73" y="70"/>
                      <a:pt x="70" y="73"/>
                      <a:pt x="67" y="73"/>
                    </a:cubicBezTo>
                    <a:close/>
                    <a:moveTo>
                      <a:pt x="12" y="61"/>
                    </a:moveTo>
                    <a:cubicBezTo>
                      <a:pt x="61" y="61"/>
                      <a:pt x="61" y="61"/>
                      <a:pt x="61" y="61"/>
                    </a:cubicBezTo>
                    <a:cubicBezTo>
                      <a:pt x="61" y="12"/>
                      <a:pt x="61" y="12"/>
                      <a:pt x="61" y="12"/>
                    </a:cubicBezTo>
                    <a:cubicBezTo>
                      <a:pt x="12" y="12"/>
                      <a:pt x="12" y="12"/>
                      <a:pt x="12" y="12"/>
                    </a:cubicBezTo>
                    <a:lnTo>
                      <a:pt x="12" y="61"/>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92" name="Google Shape;2092;p121"/>
              <p:cNvSpPr/>
              <p:nvPr/>
            </p:nvSpPr>
            <p:spPr>
              <a:xfrm>
                <a:off x="3699" y="1855"/>
                <a:ext cx="173" cy="172"/>
              </a:xfrm>
              <a:custGeom>
                <a:rect b="b" l="l" r="r" t="t"/>
                <a:pathLst>
                  <a:path extrusionOk="0" h="73" w="73">
                    <a:moveTo>
                      <a:pt x="67" y="73"/>
                    </a:moveTo>
                    <a:cubicBezTo>
                      <a:pt x="6" y="73"/>
                      <a:pt x="6" y="73"/>
                      <a:pt x="6" y="73"/>
                    </a:cubicBezTo>
                    <a:cubicBezTo>
                      <a:pt x="3" y="73"/>
                      <a:pt x="0" y="70"/>
                      <a:pt x="0" y="67"/>
                    </a:cubicBezTo>
                    <a:cubicBezTo>
                      <a:pt x="0" y="6"/>
                      <a:pt x="0" y="6"/>
                      <a:pt x="0" y="6"/>
                    </a:cubicBezTo>
                    <a:cubicBezTo>
                      <a:pt x="0" y="3"/>
                      <a:pt x="3" y="0"/>
                      <a:pt x="6" y="0"/>
                    </a:cubicBezTo>
                    <a:cubicBezTo>
                      <a:pt x="67" y="0"/>
                      <a:pt x="67" y="0"/>
                      <a:pt x="67" y="0"/>
                    </a:cubicBezTo>
                    <a:cubicBezTo>
                      <a:pt x="71" y="0"/>
                      <a:pt x="73" y="3"/>
                      <a:pt x="73" y="6"/>
                    </a:cubicBezTo>
                    <a:cubicBezTo>
                      <a:pt x="73" y="67"/>
                      <a:pt x="73" y="67"/>
                      <a:pt x="73" y="67"/>
                    </a:cubicBezTo>
                    <a:cubicBezTo>
                      <a:pt x="73" y="70"/>
                      <a:pt x="71" y="73"/>
                      <a:pt x="67" y="73"/>
                    </a:cubicBezTo>
                    <a:close/>
                    <a:moveTo>
                      <a:pt x="12" y="61"/>
                    </a:moveTo>
                    <a:cubicBezTo>
                      <a:pt x="61" y="61"/>
                      <a:pt x="61" y="61"/>
                      <a:pt x="61" y="61"/>
                    </a:cubicBezTo>
                    <a:cubicBezTo>
                      <a:pt x="61" y="12"/>
                      <a:pt x="61" y="12"/>
                      <a:pt x="61" y="12"/>
                    </a:cubicBezTo>
                    <a:cubicBezTo>
                      <a:pt x="12" y="12"/>
                      <a:pt x="12" y="12"/>
                      <a:pt x="12" y="12"/>
                    </a:cubicBezTo>
                    <a:lnTo>
                      <a:pt x="12" y="61"/>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93" name="Google Shape;2093;p121"/>
              <p:cNvSpPr/>
              <p:nvPr/>
            </p:nvSpPr>
            <p:spPr>
              <a:xfrm>
                <a:off x="3455" y="2082"/>
                <a:ext cx="173" cy="173"/>
              </a:xfrm>
              <a:custGeom>
                <a:rect b="b" l="l" r="r" t="t"/>
                <a:pathLst>
                  <a:path extrusionOk="0" h="73" w="73">
                    <a:moveTo>
                      <a:pt x="67" y="73"/>
                    </a:moveTo>
                    <a:cubicBezTo>
                      <a:pt x="6" y="73"/>
                      <a:pt x="6" y="73"/>
                      <a:pt x="6" y="73"/>
                    </a:cubicBezTo>
                    <a:cubicBezTo>
                      <a:pt x="3" y="73"/>
                      <a:pt x="0" y="70"/>
                      <a:pt x="0" y="67"/>
                    </a:cubicBezTo>
                    <a:cubicBezTo>
                      <a:pt x="0" y="6"/>
                      <a:pt x="0" y="6"/>
                      <a:pt x="0" y="6"/>
                    </a:cubicBezTo>
                    <a:cubicBezTo>
                      <a:pt x="0" y="2"/>
                      <a:pt x="3" y="0"/>
                      <a:pt x="6" y="0"/>
                    </a:cubicBezTo>
                    <a:cubicBezTo>
                      <a:pt x="67" y="0"/>
                      <a:pt x="67" y="0"/>
                      <a:pt x="67" y="0"/>
                    </a:cubicBezTo>
                    <a:cubicBezTo>
                      <a:pt x="71" y="0"/>
                      <a:pt x="73" y="2"/>
                      <a:pt x="73" y="6"/>
                    </a:cubicBezTo>
                    <a:cubicBezTo>
                      <a:pt x="73" y="67"/>
                      <a:pt x="73" y="67"/>
                      <a:pt x="73" y="67"/>
                    </a:cubicBezTo>
                    <a:cubicBezTo>
                      <a:pt x="73" y="70"/>
                      <a:pt x="71" y="73"/>
                      <a:pt x="67" y="73"/>
                    </a:cubicBezTo>
                    <a:close/>
                    <a:moveTo>
                      <a:pt x="12" y="61"/>
                    </a:moveTo>
                    <a:cubicBezTo>
                      <a:pt x="61" y="61"/>
                      <a:pt x="61" y="61"/>
                      <a:pt x="61" y="61"/>
                    </a:cubicBezTo>
                    <a:cubicBezTo>
                      <a:pt x="61" y="12"/>
                      <a:pt x="61" y="12"/>
                      <a:pt x="61" y="12"/>
                    </a:cubicBezTo>
                    <a:cubicBezTo>
                      <a:pt x="12" y="12"/>
                      <a:pt x="12" y="12"/>
                      <a:pt x="12" y="12"/>
                    </a:cubicBezTo>
                    <a:lnTo>
                      <a:pt x="12" y="61"/>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94" name="Google Shape;2094;p121"/>
              <p:cNvSpPr/>
              <p:nvPr/>
            </p:nvSpPr>
            <p:spPr>
              <a:xfrm>
                <a:off x="3701" y="2082"/>
                <a:ext cx="173" cy="173"/>
              </a:xfrm>
              <a:custGeom>
                <a:rect b="b" l="l" r="r" t="t"/>
                <a:pathLst>
                  <a:path extrusionOk="0" h="73" w="73">
                    <a:moveTo>
                      <a:pt x="67" y="73"/>
                    </a:moveTo>
                    <a:cubicBezTo>
                      <a:pt x="6" y="73"/>
                      <a:pt x="6" y="73"/>
                      <a:pt x="6" y="73"/>
                    </a:cubicBezTo>
                    <a:cubicBezTo>
                      <a:pt x="3" y="73"/>
                      <a:pt x="0" y="70"/>
                      <a:pt x="0" y="67"/>
                    </a:cubicBezTo>
                    <a:cubicBezTo>
                      <a:pt x="0" y="6"/>
                      <a:pt x="0" y="6"/>
                      <a:pt x="0" y="6"/>
                    </a:cubicBezTo>
                    <a:cubicBezTo>
                      <a:pt x="0" y="2"/>
                      <a:pt x="3" y="0"/>
                      <a:pt x="6" y="0"/>
                    </a:cubicBezTo>
                    <a:cubicBezTo>
                      <a:pt x="67" y="0"/>
                      <a:pt x="67" y="0"/>
                      <a:pt x="67" y="0"/>
                    </a:cubicBezTo>
                    <a:cubicBezTo>
                      <a:pt x="70" y="0"/>
                      <a:pt x="73" y="2"/>
                      <a:pt x="73" y="6"/>
                    </a:cubicBezTo>
                    <a:cubicBezTo>
                      <a:pt x="73" y="67"/>
                      <a:pt x="73" y="67"/>
                      <a:pt x="73" y="67"/>
                    </a:cubicBezTo>
                    <a:cubicBezTo>
                      <a:pt x="73" y="70"/>
                      <a:pt x="70" y="73"/>
                      <a:pt x="67" y="73"/>
                    </a:cubicBezTo>
                    <a:close/>
                    <a:moveTo>
                      <a:pt x="12" y="61"/>
                    </a:moveTo>
                    <a:cubicBezTo>
                      <a:pt x="61" y="61"/>
                      <a:pt x="61" y="61"/>
                      <a:pt x="61" y="61"/>
                    </a:cubicBezTo>
                    <a:cubicBezTo>
                      <a:pt x="61" y="12"/>
                      <a:pt x="61" y="12"/>
                      <a:pt x="61" y="12"/>
                    </a:cubicBezTo>
                    <a:cubicBezTo>
                      <a:pt x="12" y="12"/>
                      <a:pt x="12" y="12"/>
                      <a:pt x="12" y="12"/>
                    </a:cubicBezTo>
                    <a:lnTo>
                      <a:pt x="12" y="61"/>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95" name="Google Shape;2095;p121"/>
              <p:cNvSpPr/>
              <p:nvPr/>
            </p:nvSpPr>
            <p:spPr>
              <a:xfrm>
                <a:off x="3457" y="2309"/>
                <a:ext cx="173" cy="173"/>
              </a:xfrm>
              <a:custGeom>
                <a:rect b="b" l="l" r="r" t="t"/>
                <a:pathLst>
                  <a:path extrusionOk="0" h="73" w="73">
                    <a:moveTo>
                      <a:pt x="67" y="73"/>
                    </a:moveTo>
                    <a:cubicBezTo>
                      <a:pt x="6" y="73"/>
                      <a:pt x="6" y="73"/>
                      <a:pt x="6" y="73"/>
                    </a:cubicBezTo>
                    <a:cubicBezTo>
                      <a:pt x="3" y="73"/>
                      <a:pt x="0" y="70"/>
                      <a:pt x="0" y="67"/>
                    </a:cubicBezTo>
                    <a:cubicBezTo>
                      <a:pt x="0" y="6"/>
                      <a:pt x="0" y="6"/>
                      <a:pt x="0" y="6"/>
                    </a:cubicBezTo>
                    <a:cubicBezTo>
                      <a:pt x="0" y="2"/>
                      <a:pt x="3" y="0"/>
                      <a:pt x="6" y="0"/>
                    </a:cubicBezTo>
                    <a:cubicBezTo>
                      <a:pt x="67" y="0"/>
                      <a:pt x="67" y="0"/>
                      <a:pt x="67" y="0"/>
                    </a:cubicBezTo>
                    <a:cubicBezTo>
                      <a:pt x="71" y="0"/>
                      <a:pt x="73" y="2"/>
                      <a:pt x="73" y="6"/>
                    </a:cubicBezTo>
                    <a:cubicBezTo>
                      <a:pt x="73" y="67"/>
                      <a:pt x="73" y="67"/>
                      <a:pt x="73" y="67"/>
                    </a:cubicBezTo>
                    <a:cubicBezTo>
                      <a:pt x="73" y="70"/>
                      <a:pt x="71" y="73"/>
                      <a:pt x="67" y="73"/>
                    </a:cubicBezTo>
                    <a:close/>
                    <a:moveTo>
                      <a:pt x="12" y="61"/>
                    </a:moveTo>
                    <a:cubicBezTo>
                      <a:pt x="61" y="61"/>
                      <a:pt x="61" y="61"/>
                      <a:pt x="61" y="61"/>
                    </a:cubicBezTo>
                    <a:cubicBezTo>
                      <a:pt x="61" y="12"/>
                      <a:pt x="61" y="12"/>
                      <a:pt x="61" y="12"/>
                    </a:cubicBezTo>
                    <a:cubicBezTo>
                      <a:pt x="12" y="12"/>
                      <a:pt x="12" y="12"/>
                      <a:pt x="12" y="12"/>
                    </a:cubicBezTo>
                    <a:lnTo>
                      <a:pt x="12" y="61"/>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96" name="Google Shape;2096;p121"/>
              <p:cNvSpPr/>
              <p:nvPr/>
            </p:nvSpPr>
            <p:spPr>
              <a:xfrm>
                <a:off x="3704" y="2309"/>
                <a:ext cx="172" cy="173"/>
              </a:xfrm>
              <a:custGeom>
                <a:rect b="b" l="l" r="r" t="t"/>
                <a:pathLst>
                  <a:path extrusionOk="0" h="73" w="73">
                    <a:moveTo>
                      <a:pt x="67" y="73"/>
                    </a:moveTo>
                    <a:cubicBezTo>
                      <a:pt x="6" y="73"/>
                      <a:pt x="6" y="73"/>
                      <a:pt x="6" y="73"/>
                    </a:cubicBezTo>
                    <a:cubicBezTo>
                      <a:pt x="3" y="73"/>
                      <a:pt x="0" y="70"/>
                      <a:pt x="0" y="67"/>
                    </a:cubicBezTo>
                    <a:cubicBezTo>
                      <a:pt x="0" y="6"/>
                      <a:pt x="0" y="6"/>
                      <a:pt x="0" y="6"/>
                    </a:cubicBezTo>
                    <a:cubicBezTo>
                      <a:pt x="0" y="2"/>
                      <a:pt x="3" y="0"/>
                      <a:pt x="6" y="0"/>
                    </a:cubicBezTo>
                    <a:cubicBezTo>
                      <a:pt x="67" y="0"/>
                      <a:pt x="67" y="0"/>
                      <a:pt x="67" y="0"/>
                    </a:cubicBezTo>
                    <a:cubicBezTo>
                      <a:pt x="70" y="0"/>
                      <a:pt x="73" y="2"/>
                      <a:pt x="73" y="6"/>
                    </a:cubicBezTo>
                    <a:cubicBezTo>
                      <a:pt x="73" y="67"/>
                      <a:pt x="73" y="67"/>
                      <a:pt x="73" y="67"/>
                    </a:cubicBezTo>
                    <a:cubicBezTo>
                      <a:pt x="73" y="70"/>
                      <a:pt x="70" y="73"/>
                      <a:pt x="67" y="73"/>
                    </a:cubicBezTo>
                    <a:close/>
                    <a:moveTo>
                      <a:pt x="12" y="61"/>
                    </a:moveTo>
                    <a:cubicBezTo>
                      <a:pt x="61" y="61"/>
                      <a:pt x="61" y="61"/>
                      <a:pt x="61" y="61"/>
                    </a:cubicBezTo>
                    <a:cubicBezTo>
                      <a:pt x="61" y="12"/>
                      <a:pt x="61" y="12"/>
                      <a:pt x="61" y="12"/>
                    </a:cubicBezTo>
                    <a:cubicBezTo>
                      <a:pt x="12" y="12"/>
                      <a:pt x="12" y="12"/>
                      <a:pt x="12" y="12"/>
                    </a:cubicBezTo>
                    <a:lnTo>
                      <a:pt x="12" y="61"/>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97" name="Google Shape;2097;p121"/>
              <p:cNvSpPr/>
              <p:nvPr/>
            </p:nvSpPr>
            <p:spPr>
              <a:xfrm>
                <a:off x="3460" y="2534"/>
                <a:ext cx="173" cy="173"/>
              </a:xfrm>
              <a:custGeom>
                <a:rect b="b" l="l" r="r" t="t"/>
                <a:pathLst>
                  <a:path extrusionOk="0" h="73" w="73">
                    <a:moveTo>
                      <a:pt x="67" y="73"/>
                    </a:moveTo>
                    <a:cubicBezTo>
                      <a:pt x="6" y="73"/>
                      <a:pt x="6" y="73"/>
                      <a:pt x="6" y="73"/>
                    </a:cubicBezTo>
                    <a:cubicBezTo>
                      <a:pt x="3" y="73"/>
                      <a:pt x="0" y="71"/>
                      <a:pt x="0" y="67"/>
                    </a:cubicBezTo>
                    <a:cubicBezTo>
                      <a:pt x="0" y="6"/>
                      <a:pt x="0" y="6"/>
                      <a:pt x="0" y="6"/>
                    </a:cubicBezTo>
                    <a:cubicBezTo>
                      <a:pt x="0" y="3"/>
                      <a:pt x="3" y="0"/>
                      <a:pt x="6" y="0"/>
                    </a:cubicBezTo>
                    <a:cubicBezTo>
                      <a:pt x="67" y="0"/>
                      <a:pt x="67" y="0"/>
                      <a:pt x="67" y="0"/>
                    </a:cubicBezTo>
                    <a:cubicBezTo>
                      <a:pt x="70" y="0"/>
                      <a:pt x="73" y="3"/>
                      <a:pt x="73" y="6"/>
                    </a:cubicBezTo>
                    <a:cubicBezTo>
                      <a:pt x="73" y="67"/>
                      <a:pt x="73" y="67"/>
                      <a:pt x="73" y="67"/>
                    </a:cubicBezTo>
                    <a:cubicBezTo>
                      <a:pt x="73" y="71"/>
                      <a:pt x="70" y="73"/>
                      <a:pt x="67" y="73"/>
                    </a:cubicBezTo>
                    <a:close/>
                    <a:moveTo>
                      <a:pt x="12" y="61"/>
                    </a:moveTo>
                    <a:cubicBezTo>
                      <a:pt x="61" y="61"/>
                      <a:pt x="61" y="61"/>
                      <a:pt x="61" y="61"/>
                    </a:cubicBezTo>
                    <a:cubicBezTo>
                      <a:pt x="61" y="12"/>
                      <a:pt x="61" y="12"/>
                      <a:pt x="61" y="12"/>
                    </a:cubicBezTo>
                    <a:cubicBezTo>
                      <a:pt x="12" y="12"/>
                      <a:pt x="12" y="12"/>
                      <a:pt x="12" y="12"/>
                    </a:cubicBezTo>
                    <a:lnTo>
                      <a:pt x="12" y="61"/>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98" name="Google Shape;2098;p121"/>
              <p:cNvSpPr/>
              <p:nvPr/>
            </p:nvSpPr>
            <p:spPr>
              <a:xfrm>
                <a:off x="3706" y="2534"/>
                <a:ext cx="173" cy="173"/>
              </a:xfrm>
              <a:custGeom>
                <a:rect b="b" l="l" r="r" t="t"/>
                <a:pathLst>
                  <a:path extrusionOk="0" h="73" w="73">
                    <a:moveTo>
                      <a:pt x="67" y="73"/>
                    </a:moveTo>
                    <a:cubicBezTo>
                      <a:pt x="6" y="73"/>
                      <a:pt x="6" y="73"/>
                      <a:pt x="6" y="73"/>
                    </a:cubicBezTo>
                    <a:cubicBezTo>
                      <a:pt x="2" y="73"/>
                      <a:pt x="0" y="71"/>
                      <a:pt x="0" y="67"/>
                    </a:cubicBezTo>
                    <a:cubicBezTo>
                      <a:pt x="0" y="6"/>
                      <a:pt x="0" y="6"/>
                      <a:pt x="0" y="6"/>
                    </a:cubicBezTo>
                    <a:cubicBezTo>
                      <a:pt x="0" y="3"/>
                      <a:pt x="2" y="0"/>
                      <a:pt x="6" y="0"/>
                    </a:cubicBezTo>
                    <a:cubicBezTo>
                      <a:pt x="67" y="0"/>
                      <a:pt x="67" y="0"/>
                      <a:pt x="67" y="0"/>
                    </a:cubicBezTo>
                    <a:cubicBezTo>
                      <a:pt x="70" y="0"/>
                      <a:pt x="73" y="3"/>
                      <a:pt x="73" y="6"/>
                    </a:cubicBezTo>
                    <a:cubicBezTo>
                      <a:pt x="73" y="67"/>
                      <a:pt x="73" y="67"/>
                      <a:pt x="73" y="67"/>
                    </a:cubicBezTo>
                    <a:cubicBezTo>
                      <a:pt x="73" y="71"/>
                      <a:pt x="70" y="73"/>
                      <a:pt x="67" y="73"/>
                    </a:cubicBezTo>
                    <a:close/>
                    <a:moveTo>
                      <a:pt x="12" y="61"/>
                    </a:moveTo>
                    <a:cubicBezTo>
                      <a:pt x="61" y="61"/>
                      <a:pt x="61" y="61"/>
                      <a:pt x="61" y="61"/>
                    </a:cubicBezTo>
                    <a:cubicBezTo>
                      <a:pt x="61" y="12"/>
                      <a:pt x="61" y="12"/>
                      <a:pt x="61" y="12"/>
                    </a:cubicBezTo>
                    <a:cubicBezTo>
                      <a:pt x="12" y="12"/>
                      <a:pt x="12" y="12"/>
                      <a:pt x="12" y="12"/>
                    </a:cubicBezTo>
                    <a:lnTo>
                      <a:pt x="12" y="61"/>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099" name="Google Shape;2099;p121"/>
              <p:cNvSpPr/>
              <p:nvPr/>
            </p:nvSpPr>
            <p:spPr>
              <a:xfrm>
                <a:off x="1498" y="2238"/>
                <a:ext cx="475" cy="29"/>
              </a:xfrm>
              <a:custGeom>
                <a:rect b="b" l="l" r="r" t="t"/>
                <a:pathLst>
                  <a:path extrusionOk="0" h="12" w="201">
                    <a:moveTo>
                      <a:pt x="195" y="12"/>
                    </a:moveTo>
                    <a:cubicBezTo>
                      <a:pt x="6" y="12"/>
                      <a:pt x="6" y="12"/>
                      <a:pt x="6" y="12"/>
                    </a:cubicBezTo>
                    <a:cubicBezTo>
                      <a:pt x="3" y="12"/>
                      <a:pt x="0" y="9"/>
                      <a:pt x="0" y="6"/>
                    </a:cubicBezTo>
                    <a:cubicBezTo>
                      <a:pt x="0" y="3"/>
                      <a:pt x="3" y="0"/>
                      <a:pt x="6" y="0"/>
                    </a:cubicBezTo>
                    <a:cubicBezTo>
                      <a:pt x="195" y="0"/>
                      <a:pt x="195" y="0"/>
                      <a:pt x="195" y="0"/>
                    </a:cubicBezTo>
                    <a:cubicBezTo>
                      <a:pt x="198" y="0"/>
                      <a:pt x="201" y="3"/>
                      <a:pt x="201" y="6"/>
                    </a:cubicBezTo>
                    <a:cubicBezTo>
                      <a:pt x="201" y="9"/>
                      <a:pt x="198" y="12"/>
                      <a:pt x="195" y="12"/>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00" name="Google Shape;2100;p121"/>
              <p:cNvSpPr/>
              <p:nvPr/>
            </p:nvSpPr>
            <p:spPr>
              <a:xfrm>
                <a:off x="2021" y="2238"/>
                <a:ext cx="184" cy="29"/>
              </a:xfrm>
              <a:custGeom>
                <a:rect b="b" l="l" r="r" t="t"/>
                <a:pathLst>
                  <a:path extrusionOk="0" h="12" w="78">
                    <a:moveTo>
                      <a:pt x="72" y="12"/>
                    </a:moveTo>
                    <a:cubicBezTo>
                      <a:pt x="6" y="12"/>
                      <a:pt x="6" y="12"/>
                      <a:pt x="6" y="12"/>
                    </a:cubicBezTo>
                    <a:cubicBezTo>
                      <a:pt x="3" y="12"/>
                      <a:pt x="0" y="9"/>
                      <a:pt x="0" y="6"/>
                    </a:cubicBezTo>
                    <a:cubicBezTo>
                      <a:pt x="0" y="3"/>
                      <a:pt x="3" y="0"/>
                      <a:pt x="6" y="0"/>
                    </a:cubicBezTo>
                    <a:cubicBezTo>
                      <a:pt x="72" y="0"/>
                      <a:pt x="72" y="0"/>
                      <a:pt x="72" y="0"/>
                    </a:cubicBezTo>
                    <a:cubicBezTo>
                      <a:pt x="75" y="0"/>
                      <a:pt x="78" y="3"/>
                      <a:pt x="78" y="6"/>
                    </a:cubicBezTo>
                    <a:cubicBezTo>
                      <a:pt x="78" y="9"/>
                      <a:pt x="75" y="12"/>
                      <a:pt x="72" y="12"/>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01" name="Google Shape;2101;p121"/>
              <p:cNvSpPr/>
              <p:nvPr/>
            </p:nvSpPr>
            <p:spPr>
              <a:xfrm>
                <a:off x="2078" y="2494"/>
                <a:ext cx="286" cy="29"/>
              </a:xfrm>
              <a:custGeom>
                <a:rect b="b" l="l" r="r" t="t"/>
                <a:pathLst>
                  <a:path extrusionOk="0" h="12" w="121">
                    <a:moveTo>
                      <a:pt x="115" y="12"/>
                    </a:moveTo>
                    <a:cubicBezTo>
                      <a:pt x="6" y="12"/>
                      <a:pt x="6" y="12"/>
                      <a:pt x="6" y="12"/>
                    </a:cubicBezTo>
                    <a:cubicBezTo>
                      <a:pt x="3" y="12"/>
                      <a:pt x="0" y="9"/>
                      <a:pt x="0" y="6"/>
                    </a:cubicBezTo>
                    <a:cubicBezTo>
                      <a:pt x="0" y="3"/>
                      <a:pt x="3" y="0"/>
                      <a:pt x="6" y="0"/>
                    </a:cubicBezTo>
                    <a:cubicBezTo>
                      <a:pt x="115" y="0"/>
                      <a:pt x="115" y="0"/>
                      <a:pt x="115" y="0"/>
                    </a:cubicBezTo>
                    <a:cubicBezTo>
                      <a:pt x="118" y="0"/>
                      <a:pt x="121" y="3"/>
                      <a:pt x="121" y="6"/>
                    </a:cubicBezTo>
                    <a:cubicBezTo>
                      <a:pt x="121" y="9"/>
                      <a:pt x="118" y="12"/>
                      <a:pt x="115" y="12"/>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02" name="Google Shape;2102;p121"/>
              <p:cNvSpPr/>
              <p:nvPr/>
            </p:nvSpPr>
            <p:spPr>
              <a:xfrm>
                <a:off x="2934" y="2295"/>
                <a:ext cx="396" cy="29"/>
              </a:xfrm>
              <a:custGeom>
                <a:rect b="b" l="l" r="r" t="t"/>
                <a:pathLst>
                  <a:path extrusionOk="0" h="12" w="167">
                    <a:moveTo>
                      <a:pt x="161" y="12"/>
                    </a:moveTo>
                    <a:cubicBezTo>
                      <a:pt x="6" y="12"/>
                      <a:pt x="6" y="12"/>
                      <a:pt x="6" y="12"/>
                    </a:cubicBezTo>
                    <a:cubicBezTo>
                      <a:pt x="3" y="12"/>
                      <a:pt x="0" y="9"/>
                      <a:pt x="0" y="6"/>
                    </a:cubicBezTo>
                    <a:cubicBezTo>
                      <a:pt x="0" y="3"/>
                      <a:pt x="3" y="0"/>
                      <a:pt x="6" y="0"/>
                    </a:cubicBezTo>
                    <a:cubicBezTo>
                      <a:pt x="161" y="0"/>
                      <a:pt x="161" y="0"/>
                      <a:pt x="161" y="0"/>
                    </a:cubicBezTo>
                    <a:cubicBezTo>
                      <a:pt x="164" y="0"/>
                      <a:pt x="167" y="3"/>
                      <a:pt x="167" y="6"/>
                    </a:cubicBezTo>
                    <a:cubicBezTo>
                      <a:pt x="167" y="9"/>
                      <a:pt x="164" y="12"/>
                      <a:pt x="161" y="12"/>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03" name="Google Shape;2103;p121"/>
              <p:cNvSpPr/>
              <p:nvPr/>
            </p:nvSpPr>
            <p:spPr>
              <a:xfrm>
                <a:off x="2617" y="2295"/>
                <a:ext cx="244" cy="29"/>
              </a:xfrm>
              <a:custGeom>
                <a:rect b="b" l="l" r="r" t="t"/>
                <a:pathLst>
                  <a:path extrusionOk="0" h="12" w="103">
                    <a:moveTo>
                      <a:pt x="97" y="12"/>
                    </a:moveTo>
                    <a:cubicBezTo>
                      <a:pt x="6" y="12"/>
                      <a:pt x="6" y="12"/>
                      <a:pt x="6" y="12"/>
                    </a:cubicBezTo>
                    <a:cubicBezTo>
                      <a:pt x="3" y="12"/>
                      <a:pt x="0" y="9"/>
                      <a:pt x="0" y="6"/>
                    </a:cubicBezTo>
                    <a:cubicBezTo>
                      <a:pt x="0" y="3"/>
                      <a:pt x="3" y="0"/>
                      <a:pt x="6" y="0"/>
                    </a:cubicBezTo>
                    <a:cubicBezTo>
                      <a:pt x="97" y="0"/>
                      <a:pt x="97" y="0"/>
                      <a:pt x="97" y="0"/>
                    </a:cubicBezTo>
                    <a:cubicBezTo>
                      <a:pt x="100" y="0"/>
                      <a:pt x="103" y="3"/>
                      <a:pt x="103" y="6"/>
                    </a:cubicBezTo>
                    <a:cubicBezTo>
                      <a:pt x="103" y="9"/>
                      <a:pt x="100" y="12"/>
                      <a:pt x="97" y="12"/>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04" name="Google Shape;2104;p121"/>
              <p:cNvSpPr/>
              <p:nvPr/>
            </p:nvSpPr>
            <p:spPr>
              <a:xfrm>
                <a:off x="2617" y="2617"/>
                <a:ext cx="213" cy="29"/>
              </a:xfrm>
              <a:custGeom>
                <a:rect b="b" l="l" r="r" t="t"/>
                <a:pathLst>
                  <a:path extrusionOk="0" h="12" w="90">
                    <a:moveTo>
                      <a:pt x="84" y="12"/>
                    </a:moveTo>
                    <a:cubicBezTo>
                      <a:pt x="6" y="12"/>
                      <a:pt x="6" y="12"/>
                      <a:pt x="6" y="12"/>
                    </a:cubicBezTo>
                    <a:cubicBezTo>
                      <a:pt x="3" y="12"/>
                      <a:pt x="0" y="9"/>
                      <a:pt x="0" y="6"/>
                    </a:cubicBezTo>
                    <a:cubicBezTo>
                      <a:pt x="0" y="3"/>
                      <a:pt x="3" y="0"/>
                      <a:pt x="6" y="0"/>
                    </a:cubicBezTo>
                    <a:cubicBezTo>
                      <a:pt x="84" y="0"/>
                      <a:pt x="84" y="0"/>
                      <a:pt x="84" y="0"/>
                    </a:cubicBezTo>
                    <a:cubicBezTo>
                      <a:pt x="87" y="0"/>
                      <a:pt x="90" y="3"/>
                      <a:pt x="90" y="6"/>
                    </a:cubicBezTo>
                    <a:cubicBezTo>
                      <a:pt x="90" y="9"/>
                      <a:pt x="87" y="12"/>
                      <a:pt x="84" y="12"/>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05" name="Google Shape;2105;p121"/>
              <p:cNvSpPr/>
              <p:nvPr/>
            </p:nvSpPr>
            <p:spPr>
              <a:xfrm>
                <a:off x="2925" y="2617"/>
                <a:ext cx="405" cy="29"/>
              </a:xfrm>
              <a:custGeom>
                <a:rect b="b" l="l" r="r" t="t"/>
                <a:pathLst>
                  <a:path extrusionOk="0" h="12" w="171">
                    <a:moveTo>
                      <a:pt x="165" y="12"/>
                    </a:moveTo>
                    <a:cubicBezTo>
                      <a:pt x="6" y="12"/>
                      <a:pt x="6" y="12"/>
                      <a:pt x="6" y="12"/>
                    </a:cubicBezTo>
                    <a:cubicBezTo>
                      <a:pt x="3" y="12"/>
                      <a:pt x="0" y="9"/>
                      <a:pt x="0" y="6"/>
                    </a:cubicBezTo>
                    <a:cubicBezTo>
                      <a:pt x="0" y="3"/>
                      <a:pt x="3" y="0"/>
                      <a:pt x="6" y="0"/>
                    </a:cubicBezTo>
                    <a:cubicBezTo>
                      <a:pt x="165" y="0"/>
                      <a:pt x="165" y="0"/>
                      <a:pt x="165" y="0"/>
                    </a:cubicBezTo>
                    <a:cubicBezTo>
                      <a:pt x="168" y="0"/>
                      <a:pt x="171" y="3"/>
                      <a:pt x="171" y="6"/>
                    </a:cubicBezTo>
                    <a:cubicBezTo>
                      <a:pt x="171" y="9"/>
                      <a:pt x="168" y="12"/>
                      <a:pt x="165" y="12"/>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06" name="Google Shape;2106;p121"/>
              <p:cNvSpPr/>
              <p:nvPr/>
            </p:nvSpPr>
            <p:spPr>
              <a:xfrm>
                <a:off x="3969" y="2380"/>
                <a:ext cx="277" cy="29"/>
              </a:xfrm>
              <a:custGeom>
                <a:rect b="b" l="l" r="r" t="t"/>
                <a:pathLst>
                  <a:path extrusionOk="0" h="12" w="117">
                    <a:moveTo>
                      <a:pt x="111" y="12"/>
                    </a:moveTo>
                    <a:cubicBezTo>
                      <a:pt x="6" y="12"/>
                      <a:pt x="6" y="12"/>
                      <a:pt x="6" y="12"/>
                    </a:cubicBezTo>
                    <a:cubicBezTo>
                      <a:pt x="3" y="12"/>
                      <a:pt x="0" y="9"/>
                      <a:pt x="0" y="6"/>
                    </a:cubicBezTo>
                    <a:cubicBezTo>
                      <a:pt x="0" y="3"/>
                      <a:pt x="3" y="0"/>
                      <a:pt x="6" y="0"/>
                    </a:cubicBezTo>
                    <a:cubicBezTo>
                      <a:pt x="111" y="0"/>
                      <a:pt x="111" y="0"/>
                      <a:pt x="111" y="0"/>
                    </a:cubicBezTo>
                    <a:cubicBezTo>
                      <a:pt x="114" y="0"/>
                      <a:pt x="117" y="3"/>
                      <a:pt x="117" y="6"/>
                    </a:cubicBezTo>
                    <a:cubicBezTo>
                      <a:pt x="117" y="9"/>
                      <a:pt x="114" y="12"/>
                      <a:pt x="111" y="12"/>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07" name="Google Shape;2107;p121"/>
              <p:cNvSpPr/>
              <p:nvPr/>
            </p:nvSpPr>
            <p:spPr>
              <a:xfrm>
                <a:off x="4139" y="2667"/>
                <a:ext cx="277" cy="28"/>
              </a:xfrm>
              <a:custGeom>
                <a:rect b="b" l="l" r="r" t="t"/>
                <a:pathLst>
                  <a:path extrusionOk="0" h="12" w="117">
                    <a:moveTo>
                      <a:pt x="111" y="12"/>
                    </a:moveTo>
                    <a:cubicBezTo>
                      <a:pt x="6" y="12"/>
                      <a:pt x="6" y="12"/>
                      <a:pt x="6" y="12"/>
                    </a:cubicBezTo>
                    <a:cubicBezTo>
                      <a:pt x="3" y="12"/>
                      <a:pt x="0" y="9"/>
                      <a:pt x="0" y="6"/>
                    </a:cubicBezTo>
                    <a:cubicBezTo>
                      <a:pt x="0" y="3"/>
                      <a:pt x="3" y="0"/>
                      <a:pt x="6" y="0"/>
                    </a:cubicBezTo>
                    <a:cubicBezTo>
                      <a:pt x="111" y="0"/>
                      <a:pt x="111" y="0"/>
                      <a:pt x="111" y="0"/>
                    </a:cubicBezTo>
                    <a:cubicBezTo>
                      <a:pt x="114" y="0"/>
                      <a:pt x="117" y="3"/>
                      <a:pt x="117" y="6"/>
                    </a:cubicBezTo>
                    <a:cubicBezTo>
                      <a:pt x="117" y="9"/>
                      <a:pt x="114" y="12"/>
                      <a:pt x="111" y="12"/>
                    </a:cubicBez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08" name="Google Shape;2108;p121"/>
              <p:cNvSpPr/>
              <p:nvPr/>
            </p:nvSpPr>
            <p:spPr>
              <a:xfrm>
                <a:off x="1498" y="2087"/>
                <a:ext cx="866" cy="741"/>
              </a:xfrm>
              <a:custGeom>
                <a:rect b="b" l="l" r="r" t="t"/>
                <a:pathLst>
                  <a:path extrusionOk="0" h="313" w="366">
                    <a:moveTo>
                      <a:pt x="360" y="313"/>
                    </a:moveTo>
                    <a:cubicBezTo>
                      <a:pt x="161" y="313"/>
                      <a:pt x="161" y="313"/>
                      <a:pt x="161" y="313"/>
                    </a:cubicBezTo>
                    <a:cubicBezTo>
                      <a:pt x="157" y="313"/>
                      <a:pt x="155" y="310"/>
                      <a:pt x="155" y="307"/>
                    </a:cubicBezTo>
                    <a:cubicBezTo>
                      <a:pt x="155" y="215"/>
                      <a:pt x="155" y="215"/>
                      <a:pt x="155" y="215"/>
                    </a:cubicBezTo>
                    <a:cubicBezTo>
                      <a:pt x="6" y="215"/>
                      <a:pt x="6" y="215"/>
                      <a:pt x="6" y="215"/>
                    </a:cubicBezTo>
                    <a:cubicBezTo>
                      <a:pt x="3" y="215"/>
                      <a:pt x="0" y="213"/>
                      <a:pt x="0" y="209"/>
                    </a:cubicBezTo>
                    <a:cubicBezTo>
                      <a:pt x="0" y="6"/>
                      <a:pt x="0" y="6"/>
                      <a:pt x="0" y="6"/>
                    </a:cubicBezTo>
                    <a:cubicBezTo>
                      <a:pt x="0" y="3"/>
                      <a:pt x="3" y="0"/>
                      <a:pt x="6" y="0"/>
                    </a:cubicBezTo>
                    <a:cubicBezTo>
                      <a:pt x="360" y="0"/>
                      <a:pt x="360" y="0"/>
                      <a:pt x="360" y="0"/>
                    </a:cubicBezTo>
                    <a:cubicBezTo>
                      <a:pt x="363" y="0"/>
                      <a:pt x="366" y="3"/>
                      <a:pt x="366" y="6"/>
                    </a:cubicBezTo>
                    <a:cubicBezTo>
                      <a:pt x="366" y="307"/>
                      <a:pt x="366" y="307"/>
                      <a:pt x="366" y="307"/>
                    </a:cubicBezTo>
                    <a:cubicBezTo>
                      <a:pt x="366" y="310"/>
                      <a:pt x="363" y="313"/>
                      <a:pt x="360" y="313"/>
                    </a:cubicBezTo>
                    <a:close/>
                    <a:moveTo>
                      <a:pt x="167" y="301"/>
                    </a:moveTo>
                    <a:cubicBezTo>
                      <a:pt x="354" y="301"/>
                      <a:pt x="354" y="301"/>
                      <a:pt x="354" y="301"/>
                    </a:cubicBezTo>
                    <a:cubicBezTo>
                      <a:pt x="354" y="12"/>
                      <a:pt x="354" y="12"/>
                      <a:pt x="354" y="12"/>
                    </a:cubicBezTo>
                    <a:cubicBezTo>
                      <a:pt x="12" y="12"/>
                      <a:pt x="12" y="12"/>
                      <a:pt x="12" y="12"/>
                    </a:cubicBezTo>
                    <a:cubicBezTo>
                      <a:pt x="12" y="203"/>
                      <a:pt x="12" y="203"/>
                      <a:pt x="12" y="203"/>
                    </a:cubicBezTo>
                    <a:cubicBezTo>
                      <a:pt x="161" y="203"/>
                      <a:pt x="161" y="203"/>
                      <a:pt x="161" y="203"/>
                    </a:cubicBezTo>
                    <a:cubicBezTo>
                      <a:pt x="164" y="203"/>
                      <a:pt x="167" y="206"/>
                      <a:pt x="167" y="209"/>
                    </a:cubicBezTo>
                    <a:lnTo>
                      <a:pt x="167" y="301"/>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09" name="Google Shape;2109;p121"/>
              <p:cNvSpPr/>
              <p:nvPr/>
            </p:nvSpPr>
            <p:spPr>
              <a:xfrm>
                <a:off x="1498" y="1715"/>
                <a:ext cx="866" cy="400"/>
              </a:xfrm>
              <a:custGeom>
                <a:rect b="b" l="l" r="r" t="t"/>
                <a:pathLst>
                  <a:path extrusionOk="0" h="169" w="366">
                    <a:moveTo>
                      <a:pt x="360" y="169"/>
                    </a:moveTo>
                    <a:cubicBezTo>
                      <a:pt x="6" y="169"/>
                      <a:pt x="6" y="169"/>
                      <a:pt x="6" y="169"/>
                    </a:cubicBezTo>
                    <a:cubicBezTo>
                      <a:pt x="3" y="169"/>
                      <a:pt x="0" y="167"/>
                      <a:pt x="0" y="163"/>
                    </a:cubicBezTo>
                    <a:cubicBezTo>
                      <a:pt x="0" y="117"/>
                      <a:pt x="0" y="117"/>
                      <a:pt x="0" y="117"/>
                    </a:cubicBezTo>
                    <a:cubicBezTo>
                      <a:pt x="0" y="115"/>
                      <a:pt x="1" y="113"/>
                      <a:pt x="3" y="112"/>
                    </a:cubicBezTo>
                    <a:cubicBezTo>
                      <a:pt x="180" y="1"/>
                      <a:pt x="180" y="1"/>
                      <a:pt x="180" y="1"/>
                    </a:cubicBezTo>
                    <a:cubicBezTo>
                      <a:pt x="182" y="0"/>
                      <a:pt x="184" y="0"/>
                      <a:pt x="186" y="1"/>
                    </a:cubicBezTo>
                    <a:cubicBezTo>
                      <a:pt x="363" y="112"/>
                      <a:pt x="363" y="112"/>
                      <a:pt x="363" y="112"/>
                    </a:cubicBezTo>
                    <a:cubicBezTo>
                      <a:pt x="365" y="113"/>
                      <a:pt x="366" y="115"/>
                      <a:pt x="366" y="117"/>
                    </a:cubicBezTo>
                    <a:cubicBezTo>
                      <a:pt x="366" y="163"/>
                      <a:pt x="366" y="163"/>
                      <a:pt x="366" y="163"/>
                    </a:cubicBezTo>
                    <a:cubicBezTo>
                      <a:pt x="366" y="167"/>
                      <a:pt x="363" y="169"/>
                      <a:pt x="360" y="169"/>
                    </a:cubicBezTo>
                    <a:close/>
                    <a:moveTo>
                      <a:pt x="12" y="157"/>
                    </a:moveTo>
                    <a:cubicBezTo>
                      <a:pt x="354" y="157"/>
                      <a:pt x="354" y="157"/>
                      <a:pt x="354" y="157"/>
                    </a:cubicBezTo>
                    <a:cubicBezTo>
                      <a:pt x="354" y="120"/>
                      <a:pt x="354" y="120"/>
                      <a:pt x="354" y="120"/>
                    </a:cubicBezTo>
                    <a:cubicBezTo>
                      <a:pt x="290" y="80"/>
                      <a:pt x="290" y="80"/>
                      <a:pt x="290" y="80"/>
                    </a:cubicBezTo>
                    <a:cubicBezTo>
                      <a:pt x="290" y="80"/>
                      <a:pt x="290" y="80"/>
                      <a:pt x="290" y="80"/>
                    </a:cubicBezTo>
                    <a:cubicBezTo>
                      <a:pt x="183" y="14"/>
                      <a:pt x="183" y="14"/>
                      <a:pt x="183" y="14"/>
                    </a:cubicBezTo>
                    <a:cubicBezTo>
                      <a:pt x="12" y="120"/>
                      <a:pt x="12" y="120"/>
                      <a:pt x="12" y="120"/>
                    </a:cubicBezTo>
                    <a:lnTo>
                      <a:pt x="12" y="157"/>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10" name="Google Shape;2110;p121"/>
              <p:cNvSpPr/>
              <p:nvPr/>
            </p:nvSpPr>
            <p:spPr>
              <a:xfrm>
                <a:off x="2177" y="1393"/>
                <a:ext cx="187" cy="165"/>
              </a:xfrm>
              <a:custGeom>
                <a:rect b="b" l="l" r="r" t="t"/>
                <a:pathLst>
                  <a:path extrusionOk="0" h="70" w="79">
                    <a:moveTo>
                      <a:pt x="73" y="70"/>
                    </a:moveTo>
                    <a:cubicBezTo>
                      <a:pt x="6" y="70"/>
                      <a:pt x="6" y="70"/>
                      <a:pt x="6" y="70"/>
                    </a:cubicBezTo>
                    <a:cubicBezTo>
                      <a:pt x="3" y="70"/>
                      <a:pt x="0" y="68"/>
                      <a:pt x="0" y="64"/>
                    </a:cubicBezTo>
                    <a:cubicBezTo>
                      <a:pt x="0" y="6"/>
                      <a:pt x="0" y="6"/>
                      <a:pt x="0" y="6"/>
                    </a:cubicBezTo>
                    <a:cubicBezTo>
                      <a:pt x="0" y="2"/>
                      <a:pt x="3" y="0"/>
                      <a:pt x="6" y="0"/>
                    </a:cubicBezTo>
                    <a:cubicBezTo>
                      <a:pt x="73" y="0"/>
                      <a:pt x="73" y="0"/>
                      <a:pt x="73" y="0"/>
                    </a:cubicBezTo>
                    <a:cubicBezTo>
                      <a:pt x="76" y="0"/>
                      <a:pt x="79" y="2"/>
                      <a:pt x="79" y="6"/>
                    </a:cubicBezTo>
                    <a:cubicBezTo>
                      <a:pt x="79" y="64"/>
                      <a:pt x="79" y="64"/>
                      <a:pt x="79" y="64"/>
                    </a:cubicBezTo>
                    <a:cubicBezTo>
                      <a:pt x="79" y="68"/>
                      <a:pt x="76" y="70"/>
                      <a:pt x="73" y="70"/>
                    </a:cubicBezTo>
                    <a:close/>
                    <a:moveTo>
                      <a:pt x="12" y="58"/>
                    </a:moveTo>
                    <a:cubicBezTo>
                      <a:pt x="67" y="58"/>
                      <a:pt x="67" y="58"/>
                      <a:pt x="67" y="58"/>
                    </a:cubicBezTo>
                    <a:cubicBezTo>
                      <a:pt x="67" y="12"/>
                      <a:pt x="67" y="12"/>
                      <a:pt x="67" y="12"/>
                    </a:cubicBezTo>
                    <a:cubicBezTo>
                      <a:pt x="12" y="12"/>
                      <a:pt x="12" y="12"/>
                      <a:pt x="12" y="12"/>
                    </a:cubicBezTo>
                    <a:lnTo>
                      <a:pt x="12" y="58"/>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11" name="Google Shape;2111;p121"/>
              <p:cNvSpPr/>
              <p:nvPr/>
            </p:nvSpPr>
            <p:spPr>
              <a:xfrm>
                <a:off x="2177" y="1717"/>
                <a:ext cx="187" cy="289"/>
              </a:xfrm>
              <a:custGeom>
                <a:rect b="b" l="l" r="r" t="t"/>
                <a:pathLst>
                  <a:path extrusionOk="0" h="122" w="79">
                    <a:moveTo>
                      <a:pt x="73" y="122"/>
                    </a:moveTo>
                    <a:cubicBezTo>
                      <a:pt x="72" y="122"/>
                      <a:pt x="71" y="122"/>
                      <a:pt x="70" y="121"/>
                    </a:cubicBezTo>
                    <a:cubicBezTo>
                      <a:pt x="3" y="79"/>
                      <a:pt x="3" y="79"/>
                      <a:pt x="3" y="79"/>
                    </a:cubicBezTo>
                    <a:cubicBezTo>
                      <a:pt x="1" y="78"/>
                      <a:pt x="0" y="76"/>
                      <a:pt x="0" y="74"/>
                    </a:cubicBezTo>
                    <a:cubicBezTo>
                      <a:pt x="0" y="6"/>
                      <a:pt x="0" y="6"/>
                      <a:pt x="0" y="6"/>
                    </a:cubicBezTo>
                    <a:cubicBezTo>
                      <a:pt x="0" y="3"/>
                      <a:pt x="3" y="0"/>
                      <a:pt x="6" y="0"/>
                    </a:cubicBezTo>
                    <a:cubicBezTo>
                      <a:pt x="73" y="0"/>
                      <a:pt x="73" y="0"/>
                      <a:pt x="73" y="0"/>
                    </a:cubicBezTo>
                    <a:cubicBezTo>
                      <a:pt x="76" y="0"/>
                      <a:pt x="79" y="3"/>
                      <a:pt x="79" y="6"/>
                    </a:cubicBezTo>
                    <a:cubicBezTo>
                      <a:pt x="79" y="116"/>
                      <a:pt x="79" y="116"/>
                      <a:pt x="79" y="116"/>
                    </a:cubicBezTo>
                    <a:cubicBezTo>
                      <a:pt x="79" y="118"/>
                      <a:pt x="78" y="120"/>
                      <a:pt x="76" y="121"/>
                    </a:cubicBezTo>
                    <a:cubicBezTo>
                      <a:pt x="75" y="122"/>
                      <a:pt x="74" y="122"/>
                      <a:pt x="73" y="122"/>
                    </a:cubicBezTo>
                    <a:close/>
                    <a:moveTo>
                      <a:pt x="12" y="71"/>
                    </a:moveTo>
                    <a:cubicBezTo>
                      <a:pt x="67" y="105"/>
                      <a:pt x="67" y="105"/>
                      <a:pt x="67" y="105"/>
                    </a:cubicBezTo>
                    <a:cubicBezTo>
                      <a:pt x="67" y="12"/>
                      <a:pt x="67" y="12"/>
                      <a:pt x="67" y="12"/>
                    </a:cubicBezTo>
                    <a:cubicBezTo>
                      <a:pt x="12" y="12"/>
                      <a:pt x="12" y="12"/>
                      <a:pt x="12" y="12"/>
                    </a:cubicBezTo>
                    <a:lnTo>
                      <a:pt x="12" y="71"/>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12" name="Google Shape;2112;p121"/>
              <p:cNvSpPr/>
              <p:nvPr/>
            </p:nvSpPr>
            <p:spPr>
              <a:xfrm>
                <a:off x="2177" y="1530"/>
                <a:ext cx="187" cy="216"/>
              </a:xfrm>
              <a:custGeom>
                <a:rect b="b" l="l" r="r" t="t"/>
                <a:pathLst>
                  <a:path extrusionOk="0" h="91" w="79">
                    <a:moveTo>
                      <a:pt x="73" y="91"/>
                    </a:moveTo>
                    <a:cubicBezTo>
                      <a:pt x="6" y="91"/>
                      <a:pt x="6" y="91"/>
                      <a:pt x="6" y="91"/>
                    </a:cubicBezTo>
                    <a:cubicBezTo>
                      <a:pt x="3" y="91"/>
                      <a:pt x="0" y="88"/>
                      <a:pt x="0" y="85"/>
                    </a:cubicBezTo>
                    <a:cubicBezTo>
                      <a:pt x="0" y="6"/>
                      <a:pt x="0" y="6"/>
                      <a:pt x="0" y="6"/>
                    </a:cubicBezTo>
                    <a:cubicBezTo>
                      <a:pt x="0" y="3"/>
                      <a:pt x="3" y="0"/>
                      <a:pt x="6" y="0"/>
                    </a:cubicBezTo>
                    <a:cubicBezTo>
                      <a:pt x="73" y="0"/>
                      <a:pt x="73" y="0"/>
                      <a:pt x="73" y="0"/>
                    </a:cubicBezTo>
                    <a:cubicBezTo>
                      <a:pt x="76" y="0"/>
                      <a:pt x="79" y="3"/>
                      <a:pt x="79" y="6"/>
                    </a:cubicBezTo>
                    <a:cubicBezTo>
                      <a:pt x="79" y="85"/>
                      <a:pt x="79" y="85"/>
                      <a:pt x="79" y="85"/>
                    </a:cubicBezTo>
                    <a:cubicBezTo>
                      <a:pt x="79" y="88"/>
                      <a:pt x="76" y="91"/>
                      <a:pt x="73" y="91"/>
                    </a:cubicBezTo>
                    <a:close/>
                    <a:moveTo>
                      <a:pt x="12" y="79"/>
                    </a:moveTo>
                    <a:cubicBezTo>
                      <a:pt x="67" y="79"/>
                      <a:pt x="67" y="79"/>
                      <a:pt x="67" y="79"/>
                    </a:cubicBezTo>
                    <a:cubicBezTo>
                      <a:pt x="67" y="12"/>
                      <a:pt x="67" y="12"/>
                      <a:pt x="67" y="12"/>
                    </a:cubicBezTo>
                    <a:cubicBezTo>
                      <a:pt x="12" y="12"/>
                      <a:pt x="12" y="12"/>
                      <a:pt x="12" y="12"/>
                    </a:cubicBezTo>
                    <a:lnTo>
                      <a:pt x="12" y="79"/>
                    </a:lnTo>
                    <a:close/>
                  </a:path>
                </a:pathLst>
              </a:custGeom>
              <a:solidFill>
                <a:schemeClr val="lt1"/>
              </a:solidFill>
              <a:ln cap="flat" cmpd="sng" w="9525">
                <a:solidFill>
                  <a:schemeClr val="l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grpSp>
        <p:grpSp>
          <p:nvGrpSpPr>
            <p:cNvPr id="2113" name="Google Shape;2113;p121"/>
            <p:cNvGrpSpPr/>
            <p:nvPr/>
          </p:nvGrpSpPr>
          <p:grpSpPr>
            <a:xfrm rot="3600000">
              <a:off x="4953157" y="1296397"/>
              <a:ext cx="332271" cy="316097"/>
              <a:chOff x="1117" y="2754"/>
              <a:chExt cx="636" cy="605"/>
            </a:xfrm>
          </p:grpSpPr>
          <p:sp>
            <p:nvSpPr>
              <p:cNvPr id="2114" name="Google Shape;2114;p121"/>
              <p:cNvSpPr/>
              <p:nvPr/>
            </p:nvSpPr>
            <p:spPr>
              <a:xfrm>
                <a:off x="1225" y="2758"/>
                <a:ext cx="202" cy="238"/>
              </a:xfrm>
              <a:custGeom>
                <a:rect b="b" l="l" r="r" t="t"/>
                <a:pathLst>
                  <a:path extrusionOk="0" h="112" w="95">
                    <a:moveTo>
                      <a:pt x="0" y="78"/>
                    </a:moveTo>
                    <a:cubicBezTo>
                      <a:pt x="58" y="112"/>
                      <a:pt x="58" y="112"/>
                      <a:pt x="58" y="112"/>
                    </a:cubicBezTo>
                    <a:cubicBezTo>
                      <a:pt x="95" y="49"/>
                      <a:pt x="95" y="49"/>
                      <a:pt x="95" y="49"/>
                    </a:cubicBezTo>
                    <a:cubicBezTo>
                      <a:pt x="73" y="10"/>
                      <a:pt x="73" y="10"/>
                      <a:pt x="73" y="10"/>
                    </a:cubicBezTo>
                    <a:cubicBezTo>
                      <a:pt x="73" y="10"/>
                      <a:pt x="66" y="0"/>
                      <a:pt x="58" y="1"/>
                    </a:cubicBezTo>
                    <a:cubicBezTo>
                      <a:pt x="43" y="3"/>
                      <a:pt x="32" y="22"/>
                      <a:pt x="32" y="22"/>
                    </a:cubicBezTo>
                    <a:lnTo>
                      <a:pt x="0" y="78"/>
                    </a:lnTo>
                    <a:close/>
                  </a:path>
                </a:pathLst>
              </a:custGeom>
              <a:noFill/>
              <a:ln cap="flat" cmpd="sng" w="15875">
                <a:solidFill>
                  <a:schemeClr val="lt1"/>
                </a:solidFill>
                <a:prstDash val="solid"/>
                <a:round/>
                <a:headEnd len="sm" w="sm" type="none"/>
                <a:tailEnd len="sm" w="sm" type="none"/>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050"/>
                  <a:buFont typeface="Arial"/>
                  <a:buNone/>
                </a:pPr>
                <a:r>
                  <a:t/>
                </a:r>
                <a:endParaRPr b="0" i="0" sz="1050" u="none" cap="none" strike="noStrike">
                  <a:solidFill>
                    <a:schemeClr val="dk1"/>
                  </a:solidFill>
                  <a:latin typeface="Poppins"/>
                  <a:ea typeface="Poppins"/>
                  <a:cs typeface="Poppins"/>
                  <a:sym typeface="Poppins"/>
                </a:endParaRPr>
              </a:p>
            </p:txBody>
          </p:sp>
          <p:sp>
            <p:nvSpPr>
              <p:cNvPr id="2115" name="Google Shape;2115;p121"/>
              <p:cNvSpPr/>
              <p:nvPr/>
            </p:nvSpPr>
            <p:spPr>
              <a:xfrm>
                <a:off x="1382" y="2754"/>
                <a:ext cx="270" cy="206"/>
              </a:xfrm>
              <a:custGeom>
                <a:rect b="b" l="l" r="r" t="t"/>
                <a:pathLst>
                  <a:path extrusionOk="0" h="97" w="127">
                    <a:moveTo>
                      <a:pt x="0" y="0"/>
                    </a:moveTo>
                    <a:cubicBezTo>
                      <a:pt x="59" y="0"/>
                      <a:pt x="59" y="0"/>
                      <a:pt x="59" y="0"/>
                    </a:cubicBezTo>
                    <a:cubicBezTo>
                      <a:pt x="59" y="0"/>
                      <a:pt x="72" y="0"/>
                      <a:pt x="78" y="4"/>
                    </a:cubicBezTo>
                    <a:cubicBezTo>
                      <a:pt x="86" y="10"/>
                      <a:pt x="91" y="17"/>
                      <a:pt x="91" y="17"/>
                    </a:cubicBezTo>
                    <a:cubicBezTo>
                      <a:pt x="112" y="54"/>
                      <a:pt x="112" y="54"/>
                      <a:pt x="112" y="54"/>
                    </a:cubicBezTo>
                    <a:cubicBezTo>
                      <a:pt x="127" y="45"/>
                      <a:pt x="127" y="45"/>
                      <a:pt x="127" y="45"/>
                    </a:cubicBezTo>
                    <a:cubicBezTo>
                      <a:pt x="99" y="97"/>
                      <a:pt x="99" y="97"/>
                      <a:pt x="99" y="97"/>
                    </a:cubicBezTo>
                    <a:cubicBezTo>
                      <a:pt x="38" y="97"/>
                      <a:pt x="38" y="97"/>
                      <a:pt x="38" y="97"/>
                    </a:cubicBezTo>
                    <a:cubicBezTo>
                      <a:pt x="51" y="89"/>
                      <a:pt x="51" y="89"/>
                      <a:pt x="51" y="89"/>
                    </a:cubicBezTo>
                    <a:cubicBezTo>
                      <a:pt x="8" y="11"/>
                      <a:pt x="8" y="11"/>
                      <a:pt x="8" y="11"/>
                    </a:cubicBezTo>
                    <a:cubicBezTo>
                      <a:pt x="8" y="11"/>
                      <a:pt x="2" y="2"/>
                      <a:pt x="0" y="0"/>
                    </a:cubicBezTo>
                    <a:close/>
                  </a:path>
                </a:pathLst>
              </a:custGeom>
              <a:noFill/>
              <a:ln cap="flat" cmpd="sng" w="15875">
                <a:solidFill>
                  <a:schemeClr val="lt1"/>
                </a:solidFill>
                <a:prstDash val="solid"/>
                <a:round/>
                <a:headEnd len="sm" w="sm" type="none"/>
                <a:tailEnd len="sm" w="sm" type="none"/>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050"/>
                  <a:buFont typeface="Arial"/>
                  <a:buNone/>
                </a:pPr>
                <a:r>
                  <a:t/>
                </a:r>
                <a:endParaRPr b="0" i="0" sz="1050" u="none" cap="none" strike="noStrike">
                  <a:solidFill>
                    <a:schemeClr val="dk1"/>
                  </a:solidFill>
                  <a:latin typeface="Poppins"/>
                  <a:ea typeface="Poppins"/>
                  <a:cs typeface="Poppins"/>
                  <a:sym typeface="Poppins"/>
                </a:endParaRPr>
              </a:p>
            </p:txBody>
          </p:sp>
          <p:sp>
            <p:nvSpPr>
              <p:cNvPr id="2116" name="Google Shape;2116;p121"/>
              <p:cNvSpPr/>
              <p:nvPr/>
            </p:nvSpPr>
            <p:spPr>
              <a:xfrm>
                <a:off x="1537" y="2949"/>
                <a:ext cx="216" cy="206"/>
              </a:xfrm>
              <a:custGeom>
                <a:rect b="b" l="l" r="r" t="t"/>
                <a:pathLst>
                  <a:path extrusionOk="0" h="97" w="102">
                    <a:moveTo>
                      <a:pt x="57" y="0"/>
                    </a:moveTo>
                    <a:cubicBezTo>
                      <a:pt x="0" y="34"/>
                      <a:pt x="0" y="34"/>
                      <a:pt x="0" y="34"/>
                    </a:cubicBezTo>
                    <a:cubicBezTo>
                      <a:pt x="37" y="97"/>
                      <a:pt x="37" y="97"/>
                      <a:pt x="37" y="97"/>
                    </a:cubicBezTo>
                    <a:cubicBezTo>
                      <a:pt x="81" y="97"/>
                      <a:pt x="81" y="97"/>
                      <a:pt x="81" y="97"/>
                    </a:cubicBezTo>
                    <a:cubicBezTo>
                      <a:pt x="81" y="97"/>
                      <a:pt x="94" y="95"/>
                      <a:pt x="96" y="88"/>
                    </a:cubicBezTo>
                    <a:cubicBezTo>
                      <a:pt x="102" y="74"/>
                      <a:pt x="91" y="55"/>
                      <a:pt x="91" y="55"/>
                    </a:cubicBezTo>
                    <a:lnTo>
                      <a:pt x="57" y="0"/>
                    </a:lnTo>
                    <a:close/>
                  </a:path>
                </a:pathLst>
              </a:custGeom>
              <a:noFill/>
              <a:ln cap="flat" cmpd="sng" w="15875">
                <a:solidFill>
                  <a:schemeClr val="lt1"/>
                </a:solidFill>
                <a:prstDash val="solid"/>
                <a:round/>
                <a:headEnd len="sm" w="sm" type="none"/>
                <a:tailEnd len="sm" w="sm" type="none"/>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050"/>
                  <a:buFont typeface="Arial"/>
                  <a:buNone/>
                </a:pPr>
                <a:r>
                  <a:t/>
                </a:r>
                <a:endParaRPr b="0" i="0" sz="1050" u="none" cap="none" strike="noStrike">
                  <a:solidFill>
                    <a:schemeClr val="dk1"/>
                  </a:solidFill>
                  <a:latin typeface="Poppins"/>
                  <a:ea typeface="Poppins"/>
                  <a:cs typeface="Poppins"/>
                  <a:sym typeface="Poppins"/>
                </a:endParaRPr>
              </a:p>
            </p:txBody>
          </p:sp>
          <p:sp>
            <p:nvSpPr>
              <p:cNvPr id="2117" name="Google Shape;2117;p121"/>
              <p:cNvSpPr/>
              <p:nvPr/>
            </p:nvSpPr>
            <p:spPr>
              <a:xfrm>
                <a:off x="1448" y="3138"/>
                <a:ext cx="282" cy="221"/>
              </a:xfrm>
              <a:custGeom>
                <a:rect b="b" l="l" r="r" t="t"/>
                <a:pathLst>
                  <a:path extrusionOk="0" h="104" w="133">
                    <a:moveTo>
                      <a:pt x="133" y="14"/>
                    </a:moveTo>
                    <a:cubicBezTo>
                      <a:pt x="105" y="66"/>
                      <a:pt x="105" y="66"/>
                      <a:pt x="105" y="66"/>
                    </a:cubicBezTo>
                    <a:cubicBezTo>
                      <a:pt x="105" y="66"/>
                      <a:pt x="98" y="78"/>
                      <a:pt x="91" y="81"/>
                    </a:cubicBezTo>
                    <a:cubicBezTo>
                      <a:pt x="83" y="85"/>
                      <a:pt x="74" y="85"/>
                      <a:pt x="74" y="85"/>
                    </a:cubicBezTo>
                    <a:cubicBezTo>
                      <a:pt x="31" y="86"/>
                      <a:pt x="31" y="86"/>
                      <a:pt x="31" y="86"/>
                    </a:cubicBezTo>
                    <a:cubicBezTo>
                      <a:pt x="32" y="104"/>
                      <a:pt x="32" y="104"/>
                      <a:pt x="32" y="104"/>
                    </a:cubicBezTo>
                    <a:cubicBezTo>
                      <a:pt x="0" y="54"/>
                      <a:pt x="0" y="54"/>
                      <a:pt x="0" y="54"/>
                    </a:cubicBezTo>
                    <a:cubicBezTo>
                      <a:pt x="30" y="0"/>
                      <a:pt x="30" y="0"/>
                      <a:pt x="30" y="0"/>
                    </a:cubicBezTo>
                    <a:cubicBezTo>
                      <a:pt x="31" y="16"/>
                      <a:pt x="31" y="16"/>
                      <a:pt x="31" y="16"/>
                    </a:cubicBezTo>
                    <a:cubicBezTo>
                      <a:pt x="120" y="16"/>
                      <a:pt x="120" y="16"/>
                      <a:pt x="120" y="16"/>
                    </a:cubicBezTo>
                    <a:cubicBezTo>
                      <a:pt x="120" y="16"/>
                      <a:pt x="131" y="15"/>
                      <a:pt x="133" y="14"/>
                    </a:cubicBezTo>
                    <a:close/>
                  </a:path>
                </a:pathLst>
              </a:custGeom>
              <a:noFill/>
              <a:ln cap="flat" cmpd="sng" w="15875">
                <a:solidFill>
                  <a:schemeClr val="lt1"/>
                </a:solidFill>
                <a:prstDash val="solid"/>
                <a:round/>
                <a:headEnd len="sm" w="sm" type="none"/>
                <a:tailEnd len="sm" w="sm" type="none"/>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050"/>
                  <a:buFont typeface="Arial"/>
                  <a:buNone/>
                </a:pPr>
                <a:r>
                  <a:t/>
                </a:r>
                <a:endParaRPr b="0" i="0" sz="1050" u="none" cap="none" strike="noStrike">
                  <a:solidFill>
                    <a:schemeClr val="dk1"/>
                  </a:solidFill>
                  <a:latin typeface="Poppins"/>
                  <a:ea typeface="Poppins"/>
                  <a:cs typeface="Poppins"/>
                  <a:sym typeface="Poppins"/>
                </a:endParaRPr>
              </a:p>
            </p:txBody>
          </p:sp>
          <p:sp>
            <p:nvSpPr>
              <p:cNvPr id="2118" name="Google Shape;2118;p121"/>
              <p:cNvSpPr/>
              <p:nvPr/>
            </p:nvSpPr>
            <p:spPr>
              <a:xfrm>
                <a:off x="1206" y="3176"/>
                <a:ext cx="214" cy="145"/>
              </a:xfrm>
              <a:custGeom>
                <a:rect b="b" l="l" r="r" t="t"/>
                <a:pathLst>
                  <a:path extrusionOk="0" h="68" w="101">
                    <a:moveTo>
                      <a:pt x="101" y="67"/>
                    </a:moveTo>
                    <a:cubicBezTo>
                      <a:pt x="101" y="0"/>
                      <a:pt x="101" y="0"/>
                      <a:pt x="101" y="0"/>
                    </a:cubicBezTo>
                    <a:cubicBezTo>
                      <a:pt x="28" y="0"/>
                      <a:pt x="28" y="0"/>
                      <a:pt x="28" y="0"/>
                    </a:cubicBezTo>
                    <a:cubicBezTo>
                      <a:pt x="6" y="38"/>
                      <a:pt x="6" y="38"/>
                      <a:pt x="6" y="38"/>
                    </a:cubicBezTo>
                    <a:cubicBezTo>
                      <a:pt x="6" y="38"/>
                      <a:pt x="0" y="50"/>
                      <a:pt x="5" y="56"/>
                    </a:cubicBezTo>
                    <a:cubicBezTo>
                      <a:pt x="14" y="68"/>
                      <a:pt x="36" y="68"/>
                      <a:pt x="36" y="68"/>
                    </a:cubicBezTo>
                    <a:lnTo>
                      <a:pt x="101" y="67"/>
                    </a:lnTo>
                    <a:close/>
                  </a:path>
                </a:pathLst>
              </a:custGeom>
              <a:noFill/>
              <a:ln cap="flat" cmpd="sng" w="15875">
                <a:solidFill>
                  <a:schemeClr val="lt1"/>
                </a:solidFill>
                <a:prstDash val="solid"/>
                <a:round/>
                <a:headEnd len="sm" w="sm" type="none"/>
                <a:tailEnd len="sm" w="sm" type="none"/>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050"/>
                  <a:buFont typeface="Arial"/>
                  <a:buNone/>
                </a:pPr>
                <a:r>
                  <a:t/>
                </a:r>
                <a:endParaRPr b="0" i="0" sz="1050" u="none" cap="none" strike="noStrike">
                  <a:solidFill>
                    <a:schemeClr val="dk1"/>
                  </a:solidFill>
                  <a:latin typeface="Poppins"/>
                  <a:ea typeface="Poppins"/>
                  <a:cs typeface="Poppins"/>
                  <a:sym typeface="Poppins"/>
                </a:endParaRPr>
              </a:p>
            </p:txBody>
          </p:sp>
          <p:sp>
            <p:nvSpPr>
              <p:cNvPr id="2119" name="Google Shape;2119;p121"/>
              <p:cNvSpPr/>
              <p:nvPr/>
            </p:nvSpPr>
            <p:spPr>
              <a:xfrm>
                <a:off x="1117" y="2983"/>
                <a:ext cx="214" cy="287"/>
              </a:xfrm>
              <a:custGeom>
                <a:rect b="b" l="l" r="r" t="t"/>
                <a:pathLst>
                  <a:path extrusionOk="0" h="135" w="101">
                    <a:moveTo>
                      <a:pt x="37" y="135"/>
                    </a:moveTo>
                    <a:cubicBezTo>
                      <a:pt x="7" y="83"/>
                      <a:pt x="7" y="83"/>
                      <a:pt x="7" y="83"/>
                    </a:cubicBezTo>
                    <a:cubicBezTo>
                      <a:pt x="7" y="83"/>
                      <a:pt x="0" y="72"/>
                      <a:pt x="1" y="64"/>
                    </a:cubicBezTo>
                    <a:cubicBezTo>
                      <a:pt x="2" y="56"/>
                      <a:pt x="6" y="47"/>
                      <a:pt x="6" y="47"/>
                    </a:cubicBezTo>
                    <a:cubicBezTo>
                      <a:pt x="27" y="10"/>
                      <a:pt x="27" y="10"/>
                      <a:pt x="27" y="10"/>
                    </a:cubicBezTo>
                    <a:cubicBezTo>
                      <a:pt x="11" y="2"/>
                      <a:pt x="11" y="2"/>
                      <a:pt x="11" y="2"/>
                    </a:cubicBezTo>
                    <a:cubicBezTo>
                      <a:pt x="70" y="0"/>
                      <a:pt x="70" y="0"/>
                      <a:pt x="70" y="0"/>
                    </a:cubicBezTo>
                    <a:cubicBezTo>
                      <a:pt x="101" y="53"/>
                      <a:pt x="101" y="53"/>
                      <a:pt x="101" y="53"/>
                    </a:cubicBezTo>
                    <a:cubicBezTo>
                      <a:pt x="87" y="45"/>
                      <a:pt x="87" y="45"/>
                      <a:pt x="87" y="45"/>
                    </a:cubicBezTo>
                    <a:cubicBezTo>
                      <a:pt x="42" y="122"/>
                      <a:pt x="42" y="122"/>
                      <a:pt x="42" y="122"/>
                    </a:cubicBezTo>
                    <a:cubicBezTo>
                      <a:pt x="42" y="122"/>
                      <a:pt x="37" y="132"/>
                      <a:pt x="37" y="135"/>
                    </a:cubicBezTo>
                    <a:close/>
                  </a:path>
                </a:pathLst>
              </a:custGeom>
              <a:noFill/>
              <a:ln cap="flat" cmpd="sng" w="15875">
                <a:solidFill>
                  <a:schemeClr val="lt1"/>
                </a:solidFill>
                <a:prstDash val="solid"/>
                <a:round/>
                <a:headEnd len="sm" w="sm" type="none"/>
                <a:tailEnd len="sm" w="sm" type="none"/>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050"/>
                  <a:buFont typeface="Arial"/>
                  <a:buNone/>
                </a:pPr>
                <a:r>
                  <a:t/>
                </a:r>
                <a:endParaRPr b="0" i="0" sz="1050" u="none" cap="none" strike="noStrike">
                  <a:solidFill>
                    <a:schemeClr val="dk1"/>
                  </a:solidFill>
                  <a:latin typeface="Poppins"/>
                  <a:ea typeface="Poppins"/>
                  <a:cs typeface="Poppins"/>
                  <a:sym typeface="Poppins"/>
                </a:endParaRPr>
              </a:p>
            </p:txBody>
          </p:sp>
        </p:grpSp>
      </p:grpSp>
      <p:grpSp>
        <p:nvGrpSpPr>
          <p:cNvPr id="2120" name="Google Shape;2120;p121"/>
          <p:cNvGrpSpPr/>
          <p:nvPr/>
        </p:nvGrpSpPr>
        <p:grpSpPr>
          <a:xfrm>
            <a:off x="6202319" y="974209"/>
            <a:ext cx="2789700" cy="3139964"/>
            <a:chOff x="6160575" y="1166481"/>
            <a:chExt cx="2789700" cy="3139964"/>
          </a:xfrm>
        </p:grpSpPr>
        <p:sp>
          <p:nvSpPr>
            <p:cNvPr id="2121" name="Google Shape;2121;p121"/>
            <p:cNvSpPr/>
            <p:nvPr/>
          </p:nvSpPr>
          <p:spPr>
            <a:xfrm>
              <a:off x="6160575" y="1786445"/>
              <a:ext cx="2789700" cy="2520000"/>
            </a:xfrm>
            <a:prstGeom prst="roundRect">
              <a:avLst>
                <a:gd fmla="val 4950" name="adj"/>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22" name="Google Shape;2122;p121"/>
            <p:cNvSpPr txBox="1"/>
            <p:nvPr/>
          </p:nvSpPr>
          <p:spPr>
            <a:xfrm>
              <a:off x="6338107" y="2416846"/>
              <a:ext cx="2419200" cy="4848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1000"/>
                <a:buFont typeface="Arial"/>
                <a:buNone/>
              </a:pPr>
              <a:r>
                <a:rPr b="1" i="0" lang="en" sz="1050" u="none" cap="none" strike="noStrike">
                  <a:solidFill>
                    <a:schemeClr val="dk1"/>
                  </a:solidFill>
                  <a:latin typeface="Poppins"/>
                  <a:ea typeface="Poppins"/>
                  <a:cs typeface="Poppins"/>
                  <a:sym typeface="Poppins"/>
                </a:rPr>
                <a:t>Strong R&amp;D ecosystem</a:t>
              </a:r>
              <a:r>
                <a:rPr b="0" i="0" lang="en" sz="1050" u="none" cap="none" strike="noStrike">
                  <a:solidFill>
                    <a:schemeClr val="dk1"/>
                  </a:solidFill>
                  <a:latin typeface="Poppins"/>
                  <a:ea typeface="Poppins"/>
                  <a:cs typeface="Poppins"/>
                  <a:sym typeface="Poppins"/>
                </a:rPr>
                <a:t>:</a:t>
              </a:r>
              <a:endParaRPr b="0" i="0" sz="1600" u="none" cap="none" strike="noStrike">
                <a:solidFill>
                  <a:schemeClr val="dk1"/>
                </a:solidFill>
                <a:latin typeface="Poppins"/>
                <a:ea typeface="Poppins"/>
                <a:cs typeface="Poppins"/>
                <a:sym typeface="Poppins"/>
              </a:endParaRPr>
            </a:p>
            <a:p>
              <a:pPr indent="0" lvl="0" marL="0" marR="0" rtl="0" algn="ctr">
                <a:lnSpc>
                  <a:spcPct val="100000"/>
                </a:lnSpc>
                <a:spcBef>
                  <a:spcPts val="0"/>
                </a:spcBef>
                <a:spcAft>
                  <a:spcPts val="0"/>
                </a:spcAft>
                <a:buClr>
                  <a:srgbClr val="000000"/>
                </a:buClr>
                <a:buSzPts val="1000"/>
                <a:buFont typeface="Arial"/>
                <a:buNone/>
              </a:pPr>
              <a:r>
                <a:rPr b="0" i="0" lang="en" sz="1050" u="none" cap="none" strike="noStrike">
                  <a:solidFill>
                    <a:schemeClr val="dk1"/>
                  </a:solidFill>
                  <a:latin typeface="Poppins"/>
                  <a:ea typeface="Poppins"/>
                  <a:cs typeface="Poppins"/>
                  <a:sym typeface="Poppins"/>
                </a:rPr>
                <a:t>chemistries, processes, design, manufacturing options.</a:t>
              </a:r>
              <a:endParaRPr b="0" i="0" sz="1600" u="none" cap="none" strike="noStrike">
                <a:solidFill>
                  <a:schemeClr val="dk1"/>
                </a:solidFill>
                <a:latin typeface="Poppins"/>
                <a:ea typeface="Poppins"/>
                <a:cs typeface="Poppins"/>
                <a:sym typeface="Poppins"/>
              </a:endParaRPr>
            </a:p>
          </p:txBody>
        </p:sp>
        <p:sp>
          <p:nvSpPr>
            <p:cNvPr id="2123" name="Google Shape;2123;p121"/>
            <p:cNvSpPr/>
            <p:nvPr/>
          </p:nvSpPr>
          <p:spPr>
            <a:xfrm>
              <a:off x="6341642" y="1911878"/>
              <a:ext cx="2427600" cy="416100"/>
            </a:xfrm>
            <a:prstGeom prst="roundRect">
              <a:avLst>
                <a:gd fmla="val 16667" name="adj"/>
              </a:avLst>
            </a:prstGeom>
            <a:solidFill>
              <a:schemeClr val="accent1"/>
            </a:solidFill>
            <a:ln cap="flat" cmpd="sng" w="9525">
              <a:solidFill>
                <a:schemeClr val="accent1"/>
              </a:solidFill>
              <a:prstDash val="solid"/>
              <a:round/>
              <a:headEnd len="sm" w="sm" type="none"/>
              <a:tailEnd len="sm" w="sm" type="none"/>
            </a:ln>
          </p:spPr>
          <p:txBody>
            <a:bodyPr anchorCtr="0" anchor="ctr" bIns="45700" lIns="72000" spcFirstLastPara="1" rIns="91425" wrap="square" tIns="45700">
              <a:noAutofit/>
            </a:bodyPr>
            <a:lstStyle/>
            <a:p>
              <a:pPr indent="0" lvl="0" marL="0" marR="0" rtl="0" algn="ctr">
                <a:lnSpc>
                  <a:spcPct val="100000"/>
                </a:lnSpc>
                <a:spcBef>
                  <a:spcPts val="0"/>
                </a:spcBef>
                <a:spcAft>
                  <a:spcPts val="0"/>
                </a:spcAft>
                <a:buClr>
                  <a:srgbClr val="000000"/>
                </a:buClr>
                <a:buSzPts val="1100"/>
                <a:buFont typeface="Arial"/>
                <a:buNone/>
              </a:pPr>
              <a:r>
                <a:rPr b="1" i="0" lang="en" sz="1100" u="none" cap="none" strike="noStrike">
                  <a:solidFill>
                    <a:schemeClr val="lt1"/>
                  </a:solidFill>
                  <a:latin typeface="Poppins"/>
                  <a:ea typeface="Poppins"/>
                  <a:cs typeface="Poppins"/>
                  <a:sym typeface="Poppins"/>
                </a:rPr>
                <a:t>COLLABORATION</a:t>
              </a:r>
              <a:endParaRPr b="1" i="0" sz="1100" u="none" cap="none" strike="noStrike">
                <a:solidFill>
                  <a:schemeClr val="lt1"/>
                </a:solidFill>
                <a:latin typeface="Poppins"/>
                <a:ea typeface="Poppins"/>
                <a:cs typeface="Poppins"/>
                <a:sym typeface="Poppins"/>
              </a:endParaRPr>
            </a:p>
          </p:txBody>
        </p:sp>
        <p:sp>
          <p:nvSpPr>
            <p:cNvPr id="2124" name="Google Shape;2124;p121"/>
            <p:cNvSpPr txBox="1"/>
            <p:nvPr/>
          </p:nvSpPr>
          <p:spPr>
            <a:xfrm>
              <a:off x="6407850" y="3049434"/>
              <a:ext cx="2279700" cy="4848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1000"/>
                <a:buFont typeface="Arial"/>
                <a:buNone/>
              </a:pPr>
              <a:r>
                <a:rPr b="1" i="0" lang="en" sz="1050" u="none" cap="none" strike="noStrike">
                  <a:solidFill>
                    <a:schemeClr val="dk1"/>
                  </a:solidFill>
                  <a:latin typeface="Poppins"/>
                  <a:ea typeface="Poppins"/>
                  <a:cs typeface="Poppins"/>
                  <a:sym typeface="Poppins"/>
                </a:rPr>
                <a:t>Collaboration along the value chain </a:t>
              </a:r>
              <a:r>
                <a:rPr b="0" i="0" lang="en" sz="1050" u="none" cap="none" strike="noStrike">
                  <a:solidFill>
                    <a:schemeClr val="dk1"/>
                  </a:solidFill>
                  <a:latin typeface="Poppins"/>
                  <a:ea typeface="Poppins"/>
                  <a:cs typeface="Poppins"/>
                  <a:sym typeface="Poppins"/>
                </a:rPr>
                <a:t>to address the numerous technical challenges.</a:t>
              </a:r>
              <a:endParaRPr b="0" i="0" sz="1400" u="none" cap="none" strike="noStrike">
                <a:solidFill>
                  <a:schemeClr val="dk1"/>
                </a:solidFill>
                <a:latin typeface="Poppins"/>
                <a:ea typeface="Poppins"/>
                <a:cs typeface="Poppins"/>
                <a:sym typeface="Poppins"/>
              </a:endParaRPr>
            </a:p>
          </p:txBody>
        </p:sp>
        <p:sp>
          <p:nvSpPr>
            <p:cNvPr id="2125" name="Google Shape;2125;p121"/>
            <p:cNvSpPr txBox="1"/>
            <p:nvPr/>
          </p:nvSpPr>
          <p:spPr>
            <a:xfrm>
              <a:off x="6407850" y="3630727"/>
              <a:ext cx="2279700" cy="484800"/>
            </a:xfrm>
            <a:prstGeom prst="rect">
              <a:avLst/>
            </a:prstGeom>
            <a:noFill/>
            <a:ln>
              <a:noFill/>
            </a:ln>
          </p:spPr>
          <p:txBody>
            <a:bodyPr anchorCtr="0" anchor="ctr" bIns="0" lIns="0" spcFirstLastPara="1" rIns="0" wrap="square" tIns="0">
              <a:spAutoFit/>
            </a:bodyPr>
            <a:lstStyle/>
            <a:p>
              <a:pPr indent="0" lvl="0" marL="0" marR="0" rtl="0" algn="ctr">
                <a:lnSpc>
                  <a:spcPct val="100000"/>
                </a:lnSpc>
                <a:spcBef>
                  <a:spcPts val="0"/>
                </a:spcBef>
                <a:spcAft>
                  <a:spcPts val="0"/>
                </a:spcAft>
                <a:buClr>
                  <a:srgbClr val="000000"/>
                </a:buClr>
                <a:buSzPts val="1000"/>
                <a:buFont typeface="Arial"/>
                <a:buNone/>
              </a:pPr>
              <a:r>
                <a:rPr b="1" i="0" lang="en" sz="1050" u="none" cap="none" strike="noStrike">
                  <a:solidFill>
                    <a:schemeClr val="dk1"/>
                  </a:solidFill>
                  <a:latin typeface="Poppins"/>
                  <a:ea typeface="Poppins"/>
                  <a:cs typeface="Poppins"/>
                  <a:sym typeface="Poppins"/>
                </a:rPr>
                <a:t>Financial support</a:t>
              </a:r>
              <a:br>
                <a:rPr b="1" i="0" lang="en" sz="1050" u="none" cap="none" strike="noStrike">
                  <a:solidFill>
                    <a:schemeClr val="dk1"/>
                  </a:solidFill>
                  <a:latin typeface="Poppins"/>
                  <a:ea typeface="Poppins"/>
                  <a:cs typeface="Poppins"/>
                  <a:sym typeface="Poppins"/>
                </a:rPr>
              </a:br>
              <a:r>
                <a:rPr b="0" i="0" lang="en" sz="1050" u="none" cap="none" strike="noStrike">
                  <a:solidFill>
                    <a:schemeClr val="dk1"/>
                  </a:solidFill>
                  <a:latin typeface="Poppins"/>
                  <a:ea typeface="Poppins"/>
                  <a:cs typeface="Poppins"/>
                  <a:sym typeface="Poppins"/>
                </a:rPr>
                <a:t>from IPCEI </a:t>
              </a:r>
              <a:br>
                <a:rPr b="0" i="0" lang="en" sz="1050" u="none" cap="none" strike="noStrike">
                  <a:solidFill>
                    <a:schemeClr val="dk1"/>
                  </a:solidFill>
                  <a:latin typeface="Poppins"/>
                  <a:ea typeface="Poppins"/>
                  <a:cs typeface="Poppins"/>
                  <a:sym typeface="Poppins"/>
                </a:rPr>
              </a:br>
              <a:r>
                <a:rPr b="0" i="0" lang="en" sz="1050" u="none" cap="none" strike="noStrike">
                  <a:solidFill>
                    <a:schemeClr val="dk1"/>
                  </a:solidFill>
                  <a:latin typeface="Poppins"/>
                  <a:ea typeface="Poppins"/>
                  <a:cs typeface="Poppins"/>
                  <a:sym typeface="Poppins"/>
                </a:rPr>
                <a:t>to secure breakthrough projects.</a:t>
              </a:r>
              <a:endParaRPr b="0" i="0" sz="1400" u="none" cap="none" strike="noStrike">
                <a:solidFill>
                  <a:schemeClr val="dk1"/>
                </a:solidFill>
                <a:latin typeface="Poppins"/>
                <a:ea typeface="Poppins"/>
                <a:cs typeface="Poppins"/>
                <a:sym typeface="Poppins"/>
              </a:endParaRPr>
            </a:p>
          </p:txBody>
        </p:sp>
        <p:grpSp>
          <p:nvGrpSpPr>
            <p:cNvPr id="2126" name="Google Shape;2126;p121"/>
            <p:cNvGrpSpPr/>
            <p:nvPr/>
          </p:nvGrpSpPr>
          <p:grpSpPr>
            <a:xfrm>
              <a:off x="7253244" y="1166481"/>
              <a:ext cx="496459" cy="495574"/>
              <a:chOff x="2200758" y="-1828800"/>
              <a:chExt cx="4347280" cy="4339530"/>
            </a:xfrm>
          </p:grpSpPr>
          <p:sp>
            <p:nvSpPr>
              <p:cNvPr id="2127" name="Google Shape;2127;p121"/>
              <p:cNvSpPr/>
              <p:nvPr/>
            </p:nvSpPr>
            <p:spPr>
              <a:xfrm>
                <a:off x="4114800" y="-1828800"/>
                <a:ext cx="503700" cy="503700"/>
              </a:xfrm>
              <a:prstGeom prst="star5">
                <a:avLst>
                  <a:gd fmla="val 19098" name="adj"/>
                  <a:gd fmla="val 105146" name="hf"/>
                  <a:gd fmla="val 110557" name="vf"/>
                </a:avLst>
              </a:prstGeom>
              <a:solidFill>
                <a:schemeClr val="lt1"/>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28" name="Google Shape;2128;p121"/>
              <p:cNvSpPr/>
              <p:nvPr/>
            </p:nvSpPr>
            <p:spPr>
              <a:xfrm>
                <a:off x="4114800" y="2007030"/>
                <a:ext cx="503700" cy="503700"/>
              </a:xfrm>
              <a:prstGeom prst="star5">
                <a:avLst>
                  <a:gd fmla="val 19098" name="adj"/>
                  <a:gd fmla="val 105146" name="hf"/>
                  <a:gd fmla="val 110557" name="vf"/>
                </a:avLst>
              </a:prstGeom>
              <a:solidFill>
                <a:schemeClr val="lt1"/>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29" name="Google Shape;2129;p121"/>
              <p:cNvSpPr/>
              <p:nvPr/>
            </p:nvSpPr>
            <p:spPr>
              <a:xfrm>
                <a:off x="5075695" y="1790054"/>
                <a:ext cx="503700" cy="503700"/>
              </a:xfrm>
              <a:prstGeom prst="star5">
                <a:avLst>
                  <a:gd fmla="val 19098" name="adj"/>
                  <a:gd fmla="val 105146" name="hf"/>
                  <a:gd fmla="val 110557" name="vf"/>
                </a:avLst>
              </a:prstGeom>
              <a:solidFill>
                <a:schemeClr val="lt1"/>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30" name="Google Shape;2130;p121"/>
              <p:cNvSpPr/>
              <p:nvPr/>
            </p:nvSpPr>
            <p:spPr>
              <a:xfrm>
                <a:off x="3177152" y="1790054"/>
                <a:ext cx="503700" cy="503700"/>
              </a:xfrm>
              <a:prstGeom prst="star5">
                <a:avLst>
                  <a:gd fmla="val 19098" name="adj"/>
                  <a:gd fmla="val 105146" name="hf"/>
                  <a:gd fmla="val 110557" name="vf"/>
                </a:avLst>
              </a:prstGeom>
              <a:solidFill>
                <a:schemeClr val="lt1"/>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31" name="Google Shape;2131;p121"/>
              <p:cNvSpPr/>
              <p:nvPr/>
            </p:nvSpPr>
            <p:spPr>
              <a:xfrm>
                <a:off x="5075695" y="-1611824"/>
                <a:ext cx="503700" cy="503700"/>
              </a:xfrm>
              <a:prstGeom prst="star5">
                <a:avLst>
                  <a:gd fmla="val 19098" name="adj"/>
                  <a:gd fmla="val 105146" name="hf"/>
                  <a:gd fmla="val 110557" name="vf"/>
                </a:avLst>
              </a:prstGeom>
              <a:solidFill>
                <a:schemeClr val="lt1"/>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32" name="Google Shape;2132;p121"/>
              <p:cNvSpPr/>
              <p:nvPr/>
            </p:nvSpPr>
            <p:spPr>
              <a:xfrm>
                <a:off x="3177152" y="-1611824"/>
                <a:ext cx="503700" cy="503700"/>
              </a:xfrm>
              <a:prstGeom prst="star5">
                <a:avLst>
                  <a:gd fmla="val 19098" name="adj"/>
                  <a:gd fmla="val 105146" name="hf"/>
                  <a:gd fmla="val 110557" name="vf"/>
                </a:avLst>
              </a:prstGeom>
              <a:solidFill>
                <a:schemeClr val="lt1"/>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33" name="Google Shape;2133;p121"/>
              <p:cNvSpPr/>
              <p:nvPr/>
            </p:nvSpPr>
            <p:spPr>
              <a:xfrm>
                <a:off x="5804115" y="-914400"/>
                <a:ext cx="503700" cy="503700"/>
              </a:xfrm>
              <a:prstGeom prst="star5">
                <a:avLst>
                  <a:gd fmla="val 19098" name="adj"/>
                  <a:gd fmla="val 105146" name="hf"/>
                  <a:gd fmla="val 110557" name="vf"/>
                </a:avLst>
              </a:prstGeom>
              <a:solidFill>
                <a:schemeClr val="lt1"/>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34" name="Google Shape;2134;p121"/>
              <p:cNvSpPr/>
              <p:nvPr/>
            </p:nvSpPr>
            <p:spPr>
              <a:xfrm>
                <a:off x="2502976" y="-914400"/>
                <a:ext cx="503700" cy="503700"/>
              </a:xfrm>
              <a:prstGeom prst="star5">
                <a:avLst>
                  <a:gd fmla="val 19098" name="adj"/>
                  <a:gd fmla="val 105146" name="hf"/>
                  <a:gd fmla="val 110557" name="vf"/>
                </a:avLst>
              </a:prstGeom>
              <a:solidFill>
                <a:schemeClr val="lt1"/>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35" name="Google Shape;2135;p121"/>
              <p:cNvSpPr/>
              <p:nvPr/>
            </p:nvSpPr>
            <p:spPr>
              <a:xfrm>
                <a:off x="5804115" y="1053885"/>
                <a:ext cx="503700" cy="503700"/>
              </a:xfrm>
              <a:prstGeom prst="star5">
                <a:avLst>
                  <a:gd fmla="val 19098" name="adj"/>
                  <a:gd fmla="val 105146" name="hf"/>
                  <a:gd fmla="val 110557" name="vf"/>
                </a:avLst>
              </a:prstGeom>
              <a:solidFill>
                <a:schemeClr val="lt1"/>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36" name="Google Shape;2136;p121"/>
              <p:cNvSpPr/>
              <p:nvPr/>
            </p:nvSpPr>
            <p:spPr>
              <a:xfrm>
                <a:off x="2502976" y="1053885"/>
                <a:ext cx="503700" cy="503700"/>
              </a:xfrm>
              <a:prstGeom prst="star5">
                <a:avLst>
                  <a:gd fmla="val 19098" name="adj"/>
                  <a:gd fmla="val 105146" name="hf"/>
                  <a:gd fmla="val 110557" name="vf"/>
                </a:avLst>
              </a:prstGeom>
              <a:solidFill>
                <a:schemeClr val="lt1"/>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37" name="Google Shape;2137;p121"/>
              <p:cNvSpPr/>
              <p:nvPr/>
            </p:nvSpPr>
            <p:spPr>
              <a:xfrm>
                <a:off x="6044338" y="61994"/>
                <a:ext cx="503700" cy="503700"/>
              </a:xfrm>
              <a:prstGeom prst="star5">
                <a:avLst>
                  <a:gd fmla="val 19098" name="adj"/>
                  <a:gd fmla="val 105146" name="hf"/>
                  <a:gd fmla="val 110557" name="vf"/>
                </a:avLst>
              </a:prstGeom>
              <a:solidFill>
                <a:schemeClr val="lt1"/>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sp>
            <p:nvSpPr>
              <p:cNvPr id="2138" name="Google Shape;2138;p121"/>
              <p:cNvSpPr/>
              <p:nvPr/>
            </p:nvSpPr>
            <p:spPr>
              <a:xfrm>
                <a:off x="2200758" y="61994"/>
                <a:ext cx="503700" cy="503700"/>
              </a:xfrm>
              <a:prstGeom prst="star5">
                <a:avLst>
                  <a:gd fmla="val 19098" name="adj"/>
                  <a:gd fmla="val 105146" name="hf"/>
                  <a:gd fmla="val 110557" name="vf"/>
                </a:avLst>
              </a:prstGeom>
              <a:solidFill>
                <a:schemeClr val="lt1"/>
              </a:solidFill>
              <a:ln cap="flat" cmpd="sng" w="9525">
                <a:solidFill>
                  <a:schemeClr val="l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Poppins"/>
                  <a:ea typeface="Poppins"/>
                  <a:cs typeface="Poppins"/>
                  <a:sym typeface="Poppins"/>
                </a:endParaRPr>
              </a:p>
            </p:txBody>
          </p:sp>
        </p:grpSp>
      </p:grpSp>
      <p:sp>
        <p:nvSpPr>
          <p:cNvPr id="2139" name="Google Shape;2139;p121"/>
          <p:cNvSpPr/>
          <p:nvPr/>
        </p:nvSpPr>
        <p:spPr>
          <a:xfrm>
            <a:off x="2390440" y="4203528"/>
            <a:ext cx="4562700" cy="3384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600"/>
              <a:buFont typeface="Arial"/>
              <a:buNone/>
            </a:pPr>
            <a:r>
              <a:rPr b="0" i="0" lang="en" sz="2400" u="none" cap="none" strike="noStrike">
                <a:solidFill>
                  <a:schemeClr val="accent1"/>
                </a:solidFill>
                <a:latin typeface="Poppins Light"/>
                <a:ea typeface="Poppins Light"/>
                <a:cs typeface="Poppins Light"/>
                <a:sym typeface="Poppins Light"/>
              </a:rPr>
              <a:t>3 levers for success</a:t>
            </a:r>
            <a:endParaRPr b="0" i="0" sz="2000" u="none" cap="none" strike="noStrike">
              <a:solidFill>
                <a:schemeClr val="accent1"/>
              </a:solidFill>
              <a:latin typeface="Poppins Light"/>
              <a:ea typeface="Poppins Light"/>
              <a:cs typeface="Poppins Light"/>
              <a:sym typeface="Poppins Light"/>
            </a:endParaRPr>
          </a:p>
        </p:txBody>
      </p:sp>
      <p:cxnSp>
        <p:nvCxnSpPr>
          <p:cNvPr id="2140" name="Google Shape;2140;p121"/>
          <p:cNvCxnSpPr/>
          <p:nvPr/>
        </p:nvCxnSpPr>
        <p:spPr>
          <a:xfrm>
            <a:off x="303000" y="4196849"/>
            <a:ext cx="8691300" cy="0"/>
          </a:xfrm>
          <a:prstGeom prst="straightConnector1">
            <a:avLst/>
          </a:prstGeom>
          <a:noFill/>
          <a:ln cap="flat" cmpd="sng" w="19050">
            <a:solidFill>
              <a:schemeClr val="accent1"/>
            </a:solidFill>
            <a:prstDash val="dot"/>
            <a:round/>
            <a:headEnd len="sm" w="sm" type="none"/>
            <a:tailEnd len="sm" w="sm" type="none"/>
          </a:ln>
        </p:spPr>
      </p:cxnSp>
      <p:pic>
        <p:nvPicPr>
          <p:cNvPr id="2141" name="Google Shape;2141;p121"/>
          <p:cNvPicPr preferRelativeResize="0"/>
          <p:nvPr/>
        </p:nvPicPr>
        <p:blipFill rotWithShape="1">
          <a:blip r:embed="rId4">
            <a:alphaModFix/>
          </a:blip>
          <a:srcRect b="0" l="0" r="0" t="0"/>
          <a:stretch/>
        </p:blipFill>
        <p:spPr>
          <a:xfrm>
            <a:off x="7476392" y="4507641"/>
            <a:ext cx="1352089" cy="447805"/>
          </a:xfrm>
          <a:prstGeom prst="rect">
            <a:avLst/>
          </a:prstGeom>
          <a:noFill/>
          <a:ln>
            <a:noFill/>
          </a:ln>
        </p:spPr>
      </p:pic>
      <p:sp>
        <p:nvSpPr>
          <p:cNvPr id="2142" name="Google Shape;2142;p121"/>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10" presetSubtype="0">
                                  <p:stCondLst>
                                    <p:cond delay="0"/>
                                  </p:stCondLst>
                                  <p:childTnLst>
                                    <p:set>
                                      <p:cBhvr>
                                        <p:cTn dur="1" fill="hold">
                                          <p:stCondLst>
                                            <p:cond delay="0"/>
                                          </p:stCondLst>
                                        </p:cTn>
                                        <p:tgtEl>
                                          <p:spTgt spid="2049"/>
                                        </p:tgtEl>
                                        <p:attrNameLst>
                                          <p:attrName>style.visibility</p:attrName>
                                        </p:attrNameLst>
                                      </p:cBhvr>
                                      <p:to>
                                        <p:strVal val="visible"/>
                                      </p:to>
                                    </p:set>
                                    <p:animEffect filter="fade" transition="in">
                                      <p:cBhvr>
                                        <p:cTn dur="750"/>
                                        <p:tgtEl>
                                          <p:spTgt spid="2049"/>
                                        </p:tgtEl>
                                      </p:cBhvr>
                                    </p:animEffect>
                                  </p:childTnLst>
                                </p:cTn>
                              </p:par>
                            </p:childTnLst>
                          </p:cTn>
                        </p:par>
                        <p:par>
                          <p:cTn fill="hold">
                            <p:stCondLst>
                              <p:cond delay="750"/>
                            </p:stCondLst>
                            <p:childTnLst>
                              <p:par>
                                <p:cTn fill="hold" nodeType="afterEffect" presetClass="entr" presetID="10" presetSubtype="0">
                                  <p:stCondLst>
                                    <p:cond delay="0"/>
                                  </p:stCondLst>
                                  <p:childTnLst>
                                    <p:set>
                                      <p:cBhvr>
                                        <p:cTn dur="1" fill="hold">
                                          <p:stCondLst>
                                            <p:cond delay="0"/>
                                          </p:stCondLst>
                                        </p:cTn>
                                        <p:tgtEl>
                                          <p:spTgt spid="2064"/>
                                        </p:tgtEl>
                                        <p:attrNameLst>
                                          <p:attrName>style.visibility</p:attrName>
                                        </p:attrNameLst>
                                      </p:cBhvr>
                                      <p:to>
                                        <p:strVal val="visible"/>
                                      </p:to>
                                    </p:set>
                                    <p:animEffect filter="fade" transition="in">
                                      <p:cBhvr>
                                        <p:cTn dur="750"/>
                                        <p:tgtEl>
                                          <p:spTgt spid="2064"/>
                                        </p:tgtEl>
                                      </p:cBhvr>
                                    </p:animEffect>
                                  </p:childTnLst>
                                </p:cTn>
                              </p:par>
                            </p:childTnLst>
                          </p:cTn>
                        </p:par>
                        <p:par>
                          <p:cTn fill="hold">
                            <p:stCondLst>
                              <p:cond delay="1500"/>
                            </p:stCondLst>
                            <p:childTnLst>
                              <p:par>
                                <p:cTn fill="hold" nodeType="afterEffect" presetClass="entr" presetID="10" presetSubtype="0">
                                  <p:stCondLst>
                                    <p:cond delay="0"/>
                                  </p:stCondLst>
                                  <p:childTnLst>
                                    <p:set>
                                      <p:cBhvr>
                                        <p:cTn dur="1" fill="hold">
                                          <p:stCondLst>
                                            <p:cond delay="0"/>
                                          </p:stCondLst>
                                        </p:cTn>
                                        <p:tgtEl>
                                          <p:spTgt spid="2120"/>
                                        </p:tgtEl>
                                        <p:attrNameLst>
                                          <p:attrName>style.visibility</p:attrName>
                                        </p:attrNameLst>
                                      </p:cBhvr>
                                      <p:to>
                                        <p:strVal val="visible"/>
                                      </p:to>
                                    </p:set>
                                    <p:animEffect filter="fade" transition="in">
                                      <p:cBhvr>
                                        <p:cTn dur="750"/>
                                        <p:tgtEl>
                                          <p:spTgt spid="2120"/>
                                        </p:tgtEl>
                                      </p:cBhvr>
                                    </p:animEffect>
                                  </p:childTnLst>
                                </p:cTn>
                              </p:par>
                            </p:childTnLst>
                          </p:cTn>
                        </p:par>
                        <p:par>
                          <p:cTn fill="hold">
                            <p:stCondLst>
                              <p:cond delay="2250"/>
                            </p:stCondLst>
                            <p:childTnLst>
                              <p:par>
                                <p:cTn fill="hold" nodeType="afterEffect" presetClass="entr" presetID="23" presetSubtype="16">
                                  <p:stCondLst>
                                    <p:cond delay="0"/>
                                  </p:stCondLst>
                                  <p:childTnLst>
                                    <p:set>
                                      <p:cBhvr>
                                        <p:cTn dur="1" fill="hold">
                                          <p:stCondLst>
                                            <p:cond delay="0"/>
                                          </p:stCondLst>
                                        </p:cTn>
                                        <p:tgtEl>
                                          <p:spTgt spid="2139"/>
                                        </p:tgtEl>
                                        <p:attrNameLst>
                                          <p:attrName>style.visibility</p:attrName>
                                        </p:attrNameLst>
                                      </p:cBhvr>
                                      <p:to>
                                        <p:strVal val="visible"/>
                                      </p:to>
                                    </p:set>
                                    <p:anim calcmode="lin" valueType="num">
                                      <p:cBhvr additive="base">
                                        <p:cTn dur="250"/>
                                        <p:tgtEl>
                                          <p:spTgt spid="2139"/>
                                        </p:tgtEl>
                                        <p:attrNameLst>
                                          <p:attrName>ppt_w</p:attrName>
                                        </p:attrNameLst>
                                      </p:cBhvr>
                                      <p:tavLst>
                                        <p:tav fmla="" tm="0">
                                          <p:val>
                                            <p:strVal val="0"/>
                                          </p:val>
                                        </p:tav>
                                        <p:tav fmla="" tm="100000">
                                          <p:val>
                                            <p:strVal val="#ppt_w"/>
                                          </p:val>
                                        </p:tav>
                                      </p:tavLst>
                                    </p:anim>
                                    <p:anim calcmode="lin" valueType="num">
                                      <p:cBhvr additive="base">
                                        <p:cTn dur="250"/>
                                        <p:tgtEl>
                                          <p:spTgt spid="2139"/>
                                        </p:tgtEl>
                                        <p:attrNameLst>
                                          <p:attrName>ppt_h</p:attrName>
                                        </p:attrNameLst>
                                      </p:cBhvr>
                                      <p:tavLst>
                                        <p:tav fmla="" tm="0">
                                          <p:val>
                                            <p:strVal val="0"/>
                                          </p:val>
                                        </p:tav>
                                        <p:tav fmla="" tm="100000">
                                          <p:val>
                                            <p:strVal val="#ppt_h"/>
                                          </p:val>
                                        </p:tav>
                                      </p:tavLst>
                                    </p:anim>
                                  </p:childTnLst>
                                </p:cTn>
                              </p:par>
                              <p:par>
                                <p:cTn fill="hold" nodeType="withEffect" presetClass="entr" presetID="10" presetSubtype="0">
                                  <p:stCondLst>
                                    <p:cond delay="0"/>
                                  </p:stCondLst>
                                  <p:childTnLst>
                                    <p:set>
                                      <p:cBhvr>
                                        <p:cTn dur="1" fill="hold">
                                          <p:stCondLst>
                                            <p:cond delay="0"/>
                                          </p:stCondLst>
                                        </p:cTn>
                                        <p:tgtEl>
                                          <p:spTgt spid="2140"/>
                                        </p:tgtEl>
                                        <p:attrNameLst>
                                          <p:attrName>style.visibility</p:attrName>
                                        </p:attrNameLst>
                                      </p:cBhvr>
                                      <p:to>
                                        <p:strVal val="visible"/>
                                      </p:to>
                                    </p:set>
                                    <p:animEffect filter="fade" transition="in">
                                      <p:cBhvr>
                                        <p:cTn dur="500"/>
                                        <p:tgtEl>
                                          <p:spTgt spid="2140"/>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146" name="Shape 2146"/>
        <p:cNvGrpSpPr/>
        <p:nvPr/>
      </p:nvGrpSpPr>
      <p:grpSpPr>
        <a:xfrm>
          <a:off x="0" y="0"/>
          <a:ext cx="0" cy="0"/>
          <a:chOff x="0" y="0"/>
          <a:chExt cx="0" cy="0"/>
        </a:xfrm>
      </p:grpSpPr>
      <p:sp>
        <p:nvSpPr>
          <p:cNvPr id="2147" name="Google Shape;2147;p122"/>
          <p:cNvSpPr/>
          <p:nvPr/>
        </p:nvSpPr>
        <p:spPr>
          <a:xfrm>
            <a:off x="1" y="1133476"/>
            <a:ext cx="4495800" cy="2762400"/>
          </a:xfrm>
          <a:prstGeom prst="rect">
            <a:avLst/>
          </a:prstGeom>
          <a:solidFill>
            <a:srgbClr val="DBDFE5"/>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2148" name="Google Shape;2148;p122"/>
          <p:cNvSpPr/>
          <p:nvPr/>
        </p:nvSpPr>
        <p:spPr>
          <a:xfrm>
            <a:off x="4714874" y="1133476"/>
            <a:ext cx="4429200" cy="2762400"/>
          </a:xfrm>
          <a:prstGeom prst="rect">
            <a:avLst/>
          </a:prstGeom>
          <a:solidFill>
            <a:srgbClr val="DBDFE5"/>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2149" name="Google Shape;2149;p122"/>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t>Syensqo Sulfides are designed</a:t>
            </a:r>
            <a:br>
              <a:rPr lang="en"/>
            </a:br>
            <a:r>
              <a:rPr lang="en">
                <a:solidFill>
                  <a:schemeClr val="accent1"/>
                </a:solidFill>
              </a:rPr>
              <a:t>by scalable route for reliable properties </a:t>
            </a:r>
            <a:endParaRPr>
              <a:solidFill>
                <a:schemeClr val="accent1"/>
              </a:solidFill>
            </a:endParaRPr>
          </a:p>
        </p:txBody>
      </p:sp>
      <p:sp>
        <p:nvSpPr>
          <p:cNvPr id="2150" name="Google Shape;2150;p122"/>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2151" name="Google Shape;2151;p122"/>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sp>
        <p:nvSpPr>
          <p:cNvPr id="2152" name="Google Shape;2152;p122"/>
          <p:cNvSpPr/>
          <p:nvPr/>
        </p:nvSpPr>
        <p:spPr>
          <a:xfrm>
            <a:off x="4796332" y="1941351"/>
            <a:ext cx="2120100" cy="18489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Poppins"/>
              <a:ea typeface="Poppins"/>
              <a:cs typeface="Poppins"/>
              <a:sym typeface="Poppins"/>
            </a:endParaRPr>
          </a:p>
        </p:txBody>
      </p:sp>
      <p:sp>
        <p:nvSpPr>
          <p:cNvPr id="2153" name="Google Shape;2153;p122"/>
          <p:cNvSpPr/>
          <p:nvPr/>
        </p:nvSpPr>
        <p:spPr>
          <a:xfrm>
            <a:off x="6957025" y="1941351"/>
            <a:ext cx="1986900" cy="18489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Poppins"/>
              <a:ea typeface="Poppins"/>
              <a:cs typeface="Poppins"/>
              <a:sym typeface="Poppins"/>
            </a:endParaRPr>
          </a:p>
        </p:txBody>
      </p:sp>
      <p:pic>
        <p:nvPicPr>
          <p:cNvPr id="2154" name="Google Shape;2154;p122"/>
          <p:cNvPicPr preferRelativeResize="0"/>
          <p:nvPr/>
        </p:nvPicPr>
        <p:blipFill rotWithShape="1">
          <a:blip r:embed="rId3">
            <a:alphaModFix/>
          </a:blip>
          <a:srcRect b="0" l="0" r="0" t="0"/>
          <a:stretch/>
        </p:blipFill>
        <p:spPr>
          <a:xfrm>
            <a:off x="7038306" y="2070044"/>
            <a:ext cx="1867570" cy="1591733"/>
          </a:xfrm>
          <a:prstGeom prst="rect">
            <a:avLst/>
          </a:prstGeom>
          <a:noFill/>
          <a:ln>
            <a:noFill/>
          </a:ln>
        </p:spPr>
      </p:pic>
      <p:pic>
        <p:nvPicPr>
          <p:cNvPr id="2155" name="Google Shape;2155;p122"/>
          <p:cNvPicPr preferRelativeResize="0"/>
          <p:nvPr/>
        </p:nvPicPr>
        <p:blipFill rotWithShape="1">
          <a:blip r:embed="rId4">
            <a:alphaModFix/>
          </a:blip>
          <a:srcRect b="0" l="4924" r="0" t="0"/>
          <a:stretch/>
        </p:blipFill>
        <p:spPr>
          <a:xfrm>
            <a:off x="4849034" y="2061116"/>
            <a:ext cx="1957494" cy="1601431"/>
          </a:xfrm>
          <a:prstGeom prst="rect">
            <a:avLst/>
          </a:prstGeom>
          <a:noFill/>
          <a:ln>
            <a:noFill/>
          </a:ln>
        </p:spPr>
      </p:pic>
      <p:sp>
        <p:nvSpPr>
          <p:cNvPr id="2156" name="Google Shape;2156;p122"/>
          <p:cNvSpPr txBox="1"/>
          <p:nvPr/>
        </p:nvSpPr>
        <p:spPr>
          <a:xfrm>
            <a:off x="4970448" y="1581445"/>
            <a:ext cx="1922400" cy="3540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900"/>
              <a:buFont typeface="Arial"/>
              <a:buNone/>
            </a:pPr>
            <a:r>
              <a:rPr b="1" i="0" lang="en" sz="1100" u="none" cap="none" strike="noStrike">
                <a:solidFill>
                  <a:schemeClr val="dk1"/>
                </a:solidFill>
                <a:latin typeface="Poppins"/>
                <a:ea typeface="Poppins"/>
                <a:cs typeface="Poppins"/>
                <a:sym typeface="Poppins"/>
              </a:rPr>
              <a:t>NYQUIST PLOT</a:t>
            </a:r>
            <a:endParaRPr b="1" i="0" sz="1100" u="none" cap="none" strike="noStrike">
              <a:solidFill>
                <a:schemeClr val="dk1"/>
              </a:solidFill>
              <a:latin typeface="Poppins"/>
              <a:ea typeface="Poppins"/>
              <a:cs typeface="Poppins"/>
              <a:sym typeface="Poppins"/>
            </a:endParaRPr>
          </a:p>
        </p:txBody>
      </p:sp>
      <p:sp>
        <p:nvSpPr>
          <p:cNvPr id="2157" name="Google Shape;2157;p122"/>
          <p:cNvSpPr txBox="1"/>
          <p:nvPr/>
        </p:nvSpPr>
        <p:spPr>
          <a:xfrm>
            <a:off x="6957152" y="1581445"/>
            <a:ext cx="1922400" cy="3540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None/>
            </a:pPr>
            <a:r>
              <a:rPr b="1" i="0" lang="en" sz="1100" u="none" cap="none" strike="noStrike">
                <a:solidFill>
                  <a:schemeClr val="dk1"/>
                </a:solidFill>
                <a:latin typeface="Poppins"/>
                <a:ea typeface="Poppins"/>
                <a:cs typeface="Poppins"/>
                <a:sym typeface="Poppins"/>
              </a:rPr>
              <a:t>ARRHENIUS PLOT</a:t>
            </a:r>
            <a:endParaRPr b="1" i="0" sz="1100" u="none" cap="none" strike="noStrike">
              <a:solidFill>
                <a:schemeClr val="dk1"/>
              </a:solidFill>
              <a:latin typeface="Poppins"/>
              <a:ea typeface="Poppins"/>
              <a:cs typeface="Poppins"/>
              <a:sym typeface="Poppins"/>
            </a:endParaRPr>
          </a:p>
        </p:txBody>
      </p:sp>
      <p:sp>
        <p:nvSpPr>
          <p:cNvPr id="2158" name="Google Shape;2158;p122"/>
          <p:cNvSpPr/>
          <p:nvPr/>
        </p:nvSpPr>
        <p:spPr>
          <a:xfrm>
            <a:off x="242484" y="1941351"/>
            <a:ext cx="2313300" cy="18489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Poppins"/>
              <a:ea typeface="Poppins"/>
              <a:cs typeface="Poppins"/>
              <a:sym typeface="Poppins"/>
            </a:endParaRPr>
          </a:p>
        </p:txBody>
      </p:sp>
      <p:sp>
        <p:nvSpPr>
          <p:cNvPr id="2159" name="Google Shape;2159;p122"/>
          <p:cNvSpPr/>
          <p:nvPr/>
        </p:nvSpPr>
        <p:spPr>
          <a:xfrm>
            <a:off x="2357132" y="1941351"/>
            <a:ext cx="2018400" cy="18489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Poppins"/>
              <a:ea typeface="Poppins"/>
              <a:cs typeface="Poppins"/>
              <a:sym typeface="Poppins"/>
            </a:endParaRPr>
          </a:p>
        </p:txBody>
      </p:sp>
      <p:sp>
        <p:nvSpPr>
          <p:cNvPr id="2160" name="Google Shape;2160;p122"/>
          <p:cNvSpPr/>
          <p:nvPr/>
        </p:nvSpPr>
        <p:spPr>
          <a:xfrm>
            <a:off x="4714874" y="972592"/>
            <a:ext cx="4429200" cy="5691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sp>
        <p:nvSpPr>
          <p:cNvPr id="2161" name="Google Shape;2161;p122"/>
          <p:cNvSpPr/>
          <p:nvPr/>
        </p:nvSpPr>
        <p:spPr>
          <a:xfrm>
            <a:off x="5427064" y="980514"/>
            <a:ext cx="3487500" cy="5730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None/>
            </a:pPr>
            <a:r>
              <a:rPr b="0" i="0" lang="en" sz="1400" u="none" cap="none" strike="noStrike">
                <a:solidFill>
                  <a:srgbClr val="FFFFFF"/>
                </a:solidFill>
                <a:latin typeface="Poppins"/>
                <a:ea typeface="Poppins"/>
                <a:cs typeface="Poppins"/>
                <a:sym typeface="Poppins"/>
              </a:rPr>
              <a:t>Reliable bulk Lithium </a:t>
            </a:r>
            <a:br>
              <a:rPr b="0" i="0" lang="en" sz="1400" u="none" cap="none" strike="noStrike">
                <a:solidFill>
                  <a:srgbClr val="FFFFFF"/>
                </a:solidFill>
                <a:latin typeface="Poppins"/>
                <a:ea typeface="Poppins"/>
                <a:cs typeface="Poppins"/>
                <a:sym typeface="Poppins"/>
              </a:rPr>
            </a:br>
            <a:r>
              <a:rPr b="0" i="0" lang="en" sz="1400" u="none" cap="none" strike="noStrike">
                <a:solidFill>
                  <a:srgbClr val="FFFFFF"/>
                </a:solidFill>
                <a:latin typeface="Poppins"/>
                <a:ea typeface="Poppins"/>
                <a:cs typeface="Poppins"/>
                <a:sym typeface="Poppins"/>
              </a:rPr>
              <a:t>conductivity is achieved</a:t>
            </a:r>
            <a:endParaRPr b="0" i="0" sz="1400" u="none" cap="none" strike="noStrike">
              <a:solidFill>
                <a:srgbClr val="FFFFFF"/>
              </a:solidFill>
              <a:latin typeface="Poppins"/>
              <a:ea typeface="Poppins"/>
              <a:cs typeface="Poppins"/>
              <a:sym typeface="Poppins"/>
            </a:endParaRPr>
          </a:p>
        </p:txBody>
      </p:sp>
      <p:grpSp>
        <p:nvGrpSpPr>
          <p:cNvPr id="2162" name="Google Shape;2162;p122"/>
          <p:cNvGrpSpPr/>
          <p:nvPr/>
        </p:nvGrpSpPr>
        <p:grpSpPr>
          <a:xfrm>
            <a:off x="5081670" y="1135440"/>
            <a:ext cx="248100" cy="248100"/>
            <a:chOff x="2716967" y="2011795"/>
            <a:chExt cx="248100" cy="248100"/>
          </a:xfrm>
        </p:grpSpPr>
        <p:sp>
          <p:nvSpPr>
            <p:cNvPr id="2163" name="Google Shape;2163;p122"/>
            <p:cNvSpPr/>
            <p:nvPr/>
          </p:nvSpPr>
          <p:spPr>
            <a:xfrm>
              <a:off x="2716967" y="2011795"/>
              <a:ext cx="248100" cy="248100"/>
            </a:xfrm>
            <a:prstGeom prst="ellipse">
              <a:avLst/>
            </a:prstGeom>
            <a:solidFill>
              <a:srgbClr val="FFFFF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sp>
          <p:nvSpPr>
            <p:cNvPr id="2164" name="Google Shape;2164;p122"/>
            <p:cNvSpPr/>
            <p:nvPr/>
          </p:nvSpPr>
          <p:spPr>
            <a:xfrm rot="-2700000">
              <a:off x="2779028" y="2077537"/>
              <a:ext cx="128220" cy="81206"/>
            </a:xfrm>
            <a:custGeom>
              <a:rect b="b" l="l" r="r" t="t"/>
              <a:pathLst>
                <a:path extrusionOk="0" h="294468" w="464950">
                  <a:moveTo>
                    <a:pt x="464950" y="209227"/>
                  </a:moveTo>
                  <a:lnTo>
                    <a:pt x="464950" y="294468"/>
                  </a:lnTo>
                  <a:lnTo>
                    <a:pt x="85241" y="294468"/>
                  </a:lnTo>
                  <a:lnTo>
                    <a:pt x="1" y="294468"/>
                  </a:lnTo>
                  <a:lnTo>
                    <a:pt x="0" y="294468"/>
                  </a:lnTo>
                  <a:lnTo>
                    <a:pt x="0" y="0"/>
                  </a:lnTo>
                  <a:lnTo>
                    <a:pt x="85241" y="0"/>
                  </a:lnTo>
                  <a:lnTo>
                    <a:pt x="85241" y="209227"/>
                  </a:lnTo>
                  <a:close/>
                </a:path>
              </a:pathLst>
            </a:custGeom>
            <a:solidFill>
              <a:srgbClr val="009EE0"/>
            </a:solidFill>
            <a:ln cap="rnd" cmpd="sng" w="222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grpSp>
      <p:sp>
        <p:nvSpPr>
          <p:cNvPr id="2165" name="Google Shape;2165;p122"/>
          <p:cNvSpPr/>
          <p:nvPr/>
        </p:nvSpPr>
        <p:spPr>
          <a:xfrm>
            <a:off x="0" y="972592"/>
            <a:ext cx="4495800" cy="5691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pic>
        <p:nvPicPr>
          <p:cNvPr descr="https://lh5.googleusercontent.com/HkE3YYivCa79cRbHARaA2VHEwNEiErfxCe90mwNwSpTCcbtjgZ_oCBY_hcYuGYkA0a639-nu461fGrIng3RjqLcKpzli3i82dNBgqoh6U3TUaZiIurQT02AGLhrp2JiiFx_tZIb3Sr2ml24Ov4Hg9FF3Uf3VcDeYBl9qialMkx9EDVcw4TfxrnGt7a9yGl4" id="2166" name="Google Shape;2166;p122"/>
          <p:cNvPicPr preferRelativeResize="0"/>
          <p:nvPr/>
        </p:nvPicPr>
        <p:blipFill rotWithShape="1">
          <a:blip r:embed="rId5">
            <a:alphaModFix/>
          </a:blip>
          <a:srcRect b="0" l="0" r="0" t="0"/>
          <a:stretch/>
        </p:blipFill>
        <p:spPr>
          <a:xfrm>
            <a:off x="2472278" y="2110685"/>
            <a:ext cx="1767840" cy="1539454"/>
          </a:xfrm>
          <a:prstGeom prst="rect">
            <a:avLst/>
          </a:prstGeom>
          <a:noFill/>
          <a:ln>
            <a:noFill/>
          </a:ln>
        </p:spPr>
      </p:pic>
      <p:pic>
        <p:nvPicPr>
          <p:cNvPr id="2167" name="Google Shape;2167;p122"/>
          <p:cNvPicPr preferRelativeResize="0"/>
          <p:nvPr/>
        </p:nvPicPr>
        <p:blipFill rotWithShape="1">
          <a:blip r:embed="rId6">
            <a:alphaModFix/>
          </a:blip>
          <a:srcRect b="3641" l="14826" r="14904" t="13219"/>
          <a:stretch/>
        </p:blipFill>
        <p:spPr>
          <a:xfrm>
            <a:off x="339154" y="2117459"/>
            <a:ext cx="1921136" cy="1532681"/>
          </a:xfrm>
          <a:prstGeom prst="rect">
            <a:avLst/>
          </a:prstGeom>
          <a:noFill/>
          <a:ln>
            <a:noFill/>
          </a:ln>
        </p:spPr>
      </p:pic>
      <p:sp>
        <p:nvSpPr>
          <p:cNvPr id="2168" name="Google Shape;2168;p122"/>
          <p:cNvSpPr/>
          <p:nvPr/>
        </p:nvSpPr>
        <p:spPr>
          <a:xfrm>
            <a:off x="766636" y="980514"/>
            <a:ext cx="3487500" cy="5730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100"/>
              <a:buFont typeface="Arial"/>
              <a:buNone/>
            </a:pPr>
            <a:r>
              <a:rPr b="0" i="0" lang="en" sz="1400" u="none" cap="none" strike="noStrike">
                <a:solidFill>
                  <a:srgbClr val="FFFFFF"/>
                </a:solidFill>
                <a:latin typeface="Poppins"/>
                <a:ea typeface="Poppins"/>
                <a:cs typeface="Poppins"/>
                <a:sym typeface="Poppins"/>
              </a:rPr>
              <a:t>High crystalline purity is combined </a:t>
            </a:r>
            <a:br>
              <a:rPr b="0" i="0" lang="en" sz="1400" u="none" cap="none" strike="noStrike">
                <a:solidFill>
                  <a:srgbClr val="FFFFFF"/>
                </a:solidFill>
                <a:latin typeface="Poppins"/>
                <a:ea typeface="Poppins"/>
                <a:cs typeface="Poppins"/>
                <a:sym typeface="Poppins"/>
              </a:rPr>
            </a:br>
            <a:r>
              <a:rPr b="0" i="0" lang="en" sz="1400" u="none" cap="none" strike="noStrike">
                <a:solidFill>
                  <a:srgbClr val="FFFFFF"/>
                </a:solidFill>
                <a:latin typeface="Poppins"/>
                <a:ea typeface="Poppins"/>
                <a:cs typeface="Poppins"/>
                <a:sym typeface="Poppins"/>
              </a:rPr>
              <a:t>with small primary particle size</a:t>
            </a:r>
            <a:endParaRPr b="0" i="0" sz="1400" u="none" cap="none" strike="noStrike">
              <a:solidFill>
                <a:srgbClr val="FFFFFF"/>
              </a:solidFill>
              <a:latin typeface="Poppins"/>
              <a:ea typeface="Poppins"/>
              <a:cs typeface="Poppins"/>
              <a:sym typeface="Poppins"/>
            </a:endParaRPr>
          </a:p>
        </p:txBody>
      </p:sp>
      <p:sp>
        <p:nvSpPr>
          <p:cNvPr id="2169" name="Google Shape;2169;p122"/>
          <p:cNvSpPr/>
          <p:nvPr/>
        </p:nvSpPr>
        <p:spPr>
          <a:xfrm>
            <a:off x="4705350" y="3918065"/>
            <a:ext cx="4438800" cy="288300"/>
          </a:xfrm>
          <a:prstGeom prst="roundRect">
            <a:avLst>
              <a:gd fmla="val 16356" name="adj"/>
            </a:avLst>
          </a:prstGeom>
          <a:noFill/>
          <a:ln>
            <a:noFill/>
          </a:ln>
        </p:spPr>
        <p:txBody>
          <a:bodyPr anchorCtr="0" anchor="t" bIns="72000" lIns="91425" spcFirstLastPara="1" rIns="91425" wrap="square" tIns="36000">
            <a:noAutofit/>
          </a:bodyPr>
          <a:lstStyle/>
          <a:p>
            <a:pPr indent="0" lvl="0" marL="0" marR="0" rtl="0" algn="ctr">
              <a:lnSpc>
                <a:spcPct val="100000"/>
              </a:lnSpc>
              <a:spcBef>
                <a:spcPts val="0"/>
              </a:spcBef>
              <a:spcAft>
                <a:spcPts val="0"/>
              </a:spcAft>
              <a:buClr>
                <a:srgbClr val="000000"/>
              </a:buClr>
              <a:buSzPts val="1000"/>
              <a:buFont typeface="Arial"/>
              <a:buNone/>
            </a:pPr>
            <a:r>
              <a:rPr b="0" i="0" lang="en" sz="1800" u="none" cap="none" strike="noStrike">
                <a:solidFill>
                  <a:schemeClr val="accent1"/>
                </a:solidFill>
                <a:latin typeface="Poppins Light"/>
                <a:ea typeface="Poppins Light"/>
                <a:cs typeface="Poppins Light"/>
                <a:sym typeface="Poppins Light"/>
              </a:rPr>
              <a:t>High ionic conductivity</a:t>
            </a:r>
            <a:endParaRPr b="0" i="0" sz="2400" u="none" cap="none" strike="noStrike">
              <a:solidFill>
                <a:schemeClr val="accent1"/>
              </a:solidFill>
              <a:latin typeface="Poppins Light"/>
              <a:ea typeface="Poppins Light"/>
              <a:cs typeface="Poppins Light"/>
              <a:sym typeface="Poppins Light"/>
            </a:endParaRPr>
          </a:p>
        </p:txBody>
      </p:sp>
      <p:sp>
        <p:nvSpPr>
          <p:cNvPr id="2170" name="Google Shape;2170;p122"/>
          <p:cNvSpPr txBox="1"/>
          <p:nvPr/>
        </p:nvSpPr>
        <p:spPr>
          <a:xfrm>
            <a:off x="312770" y="1581445"/>
            <a:ext cx="1922400" cy="3540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900"/>
              <a:buFont typeface="Arial"/>
              <a:buNone/>
            </a:pPr>
            <a:r>
              <a:rPr b="1" i="0" lang="en" sz="1100" u="none" cap="none" strike="noStrike">
                <a:solidFill>
                  <a:schemeClr val="dk1"/>
                </a:solidFill>
                <a:latin typeface="Poppins"/>
                <a:ea typeface="Poppins"/>
                <a:cs typeface="Poppins"/>
                <a:sym typeface="Poppins"/>
              </a:rPr>
              <a:t>XRD DIAGRAM</a:t>
            </a:r>
            <a:endParaRPr b="1" i="0" sz="1100" u="none" cap="none" strike="noStrike">
              <a:solidFill>
                <a:schemeClr val="dk1"/>
              </a:solidFill>
              <a:latin typeface="Poppins"/>
              <a:ea typeface="Poppins"/>
              <a:cs typeface="Poppins"/>
              <a:sym typeface="Poppins"/>
            </a:endParaRPr>
          </a:p>
        </p:txBody>
      </p:sp>
      <p:grpSp>
        <p:nvGrpSpPr>
          <p:cNvPr id="2171" name="Google Shape;2171;p122"/>
          <p:cNvGrpSpPr/>
          <p:nvPr/>
        </p:nvGrpSpPr>
        <p:grpSpPr>
          <a:xfrm>
            <a:off x="335517" y="1135440"/>
            <a:ext cx="248100" cy="248100"/>
            <a:chOff x="2716967" y="2011795"/>
            <a:chExt cx="248100" cy="248100"/>
          </a:xfrm>
        </p:grpSpPr>
        <p:sp>
          <p:nvSpPr>
            <p:cNvPr id="2172" name="Google Shape;2172;p122"/>
            <p:cNvSpPr/>
            <p:nvPr/>
          </p:nvSpPr>
          <p:spPr>
            <a:xfrm>
              <a:off x="2716967" y="2011795"/>
              <a:ext cx="248100" cy="248100"/>
            </a:xfrm>
            <a:prstGeom prst="ellipse">
              <a:avLst/>
            </a:prstGeom>
            <a:solidFill>
              <a:schemeClr val="lt1"/>
            </a:solidFill>
            <a:ln cap="rnd" cmpd="sng" w="222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sp>
          <p:nvSpPr>
            <p:cNvPr id="2173" name="Google Shape;2173;p122"/>
            <p:cNvSpPr/>
            <p:nvPr/>
          </p:nvSpPr>
          <p:spPr>
            <a:xfrm rot="-2700000">
              <a:off x="2779028" y="2077537"/>
              <a:ext cx="128220" cy="81206"/>
            </a:xfrm>
            <a:custGeom>
              <a:rect b="b" l="l" r="r" t="t"/>
              <a:pathLst>
                <a:path extrusionOk="0" h="294468" w="464950">
                  <a:moveTo>
                    <a:pt x="464950" y="209227"/>
                  </a:moveTo>
                  <a:lnTo>
                    <a:pt x="464950" y="294468"/>
                  </a:lnTo>
                  <a:lnTo>
                    <a:pt x="85241" y="294468"/>
                  </a:lnTo>
                  <a:lnTo>
                    <a:pt x="1" y="294468"/>
                  </a:lnTo>
                  <a:lnTo>
                    <a:pt x="0" y="294468"/>
                  </a:lnTo>
                  <a:lnTo>
                    <a:pt x="0" y="0"/>
                  </a:lnTo>
                  <a:lnTo>
                    <a:pt x="85241" y="0"/>
                  </a:lnTo>
                  <a:lnTo>
                    <a:pt x="85241" y="209227"/>
                  </a:lnTo>
                  <a:close/>
                </a:path>
              </a:pathLst>
            </a:custGeom>
            <a:solidFill>
              <a:srgbClr val="009EE0"/>
            </a:solidFill>
            <a:ln cap="rnd" cmpd="sng" w="222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grpSp>
      <p:sp>
        <p:nvSpPr>
          <p:cNvPr id="2174" name="Google Shape;2174;p122"/>
          <p:cNvSpPr txBox="1"/>
          <p:nvPr/>
        </p:nvSpPr>
        <p:spPr>
          <a:xfrm>
            <a:off x="2432824" y="1581445"/>
            <a:ext cx="1922400" cy="3540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900"/>
              <a:buFont typeface="Arial"/>
              <a:buNone/>
            </a:pPr>
            <a:r>
              <a:rPr b="1" i="0" lang="en" sz="1100" u="none" cap="none" strike="noStrike">
                <a:solidFill>
                  <a:schemeClr val="dk1"/>
                </a:solidFill>
                <a:latin typeface="Poppins"/>
                <a:ea typeface="Poppins"/>
                <a:cs typeface="Poppins"/>
                <a:sym typeface="Poppins"/>
              </a:rPr>
              <a:t>SEM PICTURE</a:t>
            </a:r>
            <a:endParaRPr b="1" i="0" sz="1100" u="none" cap="none" strike="noStrike">
              <a:solidFill>
                <a:schemeClr val="dk1"/>
              </a:solidFill>
              <a:latin typeface="Poppins"/>
              <a:ea typeface="Poppins"/>
              <a:cs typeface="Poppins"/>
              <a:sym typeface="Poppins"/>
            </a:endParaRPr>
          </a:p>
        </p:txBody>
      </p:sp>
      <p:sp>
        <p:nvSpPr>
          <p:cNvPr id="2175" name="Google Shape;2175;p122"/>
          <p:cNvSpPr/>
          <p:nvPr/>
        </p:nvSpPr>
        <p:spPr>
          <a:xfrm>
            <a:off x="5763237" y="3153929"/>
            <a:ext cx="1053600" cy="2157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800"/>
              <a:buFont typeface="Arial"/>
              <a:buNone/>
            </a:pPr>
            <a:r>
              <a:rPr b="0" i="0" lang="en" sz="800" u="none" cap="none" strike="noStrike">
                <a:solidFill>
                  <a:srgbClr val="A5A5A5"/>
                </a:solidFill>
                <a:latin typeface="Poppins"/>
                <a:ea typeface="Poppins"/>
                <a:cs typeface="Poppins"/>
                <a:sym typeface="Poppins"/>
              </a:rPr>
              <a:t>500MPa / 80MPa</a:t>
            </a:r>
            <a:endParaRPr b="0" i="0" sz="800" u="none" cap="none" strike="noStrike">
              <a:solidFill>
                <a:srgbClr val="A5A5A5"/>
              </a:solidFill>
              <a:latin typeface="Poppins"/>
              <a:ea typeface="Poppins"/>
              <a:cs typeface="Poppins"/>
              <a:sym typeface="Poppins"/>
            </a:endParaRPr>
          </a:p>
        </p:txBody>
      </p:sp>
      <p:sp>
        <p:nvSpPr>
          <p:cNvPr id="2176" name="Google Shape;2176;p122"/>
          <p:cNvSpPr/>
          <p:nvPr/>
        </p:nvSpPr>
        <p:spPr>
          <a:xfrm>
            <a:off x="750786" y="3918065"/>
            <a:ext cx="3021000" cy="288300"/>
          </a:xfrm>
          <a:prstGeom prst="roundRect">
            <a:avLst>
              <a:gd fmla="val 16356" name="adj"/>
            </a:avLst>
          </a:prstGeom>
          <a:noFill/>
          <a:ln>
            <a:noFill/>
          </a:ln>
        </p:spPr>
        <p:txBody>
          <a:bodyPr anchorCtr="0" anchor="t" bIns="72000" lIns="91425" spcFirstLastPara="1" rIns="91425" wrap="square" tIns="36000">
            <a:noAutofit/>
          </a:bodyPr>
          <a:lstStyle/>
          <a:p>
            <a:pPr indent="0" lvl="0" marL="0" marR="0" rtl="0" algn="ctr">
              <a:lnSpc>
                <a:spcPct val="100000"/>
              </a:lnSpc>
              <a:spcBef>
                <a:spcPts val="0"/>
              </a:spcBef>
              <a:spcAft>
                <a:spcPts val="0"/>
              </a:spcAft>
              <a:buClr>
                <a:srgbClr val="000000"/>
              </a:buClr>
              <a:buSzPts val="1000"/>
              <a:buFont typeface="Arial"/>
              <a:buNone/>
            </a:pPr>
            <a:r>
              <a:rPr b="0" i="0" lang="en" sz="1800" u="none" cap="none" strike="noStrike">
                <a:solidFill>
                  <a:schemeClr val="accent1"/>
                </a:solidFill>
                <a:latin typeface="Poppins Light"/>
                <a:ea typeface="Poppins Light"/>
                <a:cs typeface="Poppins Light"/>
                <a:sym typeface="Poppins Light"/>
              </a:rPr>
              <a:t>High phasic purity</a:t>
            </a:r>
            <a:endParaRPr b="0" i="0" sz="2400" u="none" cap="none" strike="noStrike">
              <a:solidFill>
                <a:schemeClr val="accent1"/>
              </a:solidFill>
              <a:latin typeface="Poppins Light"/>
              <a:ea typeface="Poppins Light"/>
              <a:cs typeface="Poppins Light"/>
              <a:sym typeface="Poppins Light"/>
            </a:endParaRPr>
          </a:p>
        </p:txBody>
      </p:sp>
    </p:spTree>
  </p:cSld>
  <p:clrMapOvr>
    <a:masterClrMapping/>
  </p:clrMapOvr>
  <mc:AlternateContent>
    <mc:Choice Requires="p14">
      <p:transition spd="slow" p14:dur="700">
        <p:fade/>
      </p:transition>
    </mc:Choice>
    <mc:Fallback>
      <p:transition spd="slow">
        <p:fade/>
      </p:transition>
    </mc:Fallback>
  </mc:AlternateContent>
</p:sld>
</file>

<file path=ppt/slides/slide3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180" name="Shape 2180"/>
        <p:cNvGrpSpPr/>
        <p:nvPr/>
      </p:nvGrpSpPr>
      <p:grpSpPr>
        <a:xfrm>
          <a:off x="0" y="0"/>
          <a:ext cx="0" cy="0"/>
          <a:chOff x="0" y="0"/>
          <a:chExt cx="0" cy="0"/>
        </a:xfrm>
      </p:grpSpPr>
      <p:sp>
        <p:nvSpPr>
          <p:cNvPr id="2181" name="Google Shape;2181;p123"/>
          <p:cNvSpPr/>
          <p:nvPr/>
        </p:nvSpPr>
        <p:spPr>
          <a:xfrm>
            <a:off x="1" y="1133476"/>
            <a:ext cx="5238600" cy="2762400"/>
          </a:xfrm>
          <a:prstGeom prst="rect">
            <a:avLst/>
          </a:prstGeom>
          <a:solidFill>
            <a:srgbClr val="DBDFE5"/>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2182" name="Google Shape;2182;p123"/>
          <p:cNvSpPr/>
          <p:nvPr/>
        </p:nvSpPr>
        <p:spPr>
          <a:xfrm>
            <a:off x="5391150" y="1133476"/>
            <a:ext cx="3753000" cy="2762400"/>
          </a:xfrm>
          <a:prstGeom prst="rect">
            <a:avLst/>
          </a:prstGeom>
          <a:solidFill>
            <a:srgbClr val="DBDFE5"/>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2183" name="Google Shape;2183;p123"/>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t>Syensqo Sulfides provide </a:t>
            </a:r>
            <a:r>
              <a:rPr lang="en">
                <a:solidFill>
                  <a:schemeClr val="accent1"/>
                </a:solidFill>
              </a:rPr>
              <a:t>good match</a:t>
            </a:r>
            <a:br>
              <a:rPr lang="en">
                <a:solidFill>
                  <a:schemeClr val="accent1"/>
                </a:solidFill>
              </a:rPr>
            </a:br>
            <a:r>
              <a:rPr lang="en"/>
              <a:t>with targeted active materials</a:t>
            </a:r>
            <a:endParaRPr/>
          </a:p>
        </p:txBody>
      </p:sp>
      <p:sp>
        <p:nvSpPr>
          <p:cNvPr id="2184" name="Google Shape;2184;p123"/>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2185" name="Google Shape;2185;p123"/>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sp>
        <p:nvSpPr>
          <p:cNvPr id="2186" name="Google Shape;2186;p123"/>
          <p:cNvSpPr/>
          <p:nvPr/>
        </p:nvSpPr>
        <p:spPr>
          <a:xfrm>
            <a:off x="5781675" y="1976087"/>
            <a:ext cx="3114600" cy="18489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Poppins"/>
              <a:ea typeface="Poppins"/>
              <a:cs typeface="Poppins"/>
              <a:sym typeface="Poppins"/>
            </a:endParaRPr>
          </a:p>
        </p:txBody>
      </p:sp>
      <p:sp>
        <p:nvSpPr>
          <p:cNvPr id="2187" name="Google Shape;2187;p123"/>
          <p:cNvSpPr txBox="1"/>
          <p:nvPr/>
        </p:nvSpPr>
        <p:spPr>
          <a:xfrm>
            <a:off x="6329384" y="1654795"/>
            <a:ext cx="1922400" cy="346200"/>
          </a:xfrm>
          <a:prstGeom prst="rect">
            <a:avLst/>
          </a:prstGeom>
          <a:noFill/>
          <a:ln>
            <a:noFill/>
          </a:ln>
        </p:spPr>
        <p:txBody>
          <a:bodyPr anchorCtr="0" anchor="b" bIns="91425" lIns="91425" spcFirstLastPara="1" rIns="91425" wrap="square" tIns="91425">
            <a:spAutoFit/>
          </a:bodyPr>
          <a:lstStyle/>
          <a:p>
            <a:pPr indent="0" lvl="0" marL="0" marR="0" rtl="0" algn="ctr">
              <a:lnSpc>
                <a:spcPct val="100000"/>
              </a:lnSpc>
              <a:spcBef>
                <a:spcPts val="0"/>
              </a:spcBef>
              <a:spcAft>
                <a:spcPts val="0"/>
              </a:spcAft>
              <a:buNone/>
            </a:pPr>
            <a:r>
              <a:rPr b="1" i="0" lang="en" sz="1050" u="none" cap="none" strike="noStrike">
                <a:solidFill>
                  <a:schemeClr val="dk1"/>
                </a:solidFill>
                <a:latin typeface="Poppins"/>
                <a:ea typeface="Poppins"/>
                <a:cs typeface="Poppins"/>
                <a:sym typeface="Poppins"/>
              </a:rPr>
              <a:t>PLATING-STRIPPING</a:t>
            </a:r>
            <a:endParaRPr b="1" i="0" sz="1050" u="none" cap="none" strike="noStrike">
              <a:solidFill>
                <a:schemeClr val="dk1"/>
              </a:solidFill>
              <a:latin typeface="Poppins"/>
              <a:ea typeface="Poppins"/>
              <a:cs typeface="Poppins"/>
              <a:sym typeface="Poppins"/>
            </a:endParaRPr>
          </a:p>
        </p:txBody>
      </p:sp>
      <p:sp>
        <p:nvSpPr>
          <p:cNvPr id="2188" name="Google Shape;2188;p123"/>
          <p:cNvSpPr/>
          <p:nvPr/>
        </p:nvSpPr>
        <p:spPr>
          <a:xfrm>
            <a:off x="214726" y="1976087"/>
            <a:ext cx="2307000" cy="18489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Poppins"/>
              <a:ea typeface="Poppins"/>
              <a:cs typeface="Poppins"/>
              <a:sym typeface="Poppins"/>
            </a:endParaRPr>
          </a:p>
        </p:txBody>
      </p:sp>
      <p:sp>
        <p:nvSpPr>
          <p:cNvPr id="2189" name="Google Shape;2189;p123"/>
          <p:cNvSpPr txBox="1"/>
          <p:nvPr/>
        </p:nvSpPr>
        <p:spPr>
          <a:xfrm>
            <a:off x="401401" y="1483345"/>
            <a:ext cx="1922400" cy="507900"/>
          </a:xfrm>
          <a:prstGeom prst="rect">
            <a:avLst/>
          </a:prstGeom>
          <a:noFill/>
          <a:ln>
            <a:noFill/>
          </a:ln>
        </p:spPr>
        <p:txBody>
          <a:bodyPr anchorCtr="0" anchor="b"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900"/>
              <a:buFont typeface="Arial"/>
              <a:buNone/>
            </a:pPr>
            <a:r>
              <a:rPr b="1" i="0" lang="en" sz="1050" u="none" cap="none" strike="noStrike">
                <a:solidFill>
                  <a:schemeClr val="dk1"/>
                </a:solidFill>
                <a:latin typeface="Poppins"/>
                <a:ea typeface="Poppins"/>
                <a:cs typeface="Poppins"/>
                <a:sym typeface="Poppins"/>
              </a:rPr>
              <a:t>1ST CYCLE VOLTAGE PROFILE</a:t>
            </a:r>
            <a:endParaRPr b="1" i="0" sz="1050" u="none" cap="none" strike="noStrike">
              <a:solidFill>
                <a:schemeClr val="dk1"/>
              </a:solidFill>
              <a:latin typeface="Poppins"/>
              <a:ea typeface="Poppins"/>
              <a:cs typeface="Poppins"/>
              <a:sym typeface="Poppins"/>
            </a:endParaRPr>
          </a:p>
        </p:txBody>
      </p:sp>
      <p:sp>
        <p:nvSpPr>
          <p:cNvPr id="2190" name="Google Shape;2190;p123"/>
          <p:cNvSpPr txBox="1"/>
          <p:nvPr/>
        </p:nvSpPr>
        <p:spPr>
          <a:xfrm>
            <a:off x="2748649" y="1483345"/>
            <a:ext cx="2067900" cy="507900"/>
          </a:xfrm>
          <a:prstGeom prst="rect">
            <a:avLst/>
          </a:prstGeom>
          <a:noFill/>
          <a:ln>
            <a:noFill/>
          </a:ln>
        </p:spPr>
        <p:txBody>
          <a:bodyPr anchorCtr="0" anchor="b" bIns="91425" lIns="91425" spcFirstLastPara="1" rIns="91425" wrap="square" tIns="91425">
            <a:spAutoFit/>
          </a:bodyPr>
          <a:lstStyle/>
          <a:p>
            <a:pPr indent="0" lvl="0" marL="0" marR="0" rtl="0" algn="ctr">
              <a:lnSpc>
                <a:spcPct val="100000"/>
              </a:lnSpc>
              <a:spcBef>
                <a:spcPts val="0"/>
              </a:spcBef>
              <a:spcAft>
                <a:spcPts val="0"/>
              </a:spcAft>
              <a:buNone/>
            </a:pPr>
            <a:r>
              <a:rPr b="1" i="0" lang="en" sz="1050" u="none" cap="none" strike="noStrike">
                <a:solidFill>
                  <a:schemeClr val="dk1"/>
                </a:solidFill>
                <a:latin typeface="Poppins"/>
                <a:ea typeface="Poppins"/>
                <a:cs typeface="Poppins"/>
                <a:sym typeface="Poppins"/>
              </a:rPr>
              <a:t>CAPACITY RETENTION AND COULOMBIC EFFICIENCY</a:t>
            </a:r>
            <a:endParaRPr b="1" i="0" sz="1050" u="none" cap="none" strike="noStrike">
              <a:solidFill>
                <a:schemeClr val="dk1"/>
              </a:solidFill>
              <a:latin typeface="Poppins"/>
              <a:ea typeface="Poppins"/>
              <a:cs typeface="Poppins"/>
              <a:sym typeface="Poppins"/>
            </a:endParaRPr>
          </a:p>
        </p:txBody>
      </p:sp>
      <p:cxnSp>
        <p:nvCxnSpPr>
          <p:cNvPr id="2191" name="Google Shape;2191;p123"/>
          <p:cNvCxnSpPr/>
          <p:nvPr/>
        </p:nvCxnSpPr>
        <p:spPr>
          <a:xfrm>
            <a:off x="5342942" y="1016848"/>
            <a:ext cx="0" cy="2851800"/>
          </a:xfrm>
          <a:prstGeom prst="straightConnector1">
            <a:avLst/>
          </a:prstGeom>
          <a:noFill/>
          <a:ln cap="rnd" cmpd="sng" w="22225">
            <a:solidFill>
              <a:srgbClr val="A5A5A5"/>
            </a:solidFill>
            <a:prstDash val="dot"/>
            <a:round/>
            <a:headEnd len="sm" w="sm" type="none"/>
            <a:tailEnd len="sm" w="sm" type="none"/>
          </a:ln>
        </p:spPr>
      </p:cxnSp>
      <p:pic>
        <p:nvPicPr>
          <p:cNvPr id="2192" name="Google Shape;2192;p123"/>
          <p:cNvPicPr preferRelativeResize="0"/>
          <p:nvPr/>
        </p:nvPicPr>
        <p:blipFill rotWithShape="1">
          <a:blip r:embed="rId3">
            <a:alphaModFix/>
          </a:blip>
          <a:srcRect b="0" l="0" r="0" t="0"/>
          <a:stretch/>
        </p:blipFill>
        <p:spPr>
          <a:xfrm>
            <a:off x="5936969" y="2045195"/>
            <a:ext cx="2776839" cy="1717910"/>
          </a:xfrm>
          <a:prstGeom prst="rect">
            <a:avLst/>
          </a:prstGeom>
          <a:noFill/>
          <a:ln>
            <a:noFill/>
          </a:ln>
        </p:spPr>
      </p:pic>
      <p:sp>
        <p:nvSpPr>
          <p:cNvPr id="2193" name="Google Shape;2193;p123"/>
          <p:cNvSpPr/>
          <p:nvPr/>
        </p:nvSpPr>
        <p:spPr>
          <a:xfrm>
            <a:off x="494871" y="3948758"/>
            <a:ext cx="4406100" cy="166200"/>
          </a:xfrm>
          <a:prstGeom prst="roundRect">
            <a:avLst>
              <a:gd fmla="val 6230" name="adj"/>
            </a:avLst>
          </a:prstGeom>
          <a:noFill/>
          <a:ln>
            <a:noFill/>
          </a:ln>
        </p:spPr>
        <p:txBody>
          <a:bodyPr anchorCtr="0" anchor="t" bIns="0" lIns="91425" spcFirstLastPara="1" rIns="91425" wrap="square" tIns="0">
            <a:noAutofit/>
          </a:bodyPr>
          <a:lstStyle/>
          <a:p>
            <a:pPr indent="0" lvl="0" marL="0" marR="0" rtl="0" algn="ctr">
              <a:lnSpc>
                <a:spcPct val="100000"/>
              </a:lnSpc>
              <a:spcBef>
                <a:spcPts val="0"/>
              </a:spcBef>
              <a:spcAft>
                <a:spcPts val="0"/>
              </a:spcAft>
              <a:buClr>
                <a:srgbClr val="000000"/>
              </a:buClr>
              <a:buSzPts val="1100"/>
              <a:buFont typeface="Arial"/>
              <a:buNone/>
            </a:pPr>
            <a:r>
              <a:rPr b="0" i="0" lang="en" sz="1800" u="none" cap="none" strike="noStrike">
                <a:solidFill>
                  <a:schemeClr val="accent1"/>
                </a:solidFill>
                <a:latin typeface="Poppins Light"/>
                <a:ea typeface="Poppins Light"/>
                <a:cs typeface="Poppins Light"/>
                <a:sym typeface="Poppins Light"/>
              </a:rPr>
              <a:t>Good compatibility with several coated-NMC811 grades</a:t>
            </a:r>
            <a:endParaRPr b="0" i="0" sz="1800" u="none" cap="none" strike="noStrike">
              <a:solidFill>
                <a:schemeClr val="accent1"/>
              </a:solidFill>
              <a:latin typeface="Poppins Light"/>
              <a:ea typeface="Poppins Light"/>
              <a:cs typeface="Poppins Light"/>
              <a:sym typeface="Poppins Light"/>
            </a:endParaRPr>
          </a:p>
        </p:txBody>
      </p:sp>
      <p:grpSp>
        <p:nvGrpSpPr>
          <p:cNvPr id="2194" name="Google Shape;2194;p123"/>
          <p:cNvGrpSpPr/>
          <p:nvPr/>
        </p:nvGrpSpPr>
        <p:grpSpPr>
          <a:xfrm>
            <a:off x="2601334" y="1976088"/>
            <a:ext cx="2532238" cy="1849200"/>
            <a:chOff x="2323253" y="2118962"/>
            <a:chExt cx="2636100" cy="1849200"/>
          </a:xfrm>
        </p:grpSpPr>
        <p:sp>
          <p:nvSpPr>
            <p:cNvPr id="2195" name="Google Shape;2195;p123"/>
            <p:cNvSpPr/>
            <p:nvPr/>
          </p:nvSpPr>
          <p:spPr>
            <a:xfrm>
              <a:off x="2323253" y="2118962"/>
              <a:ext cx="2636100" cy="18492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pic>
          <p:nvPicPr>
            <p:cNvPr id="2196" name="Google Shape;2196;p123"/>
            <p:cNvPicPr preferRelativeResize="0"/>
            <p:nvPr/>
          </p:nvPicPr>
          <p:blipFill rotWithShape="1">
            <a:blip r:embed="rId4">
              <a:alphaModFix/>
            </a:blip>
            <a:srcRect b="0" l="0" r="0" t="0"/>
            <a:stretch/>
          </p:blipFill>
          <p:spPr>
            <a:xfrm>
              <a:off x="2405521" y="2205863"/>
              <a:ext cx="2491944" cy="1660487"/>
            </a:xfrm>
            <a:prstGeom prst="rect">
              <a:avLst/>
            </a:prstGeom>
            <a:noFill/>
            <a:ln>
              <a:noFill/>
            </a:ln>
          </p:spPr>
        </p:pic>
        <p:cxnSp>
          <p:nvCxnSpPr>
            <p:cNvPr id="2197" name="Google Shape;2197;p123"/>
            <p:cNvCxnSpPr/>
            <p:nvPr/>
          </p:nvCxnSpPr>
          <p:spPr>
            <a:xfrm rot="10800000">
              <a:off x="2892269" y="2587286"/>
              <a:ext cx="189600" cy="6900"/>
            </a:xfrm>
            <a:prstGeom prst="straightConnector1">
              <a:avLst/>
            </a:prstGeom>
            <a:noFill/>
            <a:ln cap="flat" cmpd="sng" w="9525">
              <a:solidFill>
                <a:srgbClr val="009EE0"/>
              </a:solidFill>
              <a:prstDash val="solid"/>
              <a:round/>
              <a:headEnd len="sm" w="sm" type="none"/>
              <a:tailEnd len="med" w="med" type="triangle"/>
            </a:ln>
          </p:spPr>
        </p:cxnSp>
        <p:cxnSp>
          <p:nvCxnSpPr>
            <p:cNvPr id="2198" name="Google Shape;2198;p123"/>
            <p:cNvCxnSpPr/>
            <p:nvPr/>
          </p:nvCxnSpPr>
          <p:spPr>
            <a:xfrm>
              <a:off x="4104578" y="2455562"/>
              <a:ext cx="271200" cy="0"/>
            </a:xfrm>
            <a:prstGeom prst="straightConnector1">
              <a:avLst/>
            </a:prstGeom>
            <a:noFill/>
            <a:ln cap="flat" cmpd="sng" w="9525">
              <a:solidFill>
                <a:srgbClr val="6AA84F"/>
              </a:solidFill>
              <a:prstDash val="solid"/>
              <a:round/>
              <a:headEnd len="sm" w="sm" type="none"/>
              <a:tailEnd len="med" w="med" type="triangle"/>
            </a:ln>
          </p:spPr>
        </p:cxnSp>
        <p:sp>
          <p:nvSpPr>
            <p:cNvPr id="2199" name="Google Shape;2199;p123"/>
            <p:cNvSpPr txBox="1"/>
            <p:nvPr/>
          </p:nvSpPr>
          <p:spPr>
            <a:xfrm>
              <a:off x="2815496" y="3243772"/>
              <a:ext cx="775500" cy="3078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rgbClr val="000000"/>
                </a:buClr>
                <a:buSzPts val="700"/>
                <a:buFont typeface="Arial"/>
                <a:buNone/>
              </a:pPr>
              <a:r>
                <a:rPr b="0" i="0" lang="en" sz="700" u="none" cap="none" strike="noStrike">
                  <a:solidFill>
                    <a:srgbClr val="7F7F7F"/>
                  </a:solidFill>
                  <a:latin typeface="Poppins"/>
                  <a:ea typeface="Poppins"/>
                  <a:cs typeface="Poppins"/>
                  <a:sym typeface="Poppins"/>
                </a:rPr>
                <a:t>C/5 – 80MPa</a:t>
              </a:r>
              <a:endParaRPr b="0" i="0" sz="700" u="none" cap="none" strike="noStrike">
                <a:solidFill>
                  <a:srgbClr val="7F7F7F"/>
                </a:solidFill>
                <a:latin typeface="Poppins"/>
                <a:ea typeface="Poppins"/>
                <a:cs typeface="Poppins"/>
                <a:sym typeface="Poppins"/>
              </a:endParaRPr>
            </a:p>
          </p:txBody>
        </p:sp>
      </p:grpSp>
      <p:sp>
        <p:nvSpPr>
          <p:cNvPr id="2200" name="Google Shape;2200;p123"/>
          <p:cNvSpPr/>
          <p:nvPr/>
        </p:nvSpPr>
        <p:spPr>
          <a:xfrm>
            <a:off x="5580182" y="3949712"/>
            <a:ext cx="3327900" cy="166200"/>
          </a:xfrm>
          <a:prstGeom prst="roundRect">
            <a:avLst>
              <a:gd fmla="val 6230" name="adj"/>
            </a:avLst>
          </a:prstGeom>
          <a:noFill/>
          <a:ln>
            <a:noFill/>
          </a:ln>
        </p:spPr>
        <p:txBody>
          <a:bodyPr anchorCtr="0" anchor="t" bIns="0" lIns="91425" spcFirstLastPara="1" rIns="91425" wrap="square" tIns="0">
            <a:noAutofit/>
          </a:bodyPr>
          <a:lstStyle/>
          <a:p>
            <a:pPr indent="0" lvl="0" marL="0" marR="0" rtl="0" algn="ctr">
              <a:lnSpc>
                <a:spcPct val="100000"/>
              </a:lnSpc>
              <a:spcBef>
                <a:spcPts val="0"/>
              </a:spcBef>
              <a:spcAft>
                <a:spcPts val="0"/>
              </a:spcAft>
              <a:buNone/>
            </a:pPr>
            <a:r>
              <a:rPr b="0" i="0" lang="en" sz="1800" u="none" cap="none" strike="noStrike">
                <a:solidFill>
                  <a:schemeClr val="accent1"/>
                </a:solidFill>
                <a:latin typeface="Poppins Light"/>
                <a:ea typeface="Poppins Light"/>
                <a:cs typeface="Poppins Light"/>
                <a:sym typeface="Poppins Light"/>
              </a:rPr>
              <a:t>Good compatibility</a:t>
            </a:r>
            <a:br>
              <a:rPr b="0" i="0" lang="en" sz="1800" u="none" cap="none" strike="noStrike">
                <a:solidFill>
                  <a:schemeClr val="accent1"/>
                </a:solidFill>
                <a:latin typeface="Poppins Light"/>
                <a:ea typeface="Poppins Light"/>
                <a:cs typeface="Poppins Light"/>
                <a:sym typeface="Poppins Light"/>
              </a:rPr>
            </a:br>
            <a:r>
              <a:rPr b="0" i="0" lang="en" sz="1800" u="none" cap="none" strike="noStrike">
                <a:solidFill>
                  <a:schemeClr val="accent1"/>
                </a:solidFill>
                <a:latin typeface="Poppins Light"/>
                <a:ea typeface="Poppins Light"/>
                <a:cs typeface="Poppins Light"/>
                <a:sym typeface="Poppins Light"/>
              </a:rPr>
              <a:t>with Li-metal</a:t>
            </a:r>
            <a:endParaRPr b="0" i="0" sz="1800" u="none" cap="none" strike="noStrike">
              <a:solidFill>
                <a:schemeClr val="accent1"/>
              </a:solidFill>
              <a:latin typeface="Poppins Light"/>
              <a:ea typeface="Poppins Light"/>
              <a:cs typeface="Poppins Light"/>
              <a:sym typeface="Poppins Light"/>
            </a:endParaRPr>
          </a:p>
        </p:txBody>
      </p:sp>
      <p:pic>
        <p:nvPicPr>
          <p:cNvPr id="2201" name="Google Shape;2201;p123"/>
          <p:cNvPicPr preferRelativeResize="0"/>
          <p:nvPr/>
        </p:nvPicPr>
        <p:blipFill rotWithShape="1">
          <a:blip r:embed="rId5">
            <a:alphaModFix/>
          </a:blip>
          <a:srcRect b="3180" l="1430" r="1236" t="1299"/>
          <a:stretch/>
        </p:blipFill>
        <p:spPr>
          <a:xfrm>
            <a:off x="253768" y="2075865"/>
            <a:ext cx="2211126" cy="1650969"/>
          </a:xfrm>
          <a:prstGeom prst="rect">
            <a:avLst/>
          </a:prstGeom>
          <a:noFill/>
          <a:ln>
            <a:noFill/>
          </a:ln>
        </p:spPr>
      </p:pic>
      <p:sp>
        <p:nvSpPr>
          <p:cNvPr id="2202" name="Google Shape;2202;p123"/>
          <p:cNvSpPr/>
          <p:nvPr/>
        </p:nvSpPr>
        <p:spPr>
          <a:xfrm>
            <a:off x="1789438" y="2466112"/>
            <a:ext cx="623700" cy="201900"/>
          </a:xfrm>
          <a:prstGeom prst="roundRect">
            <a:avLst>
              <a:gd fmla="val 16667" name="adj"/>
            </a:avLst>
          </a:prstGeom>
          <a:solidFill>
            <a:srgbClr val="5D9ED6"/>
          </a:solidFill>
          <a:ln>
            <a:noFill/>
          </a:ln>
        </p:spPr>
        <p:txBody>
          <a:bodyPr anchorCtr="0" anchor="ctr" bIns="45725" lIns="91425" spcFirstLastPara="1" rIns="91425" wrap="square" tIns="45725">
            <a:noAutofit/>
          </a:bodyPr>
          <a:lstStyle/>
          <a:p>
            <a:pPr indent="0" lvl="0" marL="0" marR="0" rtl="0" algn="ctr">
              <a:lnSpc>
                <a:spcPct val="100000"/>
              </a:lnSpc>
              <a:spcBef>
                <a:spcPts val="0"/>
              </a:spcBef>
              <a:spcAft>
                <a:spcPts val="0"/>
              </a:spcAft>
              <a:buClr>
                <a:srgbClr val="000000"/>
              </a:buClr>
              <a:buSzPts val="900"/>
              <a:buFont typeface="Arial"/>
              <a:buNone/>
            </a:pPr>
            <a:r>
              <a:rPr b="0" i="0" lang="en" sz="900" u="none" cap="none" strike="noStrike">
                <a:solidFill>
                  <a:srgbClr val="FFFFFF"/>
                </a:solidFill>
                <a:latin typeface="Poppins"/>
                <a:ea typeface="Poppins"/>
                <a:cs typeface="Poppins"/>
                <a:sym typeface="Poppins"/>
              </a:rPr>
              <a:t>NMC-B</a:t>
            </a:r>
            <a:endParaRPr b="0" i="0" sz="1100" u="none" cap="none" strike="noStrike">
              <a:solidFill>
                <a:srgbClr val="000000"/>
              </a:solidFill>
              <a:latin typeface="Poppins"/>
              <a:ea typeface="Poppins"/>
              <a:cs typeface="Poppins"/>
              <a:sym typeface="Poppins"/>
            </a:endParaRPr>
          </a:p>
        </p:txBody>
      </p:sp>
      <p:sp>
        <p:nvSpPr>
          <p:cNvPr id="2203" name="Google Shape;2203;p123"/>
          <p:cNvSpPr txBox="1"/>
          <p:nvPr/>
        </p:nvSpPr>
        <p:spPr>
          <a:xfrm>
            <a:off x="714269" y="3145908"/>
            <a:ext cx="758400" cy="3078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rgbClr val="000000"/>
              </a:buClr>
              <a:buSzPts val="700"/>
              <a:buFont typeface="Arial"/>
              <a:buNone/>
            </a:pPr>
            <a:r>
              <a:rPr b="0" i="0" lang="en" sz="700" u="none" cap="none" strike="noStrike">
                <a:solidFill>
                  <a:srgbClr val="7F7F7F"/>
                </a:solidFill>
                <a:latin typeface="Poppins"/>
                <a:ea typeface="Poppins"/>
                <a:cs typeface="Poppins"/>
                <a:sym typeface="Poppins"/>
              </a:rPr>
              <a:t>C/20 – 80MPa</a:t>
            </a:r>
            <a:endParaRPr b="0" i="0" sz="700" u="none" cap="none" strike="noStrike">
              <a:solidFill>
                <a:srgbClr val="7F7F7F"/>
              </a:solidFill>
              <a:latin typeface="Poppins"/>
              <a:ea typeface="Poppins"/>
              <a:cs typeface="Poppins"/>
              <a:sym typeface="Poppins"/>
            </a:endParaRPr>
          </a:p>
        </p:txBody>
      </p:sp>
      <p:sp>
        <p:nvSpPr>
          <p:cNvPr id="2204" name="Google Shape;2204;p123"/>
          <p:cNvSpPr/>
          <p:nvPr/>
        </p:nvSpPr>
        <p:spPr>
          <a:xfrm>
            <a:off x="1034075" y="2152856"/>
            <a:ext cx="623700" cy="201900"/>
          </a:xfrm>
          <a:prstGeom prst="roundRect">
            <a:avLst>
              <a:gd fmla="val 16667" name="adj"/>
            </a:avLst>
          </a:prstGeom>
          <a:solidFill>
            <a:srgbClr val="B1B1B1"/>
          </a:solidFill>
          <a:ln>
            <a:noFill/>
          </a:ln>
        </p:spPr>
        <p:txBody>
          <a:bodyPr anchorCtr="0" anchor="ctr" bIns="45725" lIns="91425" spcFirstLastPara="1" rIns="91425" wrap="square" tIns="45725">
            <a:noAutofit/>
          </a:bodyPr>
          <a:lstStyle/>
          <a:p>
            <a:pPr indent="0" lvl="0" marL="0" marR="0" rtl="0" algn="ctr">
              <a:lnSpc>
                <a:spcPct val="100000"/>
              </a:lnSpc>
              <a:spcBef>
                <a:spcPts val="0"/>
              </a:spcBef>
              <a:spcAft>
                <a:spcPts val="0"/>
              </a:spcAft>
              <a:buClr>
                <a:srgbClr val="000000"/>
              </a:buClr>
              <a:buSzPts val="900"/>
              <a:buFont typeface="Arial"/>
              <a:buNone/>
            </a:pPr>
            <a:r>
              <a:rPr b="0" i="0" lang="en" sz="900" u="none" cap="none" strike="noStrike">
                <a:solidFill>
                  <a:srgbClr val="FFFFFF"/>
                </a:solidFill>
                <a:latin typeface="Poppins"/>
                <a:ea typeface="Poppins"/>
                <a:cs typeface="Poppins"/>
                <a:sym typeface="Poppins"/>
              </a:rPr>
              <a:t>NMC-A</a:t>
            </a:r>
            <a:endParaRPr b="0" i="0" sz="1100" u="none" cap="none" strike="noStrike">
              <a:solidFill>
                <a:srgbClr val="000000"/>
              </a:solidFill>
              <a:latin typeface="Poppins"/>
              <a:ea typeface="Poppins"/>
              <a:cs typeface="Poppins"/>
              <a:sym typeface="Poppins"/>
            </a:endParaRPr>
          </a:p>
        </p:txBody>
      </p:sp>
      <p:sp>
        <p:nvSpPr>
          <p:cNvPr id="2205" name="Google Shape;2205;p123"/>
          <p:cNvSpPr/>
          <p:nvPr/>
        </p:nvSpPr>
        <p:spPr>
          <a:xfrm>
            <a:off x="5391149" y="972592"/>
            <a:ext cx="3753000" cy="5691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sp>
        <p:nvSpPr>
          <p:cNvPr id="2206" name="Google Shape;2206;p123"/>
          <p:cNvSpPr/>
          <p:nvPr/>
        </p:nvSpPr>
        <p:spPr>
          <a:xfrm>
            <a:off x="5769964" y="980514"/>
            <a:ext cx="3487500" cy="5730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None/>
            </a:pPr>
            <a:r>
              <a:rPr b="0" i="0" lang="en" sz="1200" u="none" cap="none" strike="noStrike">
                <a:solidFill>
                  <a:srgbClr val="FFFFFF"/>
                </a:solidFill>
                <a:latin typeface="Poppins"/>
                <a:ea typeface="Poppins"/>
                <a:cs typeface="Poppins"/>
                <a:sym typeface="Poppins"/>
              </a:rPr>
              <a:t>Performance of Sulfide Electrolyte in Separator tested vs Li Metal anode</a:t>
            </a:r>
            <a:endParaRPr/>
          </a:p>
        </p:txBody>
      </p:sp>
      <p:grpSp>
        <p:nvGrpSpPr>
          <p:cNvPr id="2207" name="Google Shape;2207;p123"/>
          <p:cNvGrpSpPr/>
          <p:nvPr/>
        </p:nvGrpSpPr>
        <p:grpSpPr>
          <a:xfrm>
            <a:off x="5472195" y="1135440"/>
            <a:ext cx="248100" cy="248100"/>
            <a:chOff x="2716967" y="2011795"/>
            <a:chExt cx="248100" cy="248100"/>
          </a:xfrm>
        </p:grpSpPr>
        <p:sp>
          <p:nvSpPr>
            <p:cNvPr id="2208" name="Google Shape;2208;p123"/>
            <p:cNvSpPr/>
            <p:nvPr/>
          </p:nvSpPr>
          <p:spPr>
            <a:xfrm>
              <a:off x="2716967" y="2011795"/>
              <a:ext cx="248100" cy="248100"/>
            </a:xfrm>
            <a:prstGeom prst="ellipse">
              <a:avLst/>
            </a:prstGeom>
            <a:solidFill>
              <a:srgbClr val="FFFFF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sp>
          <p:nvSpPr>
            <p:cNvPr id="2209" name="Google Shape;2209;p123"/>
            <p:cNvSpPr/>
            <p:nvPr/>
          </p:nvSpPr>
          <p:spPr>
            <a:xfrm rot="-2700000">
              <a:off x="2779028" y="2077537"/>
              <a:ext cx="128220" cy="81206"/>
            </a:xfrm>
            <a:custGeom>
              <a:rect b="b" l="l" r="r" t="t"/>
              <a:pathLst>
                <a:path extrusionOk="0" h="294468" w="464950">
                  <a:moveTo>
                    <a:pt x="464950" y="209227"/>
                  </a:moveTo>
                  <a:lnTo>
                    <a:pt x="464950" y="294468"/>
                  </a:lnTo>
                  <a:lnTo>
                    <a:pt x="85241" y="294468"/>
                  </a:lnTo>
                  <a:lnTo>
                    <a:pt x="1" y="294468"/>
                  </a:lnTo>
                  <a:lnTo>
                    <a:pt x="0" y="294468"/>
                  </a:lnTo>
                  <a:lnTo>
                    <a:pt x="0" y="0"/>
                  </a:lnTo>
                  <a:lnTo>
                    <a:pt x="85241" y="0"/>
                  </a:lnTo>
                  <a:lnTo>
                    <a:pt x="85241" y="209227"/>
                  </a:lnTo>
                  <a:close/>
                </a:path>
              </a:pathLst>
            </a:custGeom>
            <a:solidFill>
              <a:srgbClr val="009EE0"/>
            </a:solidFill>
            <a:ln cap="rnd" cmpd="sng" w="222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grpSp>
      <p:sp>
        <p:nvSpPr>
          <p:cNvPr id="2210" name="Google Shape;2210;p123"/>
          <p:cNvSpPr/>
          <p:nvPr/>
        </p:nvSpPr>
        <p:spPr>
          <a:xfrm>
            <a:off x="0" y="972592"/>
            <a:ext cx="5238900" cy="5691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sp>
        <p:nvSpPr>
          <p:cNvPr id="2211" name="Google Shape;2211;p123"/>
          <p:cNvSpPr/>
          <p:nvPr/>
        </p:nvSpPr>
        <p:spPr>
          <a:xfrm>
            <a:off x="528511" y="980514"/>
            <a:ext cx="3487500" cy="5730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None/>
            </a:pPr>
            <a:r>
              <a:rPr b="0" i="0" lang="en" sz="1200" u="none" cap="none" strike="noStrike">
                <a:solidFill>
                  <a:srgbClr val="FFFFFF"/>
                </a:solidFill>
                <a:latin typeface="Poppins"/>
                <a:ea typeface="Poppins"/>
                <a:cs typeface="Poppins"/>
                <a:sym typeface="Poppins"/>
              </a:rPr>
              <a:t>Screening performance of Sulfide Electrolyte in Cathode formulation </a:t>
            </a:r>
            <a:endParaRPr/>
          </a:p>
        </p:txBody>
      </p:sp>
      <p:grpSp>
        <p:nvGrpSpPr>
          <p:cNvPr id="2212" name="Google Shape;2212;p123"/>
          <p:cNvGrpSpPr/>
          <p:nvPr/>
        </p:nvGrpSpPr>
        <p:grpSpPr>
          <a:xfrm>
            <a:off x="268842" y="1135440"/>
            <a:ext cx="248100" cy="248100"/>
            <a:chOff x="2716967" y="2011795"/>
            <a:chExt cx="248100" cy="248100"/>
          </a:xfrm>
        </p:grpSpPr>
        <p:sp>
          <p:nvSpPr>
            <p:cNvPr id="2213" name="Google Shape;2213;p123"/>
            <p:cNvSpPr/>
            <p:nvPr/>
          </p:nvSpPr>
          <p:spPr>
            <a:xfrm>
              <a:off x="2716967" y="2011795"/>
              <a:ext cx="248100" cy="248100"/>
            </a:xfrm>
            <a:prstGeom prst="ellipse">
              <a:avLst/>
            </a:prstGeom>
            <a:solidFill>
              <a:schemeClr val="lt1"/>
            </a:solidFill>
            <a:ln cap="rnd" cmpd="sng" w="222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sp>
          <p:nvSpPr>
            <p:cNvPr id="2214" name="Google Shape;2214;p123"/>
            <p:cNvSpPr/>
            <p:nvPr/>
          </p:nvSpPr>
          <p:spPr>
            <a:xfrm rot="-2700000">
              <a:off x="2779028" y="2077537"/>
              <a:ext cx="128220" cy="81206"/>
            </a:xfrm>
            <a:custGeom>
              <a:rect b="b" l="l" r="r" t="t"/>
              <a:pathLst>
                <a:path extrusionOk="0" h="294468" w="464950">
                  <a:moveTo>
                    <a:pt x="464950" y="209227"/>
                  </a:moveTo>
                  <a:lnTo>
                    <a:pt x="464950" y="294468"/>
                  </a:lnTo>
                  <a:lnTo>
                    <a:pt x="85241" y="294468"/>
                  </a:lnTo>
                  <a:lnTo>
                    <a:pt x="1" y="294468"/>
                  </a:lnTo>
                  <a:lnTo>
                    <a:pt x="0" y="294468"/>
                  </a:lnTo>
                  <a:lnTo>
                    <a:pt x="0" y="0"/>
                  </a:lnTo>
                  <a:lnTo>
                    <a:pt x="85241" y="0"/>
                  </a:lnTo>
                  <a:lnTo>
                    <a:pt x="85241" y="209227"/>
                  </a:lnTo>
                  <a:close/>
                </a:path>
              </a:pathLst>
            </a:custGeom>
            <a:solidFill>
              <a:srgbClr val="009EE0"/>
            </a:solidFill>
            <a:ln cap="rnd" cmpd="sng" w="222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grpSp>
      <p:sp>
        <p:nvSpPr>
          <p:cNvPr id="2215" name="Google Shape;2215;p123"/>
          <p:cNvSpPr/>
          <p:nvPr/>
        </p:nvSpPr>
        <p:spPr>
          <a:xfrm>
            <a:off x="4413563" y="1214707"/>
            <a:ext cx="720000" cy="108000"/>
          </a:xfrm>
          <a:prstGeom prst="rect">
            <a:avLst/>
          </a:prstGeom>
          <a:solidFill>
            <a:schemeClr val="dk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600"/>
              <a:buFont typeface="Verdana"/>
              <a:buNone/>
            </a:pPr>
            <a:r>
              <a:rPr b="0" i="0" lang="en" sz="800" u="none" cap="none" strike="noStrike">
                <a:solidFill>
                  <a:srgbClr val="FFFFFF"/>
                </a:solidFill>
                <a:latin typeface="Verdana"/>
                <a:ea typeface="Verdana"/>
                <a:cs typeface="Verdana"/>
                <a:sym typeface="Verdana"/>
              </a:rPr>
              <a:t>Thick SEL</a:t>
            </a:r>
            <a:endParaRPr b="0" i="0" sz="800" u="none" cap="none" strike="noStrike">
              <a:solidFill>
                <a:srgbClr val="FFFFFF"/>
              </a:solidFill>
              <a:latin typeface="Verdana"/>
              <a:ea typeface="Verdana"/>
              <a:cs typeface="Verdana"/>
              <a:sym typeface="Verdana"/>
            </a:endParaRPr>
          </a:p>
        </p:txBody>
      </p:sp>
      <p:sp>
        <p:nvSpPr>
          <p:cNvPr id="2216" name="Google Shape;2216;p123"/>
          <p:cNvSpPr/>
          <p:nvPr/>
        </p:nvSpPr>
        <p:spPr>
          <a:xfrm>
            <a:off x="4413563" y="1061329"/>
            <a:ext cx="720000" cy="108000"/>
          </a:xfrm>
          <a:prstGeom prst="rect">
            <a:avLst/>
          </a:prstGeom>
          <a:solidFill>
            <a:schemeClr val="accent6"/>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800"/>
              <a:buFont typeface="Arial"/>
              <a:buNone/>
            </a:pPr>
            <a:r>
              <a:rPr b="0" i="0" lang="en" sz="800" u="none" cap="none" strike="noStrike">
                <a:solidFill>
                  <a:srgbClr val="FFFFFF"/>
                </a:solidFill>
                <a:latin typeface="Verdana"/>
                <a:ea typeface="Verdana"/>
                <a:cs typeface="Verdana"/>
                <a:sym typeface="Verdana"/>
              </a:rPr>
              <a:t>NMC + SE</a:t>
            </a:r>
            <a:endParaRPr b="0" i="0" sz="800" u="none" cap="none" strike="noStrike">
              <a:solidFill>
                <a:srgbClr val="FFFFFF"/>
              </a:solidFill>
              <a:latin typeface="Verdana"/>
              <a:ea typeface="Verdana"/>
              <a:cs typeface="Verdana"/>
              <a:sym typeface="Verdana"/>
            </a:endParaRPr>
          </a:p>
        </p:txBody>
      </p:sp>
      <p:sp>
        <p:nvSpPr>
          <p:cNvPr id="2217" name="Google Shape;2217;p123"/>
          <p:cNvSpPr/>
          <p:nvPr/>
        </p:nvSpPr>
        <p:spPr>
          <a:xfrm>
            <a:off x="4413563" y="1368979"/>
            <a:ext cx="720000" cy="108000"/>
          </a:xfrm>
          <a:prstGeom prst="rect">
            <a:avLst/>
          </a:prstGeom>
          <a:solidFill>
            <a:schemeClr val="dk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600"/>
              <a:buFont typeface="Verdana"/>
              <a:buNone/>
            </a:pPr>
            <a:r>
              <a:rPr b="0" i="0" lang="en" sz="800" u="none" cap="none" strike="noStrike">
                <a:solidFill>
                  <a:srgbClr val="FFFFFF"/>
                </a:solidFill>
                <a:latin typeface="Poppins"/>
                <a:ea typeface="Poppins"/>
                <a:cs typeface="Poppins"/>
                <a:sym typeface="Poppins"/>
              </a:rPr>
              <a:t>Li-In alloy</a:t>
            </a:r>
            <a:endParaRPr b="0" i="0" sz="800" u="none" cap="none" strike="noStrike">
              <a:solidFill>
                <a:srgbClr val="FFFFFF"/>
              </a:solidFill>
              <a:latin typeface="Poppins"/>
              <a:ea typeface="Poppins"/>
              <a:cs typeface="Poppins"/>
              <a:sym typeface="Poppins"/>
            </a:endParaRPr>
          </a:p>
        </p:txBody>
      </p:sp>
      <p:sp>
        <p:nvSpPr>
          <p:cNvPr id="2218" name="Google Shape;2218;p123"/>
          <p:cNvSpPr/>
          <p:nvPr/>
        </p:nvSpPr>
        <p:spPr>
          <a:xfrm>
            <a:off x="8761019" y="1214707"/>
            <a:ext cx="324000" cy="108000"/>
          </a:xfrm>
          <a:prstGeom prst="rect">
            <a:avLst/>
          </a:prstGeom>
          <a:solidFill>
            <a:schemeClr val="accent6"/>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800"/>
              <a:buFont typeface="Arial"/>
              <a:buNone/>
            </a:pPr>
            <a:r>
              <a:rPr b="0" i="0" lang="en" sz="800" u="none" cap="none" strike="noStrike">
                <a:solidFill>
                  <a:srgbClr val="FFFFFF"/>
                </a:solidFill>
                <a:latin typeface="Verdana"/>
                <a:ea typeface="Verdana"/>
                <a:cs typeface="Verdana"/>
                <a:sym typeface="Verdana"/>
              </a:rPr>
              <a:t>SE</a:t>
            </a:r>
            <a:endParaRPr b="0" i="0" sz="800" u="none" cap="none" strike="noStrike">
              <a:solidFill>
                <a:srgbClr val="FFFFFF"/>
              </a:solidFill>
              <a:latin typeface="Verdana"/>
              <a:ea typeface="Verdana"/>
              <a:cs typeface="Verdana"/>
              <a:sym typeface="Verdana"/>
            </a:endParaRPr>
          </a:p>
        </p:txBody>
      </p:sp>
      <p:sp>
        <p:nvSpPr>
          <p:cNvPr id="2219" name="Google Shape;2219;p123"/>
          <p:cNvSpPr/>
          <p:nvPr/>
        </p:nvSpPr>
        <p:spPr>
          <a:xfrm>
            <a:off x="8761019" y="1061329"/>
            <a:ext cx="324000" cy="108000"/>
          </a:xfrm>
          <a:prstGeom prst="rect">
            <a:avLst/>
          </a:prstGeom>
          <a:solidFill>
            <a:schemeClr val="dk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600"/>
              <a:buFont typeface="Verdana"/>
              <a:buNone/>
            </a:pPr>
            <a:r>
              <a:rPr b="0" i="0" lang="en" sz="800" u="none" cap="none" strike="noStrike">
                <a:solidFill>
                  <a:srgbClr val="FFFFFF"/>
                </a:solidFill>
                <a:latin typeface="Verdana"/>
                <a:ea typeface="Verdana"/>
                <a:cs typeface="Verdana"/>
                <a:sym typeface="Verdana"/>
              </a:rPr>
              <a:t>Li</a:t>
            </a:r>
            <a:endParaRPr b="0" i="0" sz="800" u="none" cap="none" strike="noStrike">
              <a:solidFill>
                <a:srgbClr val="FFFFFF"/>
              </a:solidFill>
              <a:latin typeface="Verdana"/>
              <a:ea typeface="Verdana"/>
              <a:cs typeface="Verdana"/>
              <a:sym typeface="Verdana"/>
            </a:endParaRPr>
          </a:p>
        </p:txBody>
      </p:sp>
      <p:sp>
        <p:nvSpPr>
          <p:cNvPr id="2220" name="Google Shape;2220;p123"/>
          <p:cNvSpPr/>
          <p:nvPr/>
        </p:nvSpPr>
        <p:spPr>
          <a:xfrm>
            <a:off x="8761019" y="1368979"/>
            <a:ext cx="324000" cy="108000"/>
          </a:xfrm>
          <a:prstGeom prst="rect">
            <a:avLst/>
          </a:prstGeom>
          <a:solidFill>
            <a:schemeClr val="dk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600"/>
              <a:buFont typeface="Verdana"/>
              <a:buNone/>
            </a:pPr>
            <a:r>
              <a:rPr b="0" i="0" lang="en" sz="800" u="none" cap="none" strike="noStrike">
                <a:solidFill>
                  <a:srgbClr val="FFFFFF"/>
                </a:solidFill>
                <a:latin typeface="Poppins"/>
                <a:ea typeface="Poppins"/>
                <a:cs typeface="Poppins"/>
                <a:sym typeface="Poppins"/>
              </a:rPr>
              <a:t>Li</a:t>
            </a:r>
            <a:endParaRPr b="0" i="0" sz="800" u="none" cap="none" strike="noStrike">
              <a:solidFill>
                <a:srgbClr val="FFFFFF"/>
              </a:solidFill>
              <a:latin typeface="Poppins"/>
              <a:ea typeface="Poppins"/>
              <a:cs typeface="Poppins"/>
              <a:sym typeface="Poppins"/>
            </a:endParaRPr>
          </a:p>
        </p:txBody>
      </p:sp>
    </p:spTree>
  </p:cSld>
  <p:clrMapOvr>
    <a:masterClrMapping/>
  </p:clrMapOvr>
  <mc:AlternateContent>
    <mc:Choice Requires="p14">
      <p:transition spd="slow" p14:dur="700">
        <p:fade/>
      </p:transition>
    </mc:Choice>
    <mc:Fallback>
      <p:transition spd="slow">
        <p:fade/>
      </p:transition>
    </mc:Fallback>
  </mc:AlternateContent>
</p:sld>
</file>

<file path=ppt/slides/slide3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224" name="Shape 2224"/>
        <p:cNvGrpSpPr/>
        <p:nvPr/>
      </p:nvGrpSpPr>
      <p:grpSpPr>
        <a:xfrm>
          <a:off x="0" y="0"/>
          <a:ext cx="0" cy="0"/>
          <a:chOff x="0" y="0"/>
          <a:chExt cx="0" cy="0"/>
        </a:xfrm>
      </p:grpSpPr>
      <p:sp>
        <p:nvSpPr>
          <p:cNvPr id="2225" name="Google Shape;2225;p124"/>
          <p:cNvSpPr/>
          <p:nvPr/>
        </p:nvSpPr>
        <p:spPr>
          <a:xfrm>
            <a:off x="1" y="876301"/>
            <a:ext cx="4495800" cy="2762400"/>
          </a:xfrm>
          <a:prstGeom prst="rect">
            <a:avLst/>
          </a:prstGeom>
          <a:solidFill>
            <a:srgbClr val="DBDFE5"/>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2226" name="Google Shape;2226;p124"/>
          <p:cNvSpPr/>
          <p:nvPr/>
        </p:nvSpPr>
        <p:spPr>
          <a:xfrm>
            <a:off x="4714874" y="876301"/>
            <a:ext cx="4429200" cy="2762400"/>
          </a:xfrm>
          <a:prstGeom prst="rect">
            <a:avLst/>
          </a:prstGeom>
          <a:solidFill>
            <a:srgbClr val="DBDFE5"/>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2227" name="Google Shape;2227;p124"/>
          <p:cNvSpPr/>
          <p:nvPr/>
        </p:nvSpPr>
        <p:spPr>
          <a:xfrm>
            <a:off x="4714874" y="715417"/>
            <a:ext cx="4429200" cy="5691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sp>
        <p:nvSpPr>
          <p:cNvPr id="2228" name="Google Shape;2228;p124"/>
          <p:cNvSpPr/>
          <p:nvPr/>
        </p:nvSpPr>
        <p:spPr>
          <a:xfrm>
            <a:off x="5427064" y="723339"/>
            <a:ext cx="2916900" cy="5730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None/>
            </a:pPr>
            <a:r>
              <a:rPr b="0" i="0" lang="en" sz="1400" u="none" cap="none" strike="noStrike">
                <a:solidFill>
                  <a:srgbClr val="FFFFFF"/>
                </a:solidFill>
                <a:latin typeface="Poppins"/>
                <a:ea typeface="Poppins"/>
                <a:cs typeface="Poppins"/>
                <a:sym typeface="Poppins"/>
              </a:rPr>
              <a:t>SEL : Sulfide &amp; PTFE, densified at 400 MPa</a:t>
            </a:r>
            <a:endParaRPr/>
          </a:p>
        </p:txBody>
      </p:sp>
      <p:grpSp>
        <p:nvGrpSpPr>
          <p:cNvPr id="2229" name="Google Shape;2229;p124"/>
          <p:cNvGrpSpPr/>
          <p:nvPr/>
        </p:nvGrpSpPr>
        <p:grpSpPr>
          <a:xfrm>
            <a:off x="5081670" y="878265"/>
            <a:ext cx="248100" cy="248100"/>
            <a:chOff x="2716967" y="2011795"/>
            <a:chExt cx="248100" cy="248100"/>
          </a:xfrm>
        </p:grpSpPr>
        <p:sp>
          <p:nvSpPr>
            <p:cNvPr id="2230" name="Google Shape;2230;p124"/>
            <p:cNvSpPr/>
            <p:nvPr/>
          </p:nvSpPr>
          <p:spPr>
            <a:xfrm>
              <a:off x="2716967" y="2011795"/>
              <a:ext cx="248100" cy="248100"/>
            </a:xfrm>
            <a:prstGeom prst="ellipse">
              <a:avLst/>
            </a:prstGeom>
            <a:solidFill>
              <a:srgbClr val="FFFFF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sp>
          <p:nvSpPr>
            <p:cNvPr id="2231" name="Google Shape;2231;p124"/>
            <p:cNvSpPr/>
            <p:nvPr/>
          </p:nvSpPr>
          <p:spPr>
            <a:xfrm rot="-2700000">
              <a:off x="2779028" y="2077537"/>
              <a:ext cx="128220" cy="81206"/>
            </a:xfrm>
            <a:custGeom>
              <a:rect b="b" l="l" r="r" t="t"/>
              <a:pathLst>
                <a:path extrusionOk="0" h="294468" w="464950">
                  <a:moveTo>
                    <a:pt x="464950" y="209227"/>
                  </a:moveTo>
                  <a:lnTo>
                    <a:pt x="464950" y="294468"/>
                  </a:lnTo>
                  <a:lnTo>
                    <a:pt x="85241" y="294468"/>
                  </a:lnTo>
                  <a:lnTo>
                    <a:pt x="1" y="294468"/>
                  </a:lnTo>
                  <a:lnTo>
                    <a:pt x="0" y="294468"/>
                  </a:lnTo>
                  <a:lnTo>
                    <a:pt x="0" y="0"/>
                  </a:lnTo>
                  <a:lnTo>
                    <a:pt x="85241" y="0"/>
                  </a:lnTo>
                  <a:lnTo>
                    <a:pt x="85241" y="209227"/>
                  </a:lnTo>
                  <a:close/>
                </a:path>
              </a:pathLst>
            </a:custGeom>
            <a:solidFill>
              <a:srgbClr val="009EE0"/>
            </a:solidFill>
            <a:ln cap="rnd" cmpd="sng" w="222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grpSp>
      <p:sp>
        <p:nvSpPr>
          <p:cNvPr id="2232" name="Google Shape;2232;p124"/>
          <p:cNvSpPr/>
          <p:nvPr/>
        </p:nvSpPr>
        <p:spPr>
          <a:xfrm>
            <a:off x="0" y="715417"/>
            <a:ext cx="4495800" cy="5691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sp>
        <p:nvSpPr>
          <p:cNvPr id="2233" name="Google Shape;2233;p124"/>
          <p:cNvSpPr/>
          <p:nvPr/>
        </p:nvSpPr>
        <p:spPr>
          <a:xfrm>
            <a:off x="766636" y="723339"/>
            <a:ext cx="3487500" cy="5730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None/>
            </a:pPr>
            <a:r>
              <a:rPr b="0" i="0" lang="en" sz="1400" u="none" cap="none" strike="noStrike">
                <a:solidFill>
                  <a:srgbClr val="FFFFFF"/>
                </a:solidFill>
                <a:latin typeface="Poppins"/>
                <a:ea typeface="Poppins"/>
                <a:cs typeface="Poppins"/>
                <a:sym typeface="Poppins"/>
              </a:rPr>
              <a:t>Solid Electrolyte Layer (SEL) </a:t>
            </a:r>
            <a:endParaRPr/>
          </a:p>
        </p:txBody>
      </p:sp>
      <p:grpSp>
        <p:nvGrpSpPr>
          <p:cNvPr id="2234" name="Google Shape;2234;p124"/>
          <p:cNvGrpSpPr/>
          <p:nvPr/>
        </p:nvGrpSpPr>
        <p:grpSpPr>
          <a:xfrm>
            <a:off x="335517" y="878265"/>
            <a:ext cx="248100" cy="248100"/>
            <a:chOff x="2716967" y="2011795"/>
            <a:chExt cx="248100" cy="248100"/>
          </a:xfrm>
        </p:grpSpPr>
        <p:sp>
          <p:nvSpPr>
            <p:cNvPr id="2235" name="Google Shape;2235;p124"/>
            <p:cNvSpPr/>
            <p:nvPr/>
          </p:nvSpPr>
          <p:spPr>
            <a:xfrm>
              <a:off x="2716967" y="2011795"/>
              <a:ext cx="248100" cy="248100"/>
            </a:xfrm>
            <a:prstGeom prst="ellipse">
              <a:avLst/>
            </a:prstGeom>
            <a:solidFill>
              <a:schemeClr val="lt1"/>
            </a:solidFill>
            <a:ln cap="rnd" cmpd="sng" w="222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sp>
          <p:nvSpPr>
            <p:cNvPr id="2236" name="Google Shape;2236;p124"/>
            <p:cNvSpPr/>
            <p:nvPr/>
          </p:nvSpPr>
          <p:spPr>
            <a:xfrm rot="-2700000">
              <a:off x="2779028" y="2077537"/>
              <a:ext cx="128220" cy="81206"/>
            </a:xfrm>
            <a:custGeom>
              <a:rect b="b" l="l" r="r" t="t"/>
              <a:pathLst>
                <a:path extrusionOk="0" h="294468" w="464950">
                  <a:moveTo>
                    <a:pt x="464950" y="209227"/>
                  </a:moveTo>
                  <a:lnTo>
                    <a:pt x="464950" y="294468"/>
                  </a:lnTo>
                  <a:lnTo>
                    <a:pt x="85241" y="294468"/>
                  </a:lnTo>
                  <a:lnTo>
                    <a:pt x="1" y="294468"/>
                  </a:lnTo>
                  <a:lnTo>
                    <a:pt x="0" y="294468"/>
                  </a:lnTo>
                  <a:lnTo>
                    <a:pt x="0" y="0"/>
                  </a:lnTo>
                  <a:lnTo>
                    <a:pt x="85241" y="0"/>
                  </a:lnTo>
                  <a:lnTo>
                    <a:pt x="85241" y="209227"/>
                  </a:lnTo>
                  <a:close/>
                </a:path>
              </a:pathLst>
            </a:custGeom>
            <a:solidFill>
              <a:srgbClr val="009EE0"/>
            </a:solidFill>
            <a:ln cap="rnd" cmpd="sng" w="222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grpSp>
      <p:sp>
        <p:nvSpPr>
          <p:cNvPr id="2237" name="Google Shape;2237;p124"/>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t>Syensqo Sulfide is </a:t>
            </a:r>
            <a:r>
              <a:rPr lang="en">
                <a:solidFill>
                  <a:schemeClr val="accent1"/>
                </a:solidFill>
              </a:rPr>
              <a:t>adapted to dry processing</a:t>
            </a:r>
            <a:endParaRPr>
              <a:solidFill>
                <a:schemeClr val="accent1"/>
              </a:solidFill>
            </a:endParaRPr>
          </a:p>
        </p:txBody>
      </p:sp>
      <p:sp>
        <p:nvSpPr>
          <p:cNvPr id="2238" name="Google Shape;2238;p124"/>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2239" name="Google Shape;2239;p124"/>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sp>
        <p:nvSpPr>
          <p:cNvPr id="2240" name="Google Shape;2240;p124"/>
          <p:cNvSpPr/>
          <p:nvPr/>
        </p:nvSpPr>
        <p:spPr>
          <a:xfrm>
            <a:off x="5166664" y="1675947"/>
            <a:ext cx="3506400" cy="18489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rgbClr val="FFFFFF"/>
              </a:solidFill>
              <a:latin typeface="Poppins"/>
              <a:ea typeface="Poppins"/>
              <a:cs typeface="Poppins"/>
              <a:sym typeface="Poppins"/>
            </a:endParaRPr>
          </a:p>
        </p:txBody>
      </p:sp>
      <p:grpSp>
        <p:nvGrpSpPr>
          <p:cNvPr id="2241" name="Google Shape;2241;p124"/>
          <p:cNvGrpSpPr/>
          <p:nvPr/>
        </p:nvGrpSpPr>
        <p:grpSpPr>
          <a:xfrm>
            <a:off x="8255264" y="755577"/>
            <a:ext cx="888734" cy="513287"/>
            <a:chOff x="4512482" y="1159797"/>
            <a:chExt cx="817001" cy="513287"/>
          </a:xfrm>
        </p:grpSpPr>
        <p:sp>
          <p:nvSpPr>
            <p:cNvPr id="2242" name="Google Shape;2242;p124"/>
            <p:cNvSpPr/>
            <p:nvPr/>
          </p:nvSpPr>
          <p:spPr>
            <a:xfrm>
              <a:off x="4512482" y="1159797"/>
              <a:ext cx="816900" cy="108000"/>
            </a:xfrm>
            <a:prstGeom prst="rect">
              <a:avLst/>
            </a:prstGeom>
            <a:solidFill>
              <a:schemeClr val="dk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600"/>
                <a:buFont typeface="Verdana"/>
                <a:buNone/>
              </a:pPr>
              <a:r>
                <a:rPr b="0" i="0" lang="en" sz="800" u="none" cap="none" strike="noStrike">
                  <a:solidFill>
                    <a:srgbClr val="FFFFFF"/>
                  </a:solidFill>
                  <a:latin typeface="Poppins"/>
                  <a:ea typeface="Poppins"/>
                  <a:cs typeface="Poppins"/>
                  <a:sym typeface="Poppins"/>
                </a:rPr>
                <a:t>SS</a:t>
              </a:r>
              <a:endParaRPr b="0" i="0" sz="800" u="none" cap="none" strike="noStrike">
                <a:solidFill>
                  <a:srgbClr val="FFFFFF"/>
                </a:solidFill>
                <a:latin typeface="Poppins"/>
                <a:ea typeface="Poppins"/>
                <a:cs typeface="Poppins"/>
                <a:sym typeface="Poppins"/>
              </a:endParaRPr>
            </a:p>
          </p:txBody>
        </p:sp>
        <p:sp>
          <p:nvSpPr>
            <p:cNvPr id="2243" name="Google Shape;2243;p124"/>
            <p:cNvSpPr/>
            <p:nvPr/>
          </p:nvSpPr>
          <p:spPr>
            <a:xfrm>
              <a:off x="4512583" y="1292786"/>
              <a:ext cx="816900" cy="248100"/>
            </a:xfrm>
            <a:prstGeom prst="rect">
              <a:avLst/>
            </a:prstGeom>
            <a:solidFill>
              <a:schemeClr val="accent6"/>
            </a:solidFill>
            <a:ln>
              <a:noFill/>
            </a:ln>
          </p:spPr>
          <p:txBody>
            <a:bodyPr anchorCtr="0" anchor="ctr" bIns="91425" lIns="36000" spcFirstLastPara="1" rIns="36000" wrap="square" tIns="91425">
              <a:noAutofit/>
            </a:bodyPr>
            <a:lstStyle/>
            <a:p>
              <a:pPr indent="0" lvl="0" marL="0" marR="0" rtl="0" algn="ctr">
                <a:lnSpc>
                  <a:spcPct val="100000"/>
                </a:lnSpc>
                <a:spcBef>
                  <a:spcPts val="0"/>
                </a:spcBef>
                <a:spcAft>
                  <a:spcPts val="0"/>
                </a:spcAft>
                <a:buClr>
                  <a:srgbClr val="000000"/>
                </a:buClr>
                <a:buSzPts val="600"/>
                <a:buFont typeface="Verdana"/>
                <a:buNone/>
              </a:pPr>
              <a:r>
                <a:rPr b="0" i="0" lang="en" sz="800" u="none" cap="none" strike="noStrike">
                  <a:solidFill>
                    <a:srgbClr val="FFFFFF"/>
                  </a:solidFill>
                  <a:latin typeface="Poppins"/>
                  <a:ea typeface="Poppins"/>
                  <a:cs typeface="Poppins"/>
                  <a:sym typeface="Poppins"/>
                </a:rPr>
                <a:t>Dry processed SEL</a:t>
              </a:r>
              <a:endParaRPr b="0" i="0" sz="1100" u="none" cap="none" strike="noStrike">
                <a:solidFill>
                  <a:srgbClr val="000000"/>
                </a:solidFill>
                <a:latin typeface="Poppins"/>
                <a:ea typeface="Poppins"/>
                <a:cs typeface="Poppins"/>
                <a:sym typeface="Poppins"/>
              </a:endParaRPr>
            </a:p>
          </p:txBody>
        </p:sp>
        <p:sp>
          <p:nvSpPr>
            <p:cNvPr id="2244" name="Google Shape;2244;p124"/>
            <p:cNvSpPr/>
            <p:nvPr/>
          </p:nvSpPr>
          <p:spPr>
            <a:xfrm>
              <a:off x="4512482" y="1565084"/>
              <a:ext cx="816900" cy="108000"/>
            </a:xfrm>
            <a:prstGeom prst="rect">
              <a:avLst/>
            </a:prstGeom>
            <a:solidFill>
              <a:schemeClr val="dk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600"/>
                <a:buFont typeface="Verdana"/>
                <a:buNone/>
              </a:pPr>
              <a:r>
                <a:rPr b="0" i="0" lang="en" sz="800" u="none" cap="none" strike="noStrike">
                  <a:solidFill>
                    <a:srgbClr val="FFFFFF"/>
                  </a:solidFill>
                  <a:latin typeface="Poppins"/>
                  <a:ea typeface="Poppins"/>
                  <a:cs typeface="Poppins"/>
                  <a:sym typeface="Poppins"/>
                </a:rPr>
                <a:t>SS </a:t>
              </a:r>
              <a:endParaRPr b="0" i="0" sz="800" u="none" cap="none" strike="noStrike">
                <a:solidFill>
                  <a:srgbClr val="FFFFFF"/>
                </a:solidFill>
                <a:latin typeface="Poppins"/>
                <a:ea typeface="Poppins"/>
                <a:cs typeface="Poppins"/>
                <a:sym typeface="Poppins"/>
              </a:endParaRPr>
            </a:p>
          </p:txBody>
        </p:sp>
      </p:grpSp>
      <p:sp>
        <p:nvSpPr>
          <p:cNvPr id="2245" name="Google Shape;2245;p124"/>
          <p:cNvSpPr txBox="1"/>
          <p:nvPr/>
        </p:nvSpPr>
        <p:spPr>
          <a:xfrm>
            <a:off x="922979" y="1314060"/>
            <a:ext cx="2591700" cy="3462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900"/>
              <a:buFont typeface="Arial"/>
              <a:buNone/>
            </a:pPr>
            <a:r>
              <a:rPr b="1" i="0" lang="en" sz="1050" u="none" cap="none" strike="noStrike">
                <a:solidFill>
                  <a:schemeClr val="dk1"/>
                </a:solidFill>
                <a:latin typeface="Poppins"/>
                <a:ea typeface="Poppins"/>
                <a:cs typeface="Poppins"/>
                <a:sym typeface="Poppins"/>
              </a:rPr>
              <a:t>DRY PROCESSED FILMS with PTFE</a:t>
            </a:r>
            <a:endParaRPr b="1" i="0" sz="1400" u="none" cap="none" strike="noStrike">
              <a:solidFill>
                <a:schemeClr val="dk1"/>
              </a:solidFill>
              <a:latin typeface="Poppins"/>
              <a:ea typeface="Poppins"/>
              <a:cs typeface="Poppins"/>
              <a:sym typeface="Poppins"/>
            </a:endParaRPr>
          </a:p>
        </p:txBody>
      </p:sp>
      <p:sp>
        <p:nvSpPr>
          <p:cNvPr id="2246" name="Google Shape;2246;p124"/>
          <p:cNvSpPr/>
          <p:nvPr/>
        </p:nvSpPr>
        <p:spPr>
          <a:xfrm>
            <a:off x="272848" y="3664655"/>
            <a:ext cx="8871300" cy="523200"/>
          </a:xfrm>
          <a:prstGeom prst="rect">
            <a:avLst/>
          </a:prstGeom>
          <a:noFill/>
          <a:ln>
            <a:noFill/>
          </a:ln>
        </p:spPr>
        <p:txBody>
          <a:bodyPr anchorCtr="0" anchor="t" bIns="45700" lIns="91425" spcFirstLastPara="1" rIns="91425" wrap="square" tIns="0">
            <a:noAutofit/>
          </a:bodyPr>
          <a:lstStyle/>
          <a:p>
            <a:pPr indent="0" lvl="0" marL="0" marR="0" rtl="0" algn="ctr">
              <a:lnSpc>
                <a:spcPct val="100000"/>
              </a:lnSpc>
              <a:spcBef>
                <a:spcPts val="600"/>
              </a:spcBef>
              <a:spcAft>
                <a:spcPts val="0"/>
              </a:spcAft>
              <a:buClr>
                <a:srgbClr val="000000"/>
              </a:buClr>
              <a:buSzPts val="1100"/>
              <a:buFont typeface="Arial"/>
              <a:buNone/>
            </a:pPr>
            <a:r>
              <a:rPr b="0" i="0" lang="en" sz="1800" u="none" cap="none" strike="noStrike">
                <a:solidFill>
                  <a:schemeClr val="accent1"/>
                </a:solidFill>
                <a:latin typeface="Poppins Light"/>
                <a:ea typeface="Poppins Light"/>
                <a:cs typeface="Poppins Light"/>
                <a:sym typeface="Poppins Light"/>
              </a:rPr>
              <a:t>Good mechanical properties at very low content</a:t>
            </a:r>
            <a:br>
              <a:rPr b="0" i="0" lang="en" sz="1800" u="none" cap="none" strike="noStrike">
                <a:solidFill>
                  <a:schemeClr val="accent1"/>
                </a:solidFill>
                <a:latin typeface="Poppins Light"/>
                <a:ea typeface="Poppins Light"/>
                <a:cs typeface="Poppins Light"/>
                <a:sym typeface="Poppins Light"/>
              </a:rPr>
            </a:br>
            <a:r>
              <a:rPr b="0" i="0" lang="en" sz="1800" u="none" cap="none" strike="noStrike">
                <a:solidFill>
                  <a:schemeClr val="accent1"/>
                </a:solidFill>
                <a:latin typeface="Poppins Light"/>
                <a:ea typeface="Poppins Light"/>
                <a:cs typeface="Poppins Light"/>
                <a:sym typeface="Poppins Light"/>
              </a:rPr>
              <a:t>Good performances on SEL with dry processing, at the level of the powder</a:t>
            </a:r>
            <a:endParaRPr b="0" i="0" sz="1800" u="none" cap="none" strike="noStrike">
              <a:solidFill>
                <a:schemeClr val="accent1"/>
              </a:solidFill>
              <a:latin typeface="Poppins Light"/>
              <a:ea typeface="Poppins Light"/>
              <a:cs typeface="Poppins Light"/>
              <a:sym typeface="Poppins Light"/>
            </a:endParaRPr>
          </a:p>
        </p:txBody>
      </p:sp>
      <p:sp>
        <p:nvSpPr>
          <p:cNvPr id="2247" name="Google Shape;2247;p124"/>
          <p:cNvSpPr txBox="1"/>
          <p:nvPr/>
        </p:nvSpPr>
        <p:spPr>
          <a:xfrm>
            <a:off x="5592311" y="1320727"/>
            <a:ext cx="2812800" cy="3462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900"/>
              <a:buFont typeface="Arial"/>
              <a:buNone/>
            </a:pPr>
            <a:r>
              <a:rPr b="1" i="0" lang="en" sz="1050" u="none" cap="none" strike="noStrike">
                <a:solidFill>
                  <a:schemeClr val="dk1"/>
                </a:solidFill>
                <a:latin typeface="Poppins"/>
                <a:ea typeface="Poppins"/>
                <a:cs typeface="Poppins"/>
                <a:sym typeface="Poppins"/>
              </a:rPr>
              <a:t>PERFORMANCE OF DENSIFIED SEL FILMS</a:t>
            </a:r>
            <a:endParaRPr b="1" i="0" sz="1400" u="none" cap="none" strike="noStrike">
              <a:solidFill>
                <a:schemeClr val="dk1"/>
              </a:solidFill>
              <a:latin typeface="Poppins"/>
              <a:ea typeface="Poppins"/>
              <a:cs typeface="Poppins"/>
              <a:sym typeface="Poppins"/>
            </a:endParaRPr>
          </a:p>
        </p:txBody>
      </p:sp>
      <p:pic>
        <p:nvPicPr>
          <p:cNvPr id="2248" name="Google Shape;2248;p124"/>
          <p:cNvPicPr preferRelativeResize="0"/>
          <p:nvPr/>
        </p:nvPicPr>
        <p:blipFill rotWithShape="1">
          <a:blip r:embed="rId3">
            <a:alphaModFix/>
          </a:blip>
          <a:srcRect b="18105" l="0" r="0" t="4584"/>
          <a:stretch/>
        </p:blipFill>
        <p:spPr>
          <a:xfrm>
            <a:off x="691338" y="1655676"/>
            <a:ext cx="3090088" cy="1958554"/>
          </a:xfrm>
          <a:prstGeom prst="rect">
            <a:avLst/>
          </a:prstGeom>
          <a:noFill/>
          <a:ln>
            <a:noFill/>
          </a:ln>
        </p:spPr>
      </p:pic>
      <p:cxnSp>
        <p:nvCxnSpPr>
          <p:cNvPr id="2249" name="Google Shape;2249;p124"/>
          <p:cNvCxnSpPr/>
          <p:nvPr/>
        </p:nvCxnSpPr>
        <p:spPr>
          <a:xfrm>
            <a:off x="4568024" y="902623"/>
            <a:ext cx="13500" cy="2813100"/>
          </a:xfrm>
          <a:prstGeom prst="straightConnector1">
            <a:avLst/>
          </a:prstGeom>
          <a:noFill/>
          <a:ln cap="rnd" cmpd="sng" w="22225">
            <a:solidFill>
              <a:srgbClr val="A5A5A5"/>
            </a:solidFill>
            <a:prstDash val="dot"/>
            <a:round/>
            <a:headEnd len="sm" w="sm" type="none"/>
            <a:tailEnd len="sm" w="sm" type="none"/>
          </a:ln>
        </p:spPr>
      </p:cxnSp>
      <p:pic>
        <p:nvPicPr>
          <p:cNvPr id="2250" name="Google Shape;2250;p124"/>
          <p:cNvPicPr preferRelativeResize="0"/>
          <p:nvPr/>
        </p:nvPicPr>
        <p:blipFill rotWithShape="1">
          <a:blip r:embed="rId4">
            <a:alphaModFix/>
          </a:blip>
          <a:srcRect b="0" l="0" r="0" t="0"/>
          <a:stretch/>
        </p:blipFill>
        <p:spPr>
          <a:xfrm>
            <a:off x="5339900" y="1773924"/>
            <a:ext cx="3156400" cy="1650088"/>
          </a:xfrm>
          <a:prstGeom prst="rect">
            <a:avLst/>
          </a:prstGeom>
          <a:noFill/>
          <a:ln>
            <a:noFill/>
          </a:ln>
        </p:spPr>
      </p:pic>
    </p:spTree>
  </p:cSld>
  <p:clrMapOvr>
    <a:masterClrMapping/>
  </p:clrMapOvr>
  <mc:AlternateContent>
    <mc:Choice Requires="p14">
      <p:transition spd="slow" p14:dur="700">
        <p:fade/>
      </p:transition>
    </mc:Choice>
    <mc:Fallback>
      <p:transition spd="slow">
        <p:fade/>
      </p:transition>
    </mc:Fallback>
  </mc:AlternateContent>
</p:sld>
</file>

<file path=ppt/slides/slide3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254" name="Shape 2254"/>
        <p:cNvGrpSpPr/>
        <p:nvPr/>
      </p:nvGrpSpPr>
      <p:grpSpPr>
        <a:xfrm>
          <a:off x="0" y="0"/>
          <a:ext cx="0" cy="0"/>
          <a:chOff x="0" y="0"/>
          <a:chExt cx="0" cy="0"/>
        </a:xfrm>
      </p:grpSpPr>
      <p:sp>
        <p:nvSpPr>
          <p:cNvPr id="2255" name="Google Shape;2255;p125"/>
          <p:cNvSpPr/>
          <p:nvPr/>
        </p:nvSpPr>
        <p:spPr>
          <a:xfrm>
            <a:off x="1" y="1133476"/>
            <a:ext cx="9144000" cy="2762400"/>
          </a:xfrm>
          <a:prstGeom prst="rect">
            <a:avLst/>
          </a:prstGeom>
          <a:solidFill>
            <a:srgbClr val="DBDFE5"/>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2256" name="Google Shape;2256;p125"/>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t>Syensqo new fluorinated binders bring </a:t>
            </a:r>
            <a:r>
              <a:rPr lang="en">
                <a:solidFill>
                  <a:schemeClr val="accent1"/>
                </a:solidFill>
              </a:rPr>
              <a:t>benefits to Sulfide-based Solid State Batteries</a:t>
            </a:r>
            <a:endParaRPr>
              <a:solidFill>
                <a:schemeClr val="accent1"/>
              </a:solidFill>
            </a:endParaRPr>
          </a:p>
        </p:txBody>
      </p:sp>
      <p:sp>
        <p:nvSpPr>
          <p:cNvPr id="2257" name="Google Shape;2257;p125"/>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2258" name="Google Shape;2258;p125"/>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sp>
        <p:nvSpPr>
          <p:cNvPr id="2259" name="Google Shape;2259;p125"/>
          <p:cNvSpPr txBox="1"/>
          <p:nvPr/>
        </p:nvSpPr>
        <p:spPr>
          <a:xfrm>
            <a:off x="4698319" y="1579669"/>
            <a:ext cx="4351800" cy="4002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900"/>
              <a:buFont typeface="Arial"/>
              <a:buNone/>
            </a:pPr>
            <a:r>
              <a:rPr b="1" i="0" lang="en" sz="1000" u="none" cap="none" strike="noStrike">
                <a:solidFill>
                  <a:schemeClr val="dk1"/>
                </a:solidFill>
                <a:latin typeface="Poppins"/>
                <a:ea typeface="Poppins"/>
                <a:cs typeface="Poppins"/>
                <a:sym typeface="Poppins"/>
              </a:rPr>
              <a:t>ADHESION PROPERTIES OF CASTED CATHODE ON Al with Syensqo Fluorinated binders evaluated with 180° peel test (N/m) </a:t>
            </a:r>
            <a:endParaRPr b="1" i="0" sz="1000" u="none" cap="none" strike="noStrike">
              <a:solidFill>
                <a:schemeClr val="dk1"/>
              </a:solidFill>
              <a:latin typeface="Poppins"/>
              <a:ea typeface="Poppins"/>
              <a:cs typeface="Poppins"/>
              <a:sym typeface="Poppins"/>
            </a:endParaRPr>
          </a:p>
        </p:txBody>
      </p:sp>
      <p:sp>
        <p:nvSpPr>
          <p:cNvPr id="2260" name="Google Shape;2260;p125"/>
          <p:cNvSpPr txBox="1"/>
          <p:nvPr/>
        </p:nvSpPr>
        <p:spPr>
          <a:xfrm>
            <a:off x="1620325" y="3783219"/>
            <a:ext cx="6104400" cy="794100"/>
          </a:xfrm>
          <a:prstGeom prst="rect">
            <a:avLst/>
          </a:prstGeom>
          <a:noFill/>
          <a:ln>
            <a:noFill/>
          </a:ln>
        </p:spPr>
        <p:txBody>
          <a:bodyPr anchorCtr="0" anchor="t" bIns="91425" lIns="91425" spcFirstLastPara="1" rIns="91425" wrap="square" tIns="91425">
            <a:spAutoFit/>
          </a:bodyPr>
          <a:lstStyle/>
          <a:p>
            <a:pPr indent="0" lvl="0" marL="0" marR="0" rtl="0" algn="ctr">
              <a:lnSpc>
                <a:spcPct val="120000"/>
              </a:lnSpc>
              <a:spcBef>
                <a:spcPts val="600"/>
              </a:spcBef>
              <a:spcAft>
                <a:spcPts val="0"/>
              </a:spcAft>
              <a:buClr>
                <a:srgbClr val="000000"/>
              </a:buClr>
              <a:buSzPts val="1100"/>
              <a:buFont typeface="Arial"/>
              <a:buNone/>
            </a:pPr>
            <a:r>
              <a:rPr b="0" i="0" lang="en" sz="1800" u="none" cap="none" strike="noStrike">
                <a:solidFill>
                  <a:schemeClr val="accent1"/>
                </a:solidFill>
                <a:latin typeface="Poppins Light"/>
                <a:ea typeface="Poppins Light"/>
                <a:cs typeface="Poppins Light"/>
                <a:sym typeface="Poppins Light"/>
              </a:rPr>
              <a:t>Proven processing compatibility with Sulfides, tunable range of mechanical properties</a:t>
            </a:r>
            <a:endParaRPr b="0" i="0" sz="1800" u="none" cap="none" strike="noStrike">
              <a:solidFill>
                <a:schemeClr val="accent1"/>
              </a:solidFill>
              <a:latin typeface="Poppins Light"/>
              <a:ea typeface="Poppins Light"/>
              <a:cs typeface="Poppins Light"/>
              <a:sym typeface="Poppins Light"/>
            </a:endParaRPr>
          </a:p>
        </p:txBody>
      </p:sp>
      <p:graphicFrame>
        <p:nvGraphicFramePr>
          <p:cNvPr id="2261" name="Google Shape;2261;p125"/>
          <p:cNvGraphicFramePr/>
          <p:nvPr/>
        </p:nvGraphicFramePr>
        <p:xfrm>
          <a:off x="207733" y="1987337"/>
          <a:ext cx="3000000" cy="3000000"/>
        </p:xfrm>
        <a:graphic>
          <a:graphicData uri="http://schemas.openxmlformats.org/drawingml/2006/table">
            <a:tbl>
              <a:tblPr>
                <a:noFill/>
                <a:tableStyleId>{2118FA9E-66B5-4D1C-9452-5267C2EBB30E}</a:tableStyleId>
              </a:tblPr>
              <a:tblGrid>
                <a:gridCol w="970300"/>
                <a:gridCol w="705625"/>
                <a:gridCol w="1028375"/>
                <a:gridCol w="932925"/>
                <a:gridCol w="888975"/>
              </a:tblGrid>
              <a:tr h="541225">
                <a:tc>
                  <a:txBody>
                    <a:bodyPr/>
                    <a:lstStyle/>
                    <a:p>
                      <a:pPr indent="0" lvl="0" marL="0" marR="0" rtl="0" algn="l">
                        <a:lnSpc>
                          <a:spcPct val="100000"/>
                        </a:lnSpc>
                        <a:spcBef>
                          <a:spcPts val="0"/>
                        </a:spcBef>
                        <a:spcAft>
                          <a:spcPts val="0"/>
                        </a:spcAft>
                        <a:buClr>
                          <a:srgbClr val="000000"/>
                        </a:buClr>
                        <a:buSzPts val="500"/>
                        <a:buFont typeface="Arial"/>
                        <a:buNone/>
                      </a:pPr>
                      <a:r>
                        <a:t/>
                      </a:r>
                      <a:endParaRPr b="0" sz="800" u="none" cap="none" strike="noStrike">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28575">
                      <a:solidFill>
                        <a:srgbClr val="FFFFFF"/>
                      </a:solidFill>
                      <a:prstDash val="solid"/>
                      <a:round/>
                      <a:headEnd len="sm" w="sm" type="none"/>
                      <a:tailEnd len="sm" w="sm" type="none"/>
                    </a:lnR>
                    <a:lnT cap="flat" cmpd="sng" w="28575">
                      <a:solidFill>
                        <a:srgbClr val="FFFFFF"/>
                      </a:solidFill>
                      <a:prstDash val="solid"/>
                      <a:round/>
                      <a:headEnd len="sm" w="sm" type="none"/>
                      <a:tailEnd len="sm" w="sm" type="none"/>
                    </a:lnT>
                    <a:lnB cap="flat" cmpd="sng" w="28575">
                      <a:solidFill>
                        <a:srgbClr val="FFFFFF"/>
                      </a:solidFill>
                      <a:prstDash val="solid"/>
                      <a:round/>
                      <a:headEnd len="sm" w="sm" type="none"/>
                      <a:tailEnd len="sm" w="sm" type="none"/>
                    </a:lnB>
                    <a:solidFill>
                      <a:schemeClr val="lt1"/>
                    </a:solidFill>
                  </a:tcPr>
                </a:tc>
                <a:tc>
                  <a:txBody>
                    <a:bodyPr/>
                    <a:lstStyle/>
                    <a:p>
                      <a:pPr indent="0" lvl="0" marL="0" marR="0" rtl="0" algn="ctr">
                        <a:lnSpc>
                          <a:spcPct val="100000"/>
                        </a:lnSpc>
                        <a:spcBef>
                          <a:spcPts val="0"/>
                        </a:spcBef>
                        <a:spcAft>
                          <a:spcPts val="0"/>
                        </a:spcAft>
                        <a:buClr>
                          <a:srgbClr val="000000"/>
                        </a:buClr>
                        <a:buSzPts val="500"/>
                        <a:buFont typeface="Arial"/>
                        <a:buNone/>
                      </a:pPr>
                      <a:r>
                        <a:rPr b="1" lang="en" sz="800" u="none" cap="none" strike="noStrike">
                          <a:latin typeface="Poppins"/>
                          <a:ea typeface="Poppins"/>
                          <a:cs typeface="Poppins"/>
                          <a:sym typeface="Poppins"/>
                        </a:rPr>
                        <a:t>SULFIDES </a:t>
                      </a:r>
                      <a:endParaRPr b="1" sz="800" u="none" cap="none" strike="noStrike">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28575">
                      <a:solidFill>
                        <a:srgbClr val="FFFFFF"/>
                      </a:solidFill>
                      <a:prstDash val="solid"/>
                      <a:round/>
                      <a:headEnd len="sm" w="sm" type="none"/>
                      <a:tailEnd len="sm" w="sm" type="none"/>
                    </a:lnR>
                    <a:lnT cap="flat" cmpd="sng" w="28575">
                      <a:solidFill>
                        <a:srgbClr val="FFFFFF"/>
                      </a:solidFill>
                      <a:prstDash val="solid"/>
                      <a:round/>
                      <a:headEnd len="sm" w="sm" type="none"/>
                      <a:tailEnd len="sm" w="sm" type="none"/>
                    </a:lnT>
                    <a:lnB cap="flat" cmpd="sng" w="12700">
                      <a:solidFill>
                        <a:schemeClr val="dk2"/>
                      </a:solidFill>
                      <a:prstDash val="solid"/>
                      <a:round/>
                      <a:headEnd len="sm" w="sm" type="none"/>
                      <a:tailEnd len="sm" w="sm" type="none"/>
                    </a:lnB>
                    <a:solidFill>
                      <a:schemeClr val="lt1"/>
                    </a:solidFill>
                  </a:tcPr>
                </a:tc>
                <a:tc>
                  <a:txBody>
                    <a:bodyPr/>
                    <a:lstStyle/>
                    <a:p>
                      <a:pPr indent="0" lvl="0" marL="0" marR="0" rtl="0" algn="ctr">
                        <a:lnSpc>
                          <a:spcPct val="100000"/>
                        </a:lnSpc>
                        <a:spcBef>
                          <a:spcPts val="0"/>
                        </a:spcBef>
                        <a:spcAft>
                          <a:spcPts val="0"/>
                        </a:spcAft>
                        <a:buClr>
                          <a:srgbClr val="000000"/>
                        </a:buClr>
                        <a:buSzPts val="500"/>
                        <a:buFont typeface="Arial"/>
                        <a:buNone/>
                      </a:pPr>
                      <a:r>
                        <a:rPr b="1" lang="en" sz="800" u="none" cap="none" strike="noStrike">
                          <a:latin typeface="Poppins"/>
                          <a:ea typeface="Poppins"/>
                          <a:cs typeface="Poppins"/>
                          <a:sym typeface="Poppins"/>
                        </a:rPr>
                        <a:t>HYDROGENATED BINDERS</a:t>
                      </a:r>
                      <a:endParaRPr b="1" sz="800" u="none" cap="none" strike="noStrike">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28575">
                      <a:solidFill>
                        <a:srgbClr val="FFFFFF"/>
                      </a:solidFill>
                      <a:prstDash val="solid"/>
                      <a:round/>
                      <a:headEnd len="sm" w="sm" type="none"/>
                      <a:tailEnd len="sm" w="sm" type="none"/>
                    </a:lnR>
                    <a:lnT cap="flat" cmpd="sng" w="28575">
                      <a:solidFill>
                        <a:srgbClr val="FFFFFF"/>
                      </a:solidFill>
                      <a:prstDash val="solid"/>
                      <a:round/>
                      <a:headEnd len="sm" w="sm" type="none"/>
                      <a:tailEnd len="sm" w="sm" type="none"/>
                    </a:lnT>
                    <a:lnB cap="flat" cmpd="sng" w="12700">
                      <a:solidFill>
                        <a:schemeClr val="dk2"/>
                      </a:solidFill>
                      <a:prstDash val="solid"/>
                      <a:round/>
                      <a:headEnd len="sm" w="sm" type="none"/>
                      <a:tailEnd len="sm" w="sm" type="none"/>
                    </a:lnB>
                    <a:solidFill>
                      <a:schemeClr val="lt1"/>
                    </a:solidFill>
                  </a:tcPr>
                </a:tc>
                <a:tc>
                  <a:txBody>
                    <a:bodyPr/>
                    <a:lstStyle/>
                    <a:p>
                      <a:pPr indent="0" lvl="0" marL="0" marR="0" rtl="0" algn="ctr">
                        <a:lnSpc>
                          <a:spcPct val="100000"/>
                        </a:lnSpc>
                        <a:spcBef>
                          <a:spcPts val="0"/>
                        </a:spcBef>
                        <a:spcAft>
                          <a:spcPts val="0"/>
                        </a:spcAft>
                        <a:buClr>
                          <a:srgbClr val="000000"/>
                        </a:buClr>
                        <a:buSzPts val="500"/>
                        <a:buFont typeface="Arial"/>
                        <a:buNone/>
                      </a:pPr>
                      <a:r>
                        <a:rPr b="1" lang="en" sz="800" u="none" cap="none" strike="noStrike">
                          <a:latin typeface="Poppins"/>
                          <a:ea typeface="Poppins"/>
                          <a:cs typeface="Poppins"/>
                          <a:sym typeface="Poppins"/>
                        </a:rPr>
                        <a:t>NON-OPTIMIZED FLUORINATED BINDERS</a:t>
                      </a:r>
                      <a:endParaRPr b="1" sz="800" u="none" cap="none" strike="noStrike">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28575">
                      <a:solidFill>
                        <a:srgbClr val="FFFFFF"/>
                      </a:solidFill>
                      <a:prstDash val="solid"/>
                      <a:round/>
                      <a:headEnd len="sm" w="sm" type="none"/>
                      <a:tailEnd len="sm" w="sm" type="none"/>
                    </a:lnR>
                    <a:lnT cap="flat" cmpd="sng" w="28575">
                      <a:solidFill>
                        <a:srgbClr val="FFFFFF"/>
                      </a:solidFill>
                      <a:prstDash val="solid"/>
                      <a:round/>
                      <a:headEnd len="sm" w="sm" type="none"/>
                      <a:tailEnd len="sm" w="sm" type="none"/>
                    </a:lnT>
                    <a:lnB cap="flat" cmpd="sng" w="12700">
                      <a:solidFill>
                        <a:schemeClr val="dk2"/>
                      </a:solidFill>
                      <a:prstDash val="solid"/>
                      <a:round/>
                      <a:headEnd len="sm" w="sm" type="none"/>
                      <a:tailEnd len="sm" w="sm" type="none"/>
                    </a:lnB>
                    <a:solidFill>
                      <a:schemeClr val="lt1"/>
                    </a:solidFill>
                  </a:tcPr>
                </a:tc>
                <a:tc>
                  <a:txBody>
                    <a:bodyPr/>
                    <a:lstStyle/>
                    <a:p>
                      <a:pPr indent="0" lvl="0" marL="0" marR="0" rtl="0" algn="ctr">
                        <a:lnSpc>
                          <a:spcPct val="100000"/>
                        </a:lnSpc>
                        <a:spcBef>
                          <a:spcPts val="0"/>
                        </a:spcBef>
                        <a:spcAft>
                          <a:spcPts val="0"/>
                        </a:spcAft>
                        <a:buClr>
                          <a:srgbClr val="000000"/>
                        </a:buClr>
                        <a:buSzPts val="500"/>
                        <a:buFont typeface="Arial"/>
                        <a:buNone/>
                      </a:pPr>
                      <a:r>
                        <a:rPr b="1" lang="en" sz="800" u="none" cap="none" strike="noStrike">
                          <a:latin typeface="Poppins"/>
                          <a:ea typeface="Poppins"/>
                          <a:cs typeface="Poppins"/>
                          <a:sym typeface="Poppins"/>
                        </a:rPr>
                        <a:t>SYENSQO</a:t>
                      </a:r>
                      <a:endParaRPr sz="1200" u="none" cap="none" strike="noStrike">
                        <a:latin typeface="Poppins"/>
                        <a:ea typeface="Poppins"/>
                        <a:cs typeface="Poppins"/>
                        <a:sym typeface="Poppins"/>
                      </a:endParaRPr>
                    </a:p>
                    <a:p>
                      <a:pPr indent="0" lvl="0" marL="0" marR="0" rtl="0" algn="ctr">
                        <a:lnSpc>
                          <a:spcPct val="100000"/>
                        </a:lnSpc>
                        <a:spcBef>
                          <a:spcPts val="0"/>
                        </a:spcBef>
                        <a:spcAft>
                          <a:spcPts val="0"/>
                        </a:spcAft>
                        <a:buClr>
                          <a:srgbClr val="000000"/>
                        </a:buClr>
                        <a:buSzPts val="500"/>
                        <a:buFont typeface="Arial"/>
                        <a:buNone/>
                      </a:pPr>
                      <a:r>
                        <a:rPr b="1" lang="en" sz="800" u="none" cap="none" strike="noStrike">
                          <a:latin typeface="Poppins"/>
                          <a:ea typeface="Poppins"/>
                          <a:cs typeface="Poppins"/>
                          <a:sym typeface="Poppins"/>
                        </a:rPr>
                        <a:t> NEW FLUORINATED BINDER</a:t>
                      </a:r>
                      <a:endParaRPr b="1" sz="800" u="none" cap="none" strike="noStrike">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28575">
                      <a:solidFill>
                        <a:srgbClr val="FFFFFF"/>
                      </a:solidFill>
                      <a:prstDash val="solid"/>
                      <a:round/>
                      <a:headEnd len="sm" w="sm" type="none"/>
                      <a:tailEnd len="sm" w="sm" type="none"/>
                    </a:lnR>
                    <a:lnT cap="flat" cmpd="sng" w="28575">
                      <a:solidFill>
                        <a:srgbClr val="FFFFFF"/>
                      </a:solidFill>
                      <a:prstDash val="solid"/>
                      <a:round/>
                      <a:headEnd len="sm" w="sm" type="none"/>
                      <a:tailEnd len="sm" w="sm" type="none"/>
                    </a:lnT>
                    <a:lnB cap="flat" cmpd="sng" w="12700">
                      <a:solidFill>
                        <a:schemeClr val="dk2"/>
                      </a:solidFill>
                      <a:prstDash val="solid"/>
                      <a:round/>
                      <a:headEnd len="sm" w="sm" type="none"/>
                      <a:tailEnd len="sm" w="sm" type="none"/>
                    </a:lnB>
                    <a:solidFill>
                      <a:schemeClr val="lt1"/>
                    </a:solidFill>
                  </a:tcPr>
                </a:tc>
              </a:tr>
              <a:tr h="395325">
                <a:tc>
                  <a:txBody>
                    <a:bodyPr/>
                    <a:lstStyle/>
                    <a:p>
                      <a:pPr indent="0" lvl="0" marL="0" marR="0" rtl="0" algn="ctr">
                        <a:lnSpc>
                          <a:spcPct val="100000"/>
                        </a:lnSpc>
                        <a:spcBef>
                          <a:spcPts val="0"/>
                        </a:spcBef>
                        <a:spcAft>
                          <a:spcPts val="0"/>
                        </a:spcAft>
                        <a:buClr>
                          <a:srgbClr val="000000"/>
                        </a:buClr>
                        <a:buSzPts val="500"/>
                        <a:buFont typeface="Arial"/>
                        <a:buNone/>
                      </a:pPr>
                      <a:r>
                        <a:rPr b="1" lang="en" sz="800" u="none" cap="none" strike="noStrike">
                          <a:latin typeface="Poppins"/>
                          <a:ea typeface="Poppins"/>
                          <a:cs typeface="Poppins"/>
                          <a:sym typeface="Poppins"/>
                        </a:rPr>
                        <a:t>Apolar </a:t>
                      </a:r>
                      <a:endParaRPr b="1" sz="800" u="none" cap="none" strike="noStrike">
                        <a:latin typeface="Poppins"/>
                        <a:ea typeface="Poppins"/>
                        <a:cs typeface="Poppins"/>
                        <a:sym typeface="Poppins"/>
                      </a:endParaRPr>
                    </a:p>
                    <a:p>
                      <a:pPr indent="0" lvl="0" marL="0" marR="0" rtl="0" algn="ctr">
                        <a:lnSpc>
                          <a:spcPct val="100000"/>
                        </a:lnSpc>
                        <a:spcBef>
                          <a:spcPts val="0"/>
                        </a:spcBef>
                        <a:spcAft>
                          <a:spcPts val="0"/>
                        </a:spcAft>
                        <a:buClr>
                          <a:srgbClr val="000000"/>
                        </a:buClr>
                        <a:buSzPts val="500"/>
                        <a:buFont typeface="Arial"/>
                        <a:buNone/>
                      </a:pPr>
                      <a:r>
                        <a:rPr b="1" lang="en" sz="800" u="none" cap="none" strike="noStrike">
                          <a:latin typeface="Poppins"/>
                          <a:ea typeface="Poppins"/>
                          <a:cs typeface="Poppins"/>
                          <a:sym typeface="Poppins"/>
                        </a:rPr>
                        <a:t>solvents</a:t>
                      </a:r>
                      <a:endParaRPr b="1" sz="800" u="none" cap="none" strike="noStrike">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12700">
                      <a:solidFill>
                        <a:schemeClr val="dk2"/>
                      </a:solidFill>
                      <a:prstDash val="solid"/>
                      <a:round/>
                      <a:headEnd len="sm" w="sm" type="none"/>
                      <a:tailEnd len="sm" w="sm" type="none"/>
                    </a:lnR>
                    <a:lnT cap="flat" cmpd="sng" w="28575">
                      <a:solidFill>
                        <a:srgbClr val="FFFFFF"/>
                      </a:solidFill>
                      <a:prstDash val="solid"/>
                      <a:round/>
                      <a:headEnd len="sm" w="sm" type="none"/>
                      <a:tailEnd len="sm" w="sm" type="none"/>
                    </a:lnT>
                    <a:lnB cap="flat" cmpd="sng" w="28575">
                      <a:solidFill>
                        <a:srgbClr val="FFFFFF"/>
                      </a:solidFill>
                      <a:prstDash val="solid"/>
                      <a:round/>
                      <a:headEnd len="sm" w="sm" type="none"/>
                      <a:tailEnd len="sm" w="sm" type="none"/>
                    </a:lnB>
                    <a:solidFill>
                      <a:schemeClr val="lt1"/>
                    </a:solidFill>
                  </a:tcPr>
                </a:tc>
                <a:tc>
                  <a:txBody>
                    <a:bodyPr/>
                    <a:lstStyle/>
                    <a:p>
                      <a:pPr indent="0" lvl="0" marL="0" marR="0" rtl="0" algn="ctr">
                        <a:lnSpc>
                          <a:spcPct val="100000"/>
                        </a:lnSpc>
                        <a:spcBef>
                          <a:spcPts val="0"/>
                        </a:spcBef>
                        <a:spcAft>
                          <a:spcPts val="0"/>
                        </a:spcAft>
                        <a:buClr>
                          <a:srgbClr val="000000"/>
                        </a:buClr>
                        <a:buSzPts val="600"/>
                        <a:buFont typeface="Arial"/>
                        <a:buNone/>
                      </a:pPr>
                      <a:r>
                        <a:rPr lang="en" sz="900" u="none" cap="none" strike="noStrike">
                          <a:solidFill>
                            <a:schemeClr val="lt1"/>
                          </a:solidFill>
                          <a:latin typeface="Poppins"/>
                          <a:ea typeface="Poppins"/>
                          <a:cs typeface="Poppins"/>
                          <a:sym typeface="Poppins"/>
                        </a:rPr>
                        <a:t>Good</a:t>
                      </a:r>
                      <a:endParaRPr sz="900" u="none" cap="none" strike="noStrike">
                        <a:solidFill>
                          <a:schemeClr val="lt1"/>
                        </a:solidFill>
                        <a:latin typeface="Poppins"/>
                        <a:ea typeface="Poppins"/>
                        <a:cs typeface="Poppins"/>
                        <a:sym typeface="Poppins"/>
                      </a:endParaRPr>
                    </a:p>
                  </a:txBody>
                  <a:tcPr marT="36000" marB="36000" marR="36000" marL="36000" anchor="ctr">
                    <a:lnL cap="flat" cmpd="sng" w="12700">
                      <a:solidFill>
                        <a:schemeClr val="dk2"/>
                      </a:solidFill>
                      <a:prstDash val="solid"/>
                      <a:round/>
                      <a:headEnd len="sm" w="sm" type="none"/>
                      <a:tailEnd len="sm" w="sm" type="none"/>
                    </a:lnL>
                    <a:lnR cap="flat" cmpd="sng" w="28575">
                      <a:solidFill>
                        <a:srgbClr val="FFFFFF"/>
                      </a:solidFill>
                      <a:prstDash val="solid"/>
                      <a:round/>
                      <a:headEnd len="sm" w="sm" type="none"/>
                      <a:tailEnd len="sm" w="sm" type="none"/>
                    </a:lnR>
                    <a:lnT cap="flat" cmpd="sng" w="12700">
                      <a:solidFill>
                        <a:schemeClr val="dk2"/>
                      </a:solidFill>
                      <a:prstDash val="solid"/>
                      <a:round/>
                      <a:headEnd len="sm" w="sm" type="none"/>
                      <a:tailEnd len="sm" w="sm" type="none"/>
                    </a:lnT>
                    <a:lnB cap="flat" cmpd="sng" w="28575">
                      <a:solidFill>
                        <a:srgbClr val="FFFFFF"/>
                      </a:solidFill>
                      <a:prstDash val="solid"/>
                      <a:round/>
                      <a:headEnd len="sm" w="sm" type="none"/>
                      <a:tailEnd len="sm" w="sm" type="none"/>
                    </a:lnB>
                    <a:solidFill>
                      <a:schemeClr val="accent6"/>
                    </a:solidFill>
                  </a:tcPr>
                </a:tc>
                <a:tc>
                  <a:txBody>
                    <a:bodyPr/>
                    <a:lstStyle/>
                    <a:p>
                      <a:pPr indent="0" lvl="0" marL="0" marR="0" rtl="0" algn="ctr">
                        <a:lnSpc>
                          <a:spcPct val="100000"/>
                        </a:lnSpc>
                        <a:spcBef>
                          <a:spcPts val="0"/>
                        </a:spcBef>
                        <a:spcAft>
                          <a:spcPts val="0"/>
                        </a:spcAft>
                        <a:buClr>
                          <a:srgbClr val="000000"/>
                        </a:buClr>
                        <a:buSzPts val="600"/>
                        <a:buFont typeface="Arial"/>
                        <a:buNone/>
                      </a:pPr>
                      <a:r>
                        <a:rPr lang="en" sz="900" u="none" cap="none" strike="noStrike">
                          <a:latin typeface="Poppins"/>
                          <a:ea typeface="Poppins"/>
                          <a:cs typeface="Poppins"/>
                          <a:sym typeface="Poppins"/>
                        </a:rPr>
                        <a:t>Good</a:t>
                      </a:r>
                      <a:endParaRPr sz="900" u="none" cap="none" strike="noStrike">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28575">
                      <a:solidFill>
                        <a:srgbClr val="FFFFFF"/>
                      </a:solidFill>
                      <a:prstDash val="solid"/>
                      <a:round/>
                      <a:headEnd len="sm" w="sm" type="none"/>
                      <a:tailEnd len="sm" w="sm" type="none"/>
                    </a:lnR>
                    <a:lnT cap="flat" cmpd="sng" w="12700">
                      <a:solidFill>
                        <a:schemeClr val="dk2"/>
                      </a:solidFill>
                      <a:prstDash val="solid"/>
                      <a:round/>
                      <a:headEnd len="sm" w="sm" type="none"/>
                      <a:tailEnd len="sm" w="sm" type="none"/>
                    </a:lnT>
                    <a:lnB cap="flat" cmpd="sng" w="28575">
                      <a:solidFill>
                        <a:srgbClr val="FFFFFF"/>
                      </a:solidFill>
                      <a:prstDash val="solid"/>
                      <a:round/>
                      <a:headEnd len="sm" w="sm" type="none"/>
                      <a:tailEnd len="sm" w="sm" type="none"/>
                    </a:lnB>
                    <a:solidFill>
                      <a:srgbClr val="48E0DC"/>
                    </a:solidFill>
                  </a:tcPr>
                </a:tc>
                <a:tc>
                  <a:txBody>
                    <a:bodyPr/>
                    <a:lstStyle/>
                    <a:p>
                      <a:pPr indent="0" lvl="0" marL="0" marR="0" rtl="0" algn="ctr">
                        <a:lnSpc>
                          <a:spcPct val="100000"/>
                        </a:lnSpc>
                        <a:spcBef>
                          <a:spcPts val="0"/>
                        </a:spcBef>
                        <a:spcAft>
                          <a:spcPts val="0"/>
                        </a:spcAft>
                        <a:buClr>
                          <a:srgbClr val="000000"/>
                        </a:buClr>
                        <a:buSzPts val="600"/>
                        <a:buFont typeface="Arial"/>
                        <a:buNone/>
                      </a:pPr>
                      <a:r>
                        <a:rPr lang="en" sz="900" u="none" cap="none" strike="noStrike">
                          <a:latin typeface="Poppins"/>
                          <a:ea typeface="Poppins"/>
                          <a:cs typeface="Poppins"/>
                          <a:sym typeface="Poppins"/>
                        </a:rPr>
                        <a:t>No</a:t>
                      </a:r>
                      <a:endParaRPr sz="900" u="none" cap="none" strike="noStrike">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28575">
                      <a:solidFill>
                        <a:srgbClr val="FFFFFF"/>
                      </a:solidFill>
                      <a:prstDash val="solid"/>
                      <a:round/>
                      <a:headEnd len="sm" w="sm" type="none"/>
                      <a:tailEnd len="sm" w="sm" type="none"/>
                    </a:lnR>
                    <a:lnT cap="flat" cmpd="sng" w="12700">
                      <a:solidFill>
                        <a:schemeClr val="dk2"/>
                      </a:solidFill>
                      <a:prstDash val="solid"/>
                      <a:round/>
                      <a:headEnd len="sm" w="sm" type="none"/>
                      <a:tailEnd len="sm" w="sm" type="none"/>
                    </a:lnT>
                    <a:lnB cap="flat" cmpd="sng" w="28575">
                      <a:solidFill>
                        <a:srgbClr val="FFFFFF"/>
                      </a:solidFill>
                      <a:prstDash val="solid"/>
                      <a:round/>
                      <a:headEnd len="sm" w="sm" type="none"/>
                      <a:tailEnd len="sm" w="sm" type="none"/>
                    </a:lnB>
                    <a:solidFill>
                      <a:srgbClr val="D8D8D8"/>
                    </a:solidFill>
                  </a:tcPr>
                </a:tc>
                <a:tc>
                  <a:txBody>
                    <a:bodyPr/>
                    <a:lstStyle/>
                    <a:p>
                      <a:pPr indent="0" lvl="0" marL="0" marR="0" rtl="0" algn="ctr">
                        <a:lnSpc>
                          <a:spcPct val="100000"/>
                        </a:lnSpc>
                        <a:spcBef>
                          <a:spcPts val="0"/>
                        </a:spcBef>
                        <a:spcAft>
                          <a:spcPts val="0"/>
                        </a:spcAft>
                        <a:buClr>
                          <a:srgbClr val="000000"/>
                        </a:buClr>
                        <a:buSzPts val="600"/>
                        <a:buFont typeface="Arial"/>
                        <a:buNone/>
                      </a:pPr>
                      <a:r>
                        <a:rPr lang="en" sz="900" u="none" cap="none" strike="noStrike">
                          <a:latin typeface="Poppins"/>
                          <a:ea typeface="Poppins"/>
                          <a:cs typeface="Poppins"/>
                          <a:sym typeface="Poppins"/>
                        </a:rPr>
                        <a:t>Poor</a:t>
                      </a:r>
                      <a:endParaRPr sz="900" u="none" cap="none" strike="noStrike">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12700">
                      <a:solidFill>
                        <a:schemeClr val="dk2"/>
                      </a:solidFill>
                      <a:prstDash val="solid"/>
                      <a:round/>
                      <a:headEnd len="sm" w="sm" type="none"/>
                      <a:tailEnd len="sm" w="sm" type="none"/>
                    </a:lnR>
                    <a:lnT cap="flat" cmpd="sng" w="12700">
                      <a:solidFill>
                        <a:schemeClr val="dk2"/>
                      </a:solidFill>
                      <a:prstDash val="solid"/>
                      <a:round/>
                      <a:headEnd len="sm" w="sm" type="none"/>
                      <a:tailEnd len="sm" w="sm" type="none"/>
                    </a:lnT>
                    <a:lnB cap="flat" cmpd="sng" w="28575">
                      <a:solidFill>
                        <a:srgbClr val="FFFFFF"/>
                      </a:solidFill>
                      <a:prstDash val="solid"/>
                      <a:round/>
                      <a:headEnd len="sm" w="sm" type="none"/>
                      <a:tailEnd len="sm" w="sm" type="none"/>
                    </a:lnB>
                    <a:solidFill>
                      <a:srgbClr val="D8D8D8"/>
                    </a:solidFill>
                  </a:tcPr>
                </a:tc>
              </a:tr>
              <a:tr h="395325">
                <a:tc>
                  <a:txBody>
                    <a:bodyPr/>
                    <a:lstStyle/>
                    <a:p>
                      <a:pPr indent="0" lvl="0" marL="0" marR="0" rtl="0" algn="ctr">
                        <a:lnSpc>
                          <a:spcPct val="100000"/>
                        </a:lnSpc>
                        <a:spcBef>
                          <a:spcPts val="0"/>
                        </a:spcBef>
                        <a:spcAft>
                          <a:spcPts val="0"/>
                        </a:spcAft>
                        <a:buClr>
                          <a:srgbClr val="000000"/>
                        </a:buClr>
                        <a:buSzPts val="500"/>
                        <a:buFont typeface="Arial"/>
                        <a:buNone/>
                      </a:pPr>
                      <a:r>
                        <a:rPr b="1" lang="en" sz="800" u="none" cap="none" strike="noStrike">
                          <a:latin typeface="Poppins"/>
                          <a:ea typeface="Poppins"/>
                          <a:cs typeface="Poppins"/>
                          <a:sym typeface="Poppins"/>
                        </a:rPr>
                        <a:t>High polarity solvents</a:t>
                      </a:r>
                      <a:endParaRPr b="1" sz="800" u="none" cap="none" strike="noStrike">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12700">
                      <a:solidFill>
                        <a:schemeClr val="dk2"/>
                      </a:solidFill>
                      <a:prstDash val="solid"/>
                      <a:round/>
                      <a:headEnd len="sm" w="sm" type="none"/>
                      <a:tailEnd len="sm" w="sm" type="none"/>
                    </a:lnR>
                    <a:lnT cap="flat" cmpd="sng" w="28575">
                      <a:solidFill>
                        <a:srgbClr val="FFFFFF"/>
                      </a:solidFill>
                      <a:prstDash val="solid"/>
                      <a:round/>
                      <a:headEnd len="sm" w="sm" type="none"/>
                      <a:tailEnd len="sm" w="sm" type="none"/>
                    </a:lnT>
                    <a:lnB cap="flat" cmpd="sng" w="28575">
                      <a:solidFill>
                        <a:srgbClr val="FFFFFF"/>
                      </a:solidFill>
                      <a:prstDash val="solid"/>
                      <a:round/>
                      <a:headEnd len="sm" w="sm" type="none"/>
                      <a:tailEnd len="sm" w="sm" type="none"/>
                    </a:lnB>
                    <a:solidFill>
                      <a:schemeClr val="lt1"/>
                    </a:solidFill>
                  </a:tcPr>
                </a:tc>
                <a:tc>
                  <a:txBody>
                    <a:bodyPr/>
                    <a:lstStyle/>
                    <a:p>
                      <a:pPr indent="0" lvl="0" marL="0" marR="0" rtl="0" algn="ctr">
                        <a:lnSpc>
                          <a:spcPct val="100000"/>
                        </a:lnSpc>
                        <a:spcBef>
                          <a:spcPts val="0"/>
                        </a:spcBef>
                        <a:spcAft>
                          <a:spcPts val="0"/>
                        </a:spcAft>
                        <a:buClr>
                          <a:srgbClr val="000000"/>
                        </a:buClr>
                        <a:buSzPts val="600"/>
                        <a:buFont typeface="Arial"/>
                        <a:buNone/>
                      </a:pPr>
                      <a:r>
                        <a:rPr lang="en" sz="900" u="none" cap="none" strike="noStrike">
                          <a:latin typeface="Poppins"/>
                          <a:ea typeface="Poppins"/>
                          <a:cs typeface="Poppins"/>
                          <a:sym typeface="Poppins"/>
                        </a:rPr>
                        <a:t>Poor</a:t>
                      </a:r>
                      <a:endParaRPr sz="900" u="none" cap="none" strike="noStrike">
                        <a:latin typeface="Poppins"/>
                        <a:ea typeface="Poppins"/>
                        <a:cs typeface="Poppins"/>
                        <a:sym typeface="Poppins"/>
                      </a:endParaRPr>
                    </a:p>
                  </a:txBody>
                  <a:tcPr marT="36000" marB="36000" marR="36000" marL="36000" anchor="ctr">
                    <a:lnL cap="flat" cmpd="sng" w="12700">
                      <a:solidFill>
                        <a:schemeClr val="dk2"/>
                      </a:solidFill>
                      <a:prstDash val="solid"/>
                      <a:round/>
                      <a:headEnd len="sm" w="sm" type="none"/>
                      <a:tailEnd len="sm" w="sm" type="none"/>
                    </a:lnL>
                    <a:lnR cap="flat" cmpd="sng" w="28575">
                      <a:solidFill>
                        <a:srgbClr val="FFFFFF"/>
                      </a:solidFill>
                      <a:prstDash val="solid"/>
                      <a:round/>
                      <a:headEnd len="sm" w="sm" type="none"/>
                      <a:tailEnd len="sm" w="sm" type="none"/>
                    </a:lnR>
                    <a:lnT cap="flat" cmpd="sng" w="28575">
                      <a:solidFill>
                        <a:srgbClr val="FFFFFF"/>
                      </a:solidFill>
                      <a:prstDash val="solid"/>
                      <a:round/>
                      <a:headEnd len="sm" w="sm" type="none"/>
                      <a:tailEnd len="sm" w="sm" type="none"/>
                    </a:lnT>
                    <a:lnB cap="flat" cmpd="sng" w="28575">
                      <a:solidFill>
                        <a:srgbClr val="FFFFFF"/>
                      </a:solidFill>
                      <a:prstDash val="solid"/>
                      <a:round/>
                      <a:headEnd len="sm" w="sm" type="none"/>
                      <a:tailEnd len="sm" w="sm" type="none"/>
                    </a:lnB>
                    <a:solidFill>
                      <a:srgbClr val="BFBFBF"/>
                    </a:solidFill>
                  </a:tcPr>
                </a:tc>
                <a:tc>
                  <a:txBody>
                    <a:bodyPr/>
                    <a:lstStyle/>
                    <a:p>
                      <a:pPr indent="0" lvl="0" marL="0" marR="0" rtl="0" algn="ctr">
                        <a:lnSpc>
                          <a:spcPct val="100000"/>
                        </a:lnSpc>
                        <a:spcBef>
                          <a:spcPts val="0"/>
                        </a:spcBef>
                        <a:spcAft>
                          <a:spcPts val="0"/>
                        </a:spcAft>
                        <a:buClr>
                          <a:srgbClr val="000000"/>
                        </a:buClr>
                        <a:buSzPts val="600"/>
                        <a:buFont typeface="Arial"/>
                        <a:buNone/>
                      </a:pPr>
                      <a:r>
                        <a:rPr lang="en" sz="900" u="none" cap="none" strike="noStrike">
                          <a:latin typeface="Poppins"/>
                          <a:ea typeface="Poppins"/>
                          <a:cs typeface="Poppins"/>
                          <a:sym typeface="Poppins"/>
                        </a:rPr>
                        <a:t>Poor</a:t>
                      </a:r>
                      <a:endParaRPr sz="900" u="none" cap="none" strike="noStrike">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28575">
                      <a:solidFill>
                        <a:srgbClr val="FFFFFF"/>
                      </a:solidFill>
                      <a:prstDash val="solid"/>
                      <a:round/>
                      <a:headEnd len="sm" w="sm" type="none"/>
                      <a:tailEnd len="sm" w="sm" type="none"/>
                    </a:lnR>
                    <a:lnT cap="flat" cmpd="sng" w="28575">
                      <a:solidFill>
                        <a:srgbClr val="FFFFFF"/>
                      </a:solidFill>
                      <a:prstDash val="solid"/>
                      <a:round/>
                      <a:headEnd len="sm" w="sm" type="none"/>
                      <a:tailEnd len="sm" w="sm" type="none"/>
                    </a:lnT>
                    <a:lnB cap="flat" cmpd="sng" w="28575">
                      <a:solidFill>
                        <a:srgbClr val="FFFFFF"/>
                      </a:solidFill>
                      <a:prstDash val="solid"/>
                      <a:round/>
                      <a:headEnd len="sm" w="sm" type="none"/>
                      <a:tailEnd len="sm" w="sm" type="none"/>
                    </a:lnB>
                    <a:solidFill>
                      <a:srgbClr val="D8D8D8"/>
                    </a:solidFill>
                  </a:tcPr>
                </a:tc>
                <a:tc>
                  <a:txBody>
                    <a:bodyPr/>
                    <a:lstStyle/>
                    <a:p>
                      <a:pPr indent="0" lvl="0" marL="0" marR="0" rtl="0" algn="ctr">
                        <a:lnSpc>
                          <a:spcPct val="100000"/>
                        </a:lnSpc>
                        <a:spcBef>
                          <a:spcPts val="0"/>
                        </a:spcBef>
                        <a:spcAft>
                          <a:spcPts val="0"/>
                        </a:spcAft>
                        <a:buClr>
                          <a:srgbClr val="000000"/>
                        </a:buClr>
                        <a:buSzPts val="600"/>
                        <a:buFont typeface="Arial"/>
                        <a:buNone/>
                      </a:pPr>
                      <a:r>
                        <a:rPr lang="en" sz="900" u="none" cap="none" strike="noStrike">
                          <a:latin typeface="Poppins"/>
                          <a:ea typeface="Poppins"/>
                          <a:cs typeface="Poppins"/>
                          <a:sym typeface="Poppins"/>
                        </a:rPr>
                        <a:t>Good</a:t>
                      </a:r>
                      <a:endParaRPr sz="900" u="none" cap="none" strike="noStrike">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28575">
                      <a:solidFill>
                        <a:srgbClr val="FFFFFF"/>
                      </a:solidFill>
                      <a:prstDash val="solid"/>
                      <a:round/>
                      <a:headEnd len="sm" w="sm" type="none"/>
                      <a:tailEnd len="sm" w="sm" type="none"/>
                    </a:lnR>
                    <a:lnT cap="flat" cmpd="sng" w="28575">
                      <a:solidFill>
                        <a:srgbClr val="FFFFFF"/>
                      </a:solidFill>
                      <a:prstDash val="solid"/>
                      <a:round/>
                      <a:headEnd len="sm" w="sm" type="none"/>
                      <a:tailEnd len="sm" w="sm" type="none"/>
                    </a:lnT>
                    <a:lnB cap="flat" cmpd="sng" w="28575">
                      <a:solidFill>
                        <a:srgbClr val="FFFFFF"/>
                      </a:solidFill>
                      <a:prstDash val="solid"/>
                      <a:round/>
                      <a:headEnd len="sm" w="sm" type="none"/>
                      <a:tailEnd len="sm" w="sm" type="none"/>
                    </a:lnB>
                    <a:solidFill>
                      <a:srgbClr val="48E0DC"/>
                    </a:solidFill>
                  </a:tcPr>
                </a:tc>
                <a:tc>
                  <a:txBody>
                    <a:bodyPr/>
                    <a:lstStyle/>
                    <a:p>
                      <a:pPr indent="0" lvl="0" marL="0" marR="0" rtl="0" algn="ctr">
                        <a:lnSpc>
                          <a:spcPct val="100000"/>
                        </a:lnSpc>
                        <a:spcBef>
                          <a:spcPts val="0"/>
                        </a:spcBef>
                        <a:spcAft>
                          <a:spcPts val="0"/>
                        </a:spcAft>
                        <a:buClr>
                          <a:srgbClr val="000000"/>
                        </a:buClr>
                        <a:buSzPts val="600"/>
                        <a:buFont typeface="Arial"/>
                        <a:buNone/>
                      </a:pPr>
                      <a:r>
                        <a:rPr b="0" i="0" lang="en" sz="900" u="none" cap="none" strike="noStrike">
                          <a:solidFill>
                            <a:schemeClr val="dk1"/>
                          </a:solidFill>
                          <a:latin typeface="Poppins"/>
                          <a:ea typeface="Poppins"/>
                          <a:cs typeface="Poppins"/>
                          <a:sym typeface="Poppins"/>
                        </a:rPr>
                        <a:t>Good</a:t>
                      </a:r>
                      <a:endParaRPr b="0" i="0" sz="900" u="none" cap="none" strike="noStrike">
                        <a:solidFill>
                          <a:schemeClr val="dk1"/>
                        </a:solidFill>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12700">
                      <a:solidFill>
                        <a:schemeClr val="dk2"/>
                      </a:solidFill>
                      <a:prstDash val="solid"/>
                      <a:round/>
                      <a:headEnd len="sm" w="sm" type="none"/>
                      <a:tailEnd len="sm" w="sm" type="none"/>
                    </a:lnR>
                    <a:lnT cap="flat" cmpd="sng" w="28575">
                      <a:solidFill>
                        <a:srgbClr val="FFFFFF"/>
                      </a:solidFill>
                      <a:prstDash val="solid"/>
                      <a:round/>
                      <a:headEnd len="sm" w="sm" type="none"/>
                      <a:tailEnd len="sm" w="sm" type="none"/>
                    </a:lnT>
                    <a:lnB cap="flat" cmpd="sng" w="28575">
                      <a:solidFill>
                        <a:srgbClr val="FFFFFF"/>
                      </a:solidFill>
                      <a:prstDash val="solid"/>
                      <a:round/>
                      <a:headEnd len="sm" w="sm" type="none"/>
                      <a:tailEnd len="sm" w="sm" type="none"/>
                    </a:lnB>
                    <a:solidFill>
                      <a:srgbClr val="48E0DC"/>
                    </a:solidFill>
                  </a:tcPr>
                </a:tc>
              </a:tr>
              <a:tr h="395325">
                <a:tc>
                  <a:txBody>
                    <a:bodyPr/>
                    <a:lstStyle/>
                    <a:p>
                      <a:pPr indent="0" lvl="0" marL="0" marR="0" rtl="0" algn="ctr">
                        <a:lnSpc>
                          <a:spcPct val="100000"/>
                        </a:lnSpc>
                        <a:spcBef>
                          <a:spcPts val="0"/>
                        </a:spcBef>
                        <a:spcAft>
                          <a:spcPts val="0"/>
                        </a:spcAft>
                        <a:buClr>
                          <a:srgbClr val="000000"/>
                        </a:buClr>
                        <a:buSzPts val="500"/>
                        <a:buFont typeface="Arial"/>
                        <a:buNone/>
                      </a:pPr>
                      <a:r>
                        <a:rPr b="1" lang="en" sz="800" u="none" cap="none" strike="noStrike">
                          <a:latin typeface="Poppins"/>
                          <a:ea typeface="Poppins"/>
                          <a:cs typeface="Poppins"/>
                          <a:sym typeface="Poppins"/>
                        </a:rPr>
                        <a:t>Selected medium polarity solvents</a:t>
                      </a:r>
                      <a:endParaRPr b="1" sz="800" u="none" cap="none" strike="noStrike">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12700">
                      <a:solidFill>
                        <a:schemeClr val="dk2"/>
                      </a:solidFill>
                      <a:prstDash val="solid"/>
                      <a:round/>
                      <a:headEnd len="sm" w="sm" type="none"/>
                      <a:tailEnd len="sm" w="sm" type="none"/>
                    </a:lnR>
                    <a:lnT cap="flat" cmpd="sng" w="28575">
                      <a:solidFill>
                        <a:srgbClr val="FFFFFF"/>
                      </a:solidFill>
                      <a:prstDash val="solid"/>
                      <a:round/>
                      <a:headEnd len="sm" w="sm" type="none"/>
                      <a:tailEnd len="sm" w="sm" type="none"/>
                    </a:lnT>
                    <a:lnB cap="flat" cmpd="sng" w="28575">
                      <a:solidFill>
                        <a:srgbClr val="FFFFFF"/>
                      </a:solidFill>
                      <a:prstDash val="solid"/>
                      <a:round/>
                      <a:headEnd len="sm" w="sm" type="none"/>
                      <a:tailEnd len="sm" w="sm" type="none"/>
                    </a:lnB>
                    <a:solidFill>
                      <a:schemeClr val="lt1"/>
                    </a:solidFill>
                  </a:tcPr>
                </a:tc>
                <a:tc>
                  <a:txBody>
                    <a:bodyPr/>
                    <a:lstStyle/>
                    <a:p>
                      <a:pPr indent="0" lvl="0" marL="0" marR="0" rtl="0" algn="ctr">
                        <a:lnSpc>
                          <a:spcPct val="100000"/>
                        </a:lnSpc>
                        <a:spcBef>
                          <a:spcPts val="0"/>
                        </a:spcBef>
                        <a:spcAft>
                          <a:spcPts val="0"/>
                        </a:spcAft>
                        <a:buClr>
                          <a:srgbClr val="000000"/>
                        </a:buClr>
                        <a:buSzPts val="600"/>
                        <a:buFont typeface="Arial"/>
                        <a:buNone/>
                      </a:pPr>
                      <a:r>
                        <a:rPr b="0" i="0" lang="en" sz="900" u="none" cap="none" strike="noStrike">
                          <a:solidFill>
                            <a:schemeClr val="lt1"/>
                          </a:solidFill>
                          <a:latin typeface="Poppins"/>
                          <a:ea typeface="Poppins"/>
                          <a:cs typeface="Poppins"/>
                          <a:sym typeface="Poppins"/>
                        </a:rPr>
                        <a:t>Good</a:t>
                      </a:r>
                      <a:endParaRPr b="0" i="0" sz="900" u="none" cap="none" strike="noStrike">
                        <a:solidFill>
                          <a:schemeClr val="lt1"/>
                        </a:solidFill>
                        <a:latin typeface="Poppins"/>
                        <a:ea typeface="Poppins"/>
                        <a:cs typeface="Poppins"/>
                        <a:sym typeface="Poppins"/>
                      </a:endParaRPr>
                    </a:p>
                  </a:txBody>
                  <a:tcPr marT="36000" marB="36000" marR="36000" marL="36000" anchor="ctr">
                    <a:lnL cap="flat" cmpd="sng" w="12700">
                      <a:solidFill>
                        <a:schemeClr val="dk2"/>
                      </a:solidFill>
                      <a:prstDash val="solid"/>
                      <a:round/>
                      <a:headEnd len="sm" w="sm" type="none"/>
                      <a:tailEnd len="sm" w="sm" type="none"/>
                    </a:lnL>
                    <a:lnR cap="flat" cmpd="sng" w="28575">
                      <a:solidFill>
                        <a:srgbClr val="FFFFFF"/>
                      </a:solidFill>
                      <a:prstDash val="solid"/>
                      <a:round/>
                      <a:headEnd len="sm" w="sm" type="none"/>
                      <a:tailEnd len="sm" w="sm" type="none"/>
                    </a:lnR>
                    <a:lnT cap="flat" cmpd="sng" w="28575">
                      <a:solidFill>
                        <a:srgbClr val="FFFFFF"/>
                      </a:solidFill>
                      <a:prstDash val="solid"/>
                      <a:round/>
                      <a:headEnd len="sm" w="sm" type="none"/>
                      <a:tailEnd len="sm" w="sm" type="none"/>
                    </a:lnT>
                    <a:lnB cap="flat" cmpd="sng" w="12700">
                      <a:solidFill>
                        <a:schemeClr val="dk2"/>
                      </a:solidFill>
                      <a:prstDash val="solid"/>
                      <a:round/>
                      <a:headEnd len="sm" w="sm" type="none"/>
                      <a:tailEnd len="sm" w="sm" type="none"/>
                    </a:lnB>
                    <a:solidFill>
                      <a:schemeClr val="accent6"/>
                    </a:solidFill>
                  </a:tcPr>
                </a:tc>
                <a:tc>
                  <a:txBody>
                    <a:bodyPr/>
                    <a:lstStyle/>
                    <a:p>
                      <a:pPr indent="0" lvl="0" marL="0" marR="0" rtl="0" algn="ctr">
                        <a:lnSpc>
                          <a:spcPct val="100000"/>
                        </a:lnSpc>
                        <a:spcBef>
                          <a:spcPts val="0"/>
                        </a:spcBef>
                        <a:spcAft>
                          <a:spcPts val="0"/>
                        </a:spcAft>
                        <a:buClr>
                          <a:srgbClr val="000000"/>
                        </a:buClr>
                        <a:buSzPts val="600"/>
                        <a:buFont typeface="Arial"/>
                        <a:buNone/>
                      </a:pPr>
                      <a:r>
                        <a:rPr lang="en" sz="900" u="none" cap="none" strike="noStrike">
                          <a:latin typeface="Poppins"/>
                          <a:ea typeface="Poppins"/>
                          <a:cs typeface="Poppins"/>
                          <a:sym typeface="Poppins"/>
                        </a:rPr>
                        <a:t>Poor</a:t>
                      </a:r>
                      <a:endParaRPr sz="900" u="none" cap="none" strike="noStrike">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28575">
                      <a:solidFill>
                        <a:srgbClr val="FFFFFF"/>
                      </a:solidFill>
                      <a:prstDash val="solid"/>
                      <a:round/>
                      <a:headEnd len="sm" w="sm" type="none"/>
                      <a:tailEnd len="sm" w="sm" type="none"/>
                    </a:lnR>
                    <a:lnT cap="flat" cmpd="sng" w="28575">
                      <a:solidFill>
                        <a:srgbClr val="FFFFFF"/>
                      </a:solidFill>
                      <a:prstDash val="solid"/>
                      <a:round/>
                      <a:headEnd len="sm" w="sm" type="none"/>
                      <a:tailEnd len="sm" w="sm" type="none"/>
                    </a:lnT>
                    <a:lnB cap="flat" cmpd="sng" w="12700">
                      <a:solidFill>
                        <a:schemeClr val="dk2"/>
                      </a:solidFill>
                      <a:prstDash val="solid"/>
                      <a:round/>
                      <a:headEnd len="sm" w="sm" type="none"/>
                      <a:tailEnd len="sm" w="sm" type="none"/>
                    </a:lnB>
                    <a:solidFill>
                      <a:srgbClr val="D8D8D8"/>
                    </a:solidFill>
                  </a:tcPr>
                </a:tc>
                <a:tc>
                  <a:txBody>
                    <a:bodyPr/>
                    <a:lstStyle/>
                    <a:p>
                      <a:pPr indent="0" lvl="0" marL="0" marR="0" rtl="0" algn="ctr">
                        <a:lnSpc>
                          <a:spcPct val="100000"/>
                        </a:lnSpc>
                        <a:spcBef>
                          <a:spcPts val="0"/>
                        </a:spcBef>
                        <a:spcAft>
                          <a:spcPts val="0"/>
                        </a:spcAft>
                        <a:buClr>
                          <a:srgbClr val="000000"/>
                        </a:buClr>
                        <a:buSzPts val="600"/>
                        <a:buFont typeface="Arial"/>
                        <a:buNone/>
                      </a:pPr>
                      <a:r>
                        <a:rPr lang="en" sz="900" u="none" cap="none" strike="noStrike">
                          <a:latin typeface="Poppins"/>
                          <a:ea typeface="Poppins"/>
                          <a:cs typeface="Poppins"/>
                          <a:sym typeface="Poppins"/>
                        </a:rPr>
                        <a:t>Poor</a:t>
                      </a:r>
                      <a:endParaRPr sz="900" u="none" cap="none" strike="noStrike">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28575">
                      <a:solidFill>
                        <a:srgbClr val="FFFFFF"/>
                      </a:solidFill>
                      <a:prstDash val="solid"/>
                      <a:round/>
                      <a:headEnd len="sm" w="sm" type="none"/>
                      <a:tailEnd len="sm" w="sm" type="none"/>
                    </a:lnR>
                    <a:lnT cap="flat" cmpd="sng" w="28575">
                      <a:solidFill>
                        <a:srgbClr val="FFFFFF"/>
                      </a:solidFill>
                      <a:prstDash val="solid"/>
                      <a:round/>
                      <a:headEnd len="sm" w="sm" type="none"/>
                      <a:tailEnd len="sm" w="sm" type="none"/>
                    </a:lnT>
                    <a:lnB cap="flat" cmpd="sng" w="12700">
                      <a:solidFill>
                        <a:schemeClr val="dk2"/>
                      </a:solidFill>
                      <a:prstDash val="solid"/>
                      <a:round/>
                      <a:headEnd len="sm" w="sm" type="none"/>
                      <a:tailEnd len="sm" w="sm" type="none"/>
                    </a:lnB>
                    <a:solidFill>
                      <a:srgbClr val="D8D8D8"/>
                    </a:solidFill>
                  </a:tcPr>
                </a:tc>
                <a:tc>
                  <a:txBody>
                    <a:bodyPr/>
                    <a:lstStyle/>
                    <a:p>
                      <a:pPr indent="0" lvl="0" marL="0" marR="0" rtl="0" algn="ctr">
                        <a:lnSpc>
                          <a:spcPct val="100000"/>
                        </a:lnSpc>
                        <a:spcBef>
                          <a:spcPts val="0"/>
                        </a:spcBef>
                        <a:spcAft>
                          <a:spcPts val="0"/>
                        </a:spcAft>
                        <a:buClr>
                          <a:srgbClr val="000000"/>
                        </a:buClr>
                        <a:buSzPts val="600"/>
                        <a:buFont typeface="Arial"/>
                        <a:buNone/>
                      </a:pPr>
                      <a:r>
                        <a:rPr b="0" i="0" lang="en" sz="900" u="none" cap="none" strike="noStrike">
                          <a:solidFill>
                            <a:schemeClr val="lt1"/>
                          </a:solidFill>
                          <a:latin typeface="Poppins"/>
                          <a:ea typeface="Poppins"/>
                          <a:cs typeface="Poppins"/>
                          <a:sym typeface="Poppins"/>
                        </a:rPr>
                        <a:t>Good</a:t>
                      </a:r>
                      <a:endParaRPr b="0" i="0" sz="900" u="none" cap="none" strike="noStrike">
                        <a:solidFill>
                          <a:schemeClr val="lt1"/>
                        </a:solidFill>
                        <a:latin typeface="Poppins"/>
                        <a:ea typeface="Poppins"/>
                        <a:cs typeface="Poppins"/>
                        <a:sym typeface="Poppins"/>
                      </a:endParaRPr>
                    </a:p>
                  </a:txBody>
                  <a:tcPr marT="36000" marB="36000" marR="36000" marL="36000" anchor="ctr">
                    <a:lnL cap="flat" cmpd="sng" w="28575">
                      <a:solidFill>
                        <a:srgbClr val="FFFFFF"/>
                      </a:solidFill>
                      <a:prstDash val="solid"/>
                      <a:round/>
                      <a:headEnd len="sm" w="sm" type="none"/>
                      <a:tailEnd len="sm" w="sm" type="none"/>
                    </a:lnL>
                    <a:lnR cap="flat" cmpd="sng" w="12700">
                      <a:solidFill>
                        <a:schemeClr val="dk2"/>
                      </a:solidFill>
                      <a:prstDash val="solid"/>
                      <a:round/>
                      <a:headEnd len="sm" w="sm" type="none"/>
                      <a:tailEnd len="sm" w="sm" type="none"/>
                    </a:lnR>
                    <a:lnT cap="flat" cmpd="sng" w="28575">
                      <a:solidFill>
                        <a:srgbClr val="FFFFFF"/>
                      </a:solidFill>
                      <a:prstDash val="solid"/>
                      <a:round/>
                      <a:headEnd len="sm" w="sm" type="none"/>
                      <a:tailEnd len="sm" w="sm" type="none"/>
                    </a:lnT>
                    <a:lnB cap="flat" cmpd="sng" w="12700">
                      <a:solidFill>
                        <a:schemeClr val="dk2"/>
                      </a:solidFill>
                      <a:prstDash val="solid"/>
                      <a:round/>
                      <a:headEnd len="sm" w="sm" type="none"/>
                      <a:tailEnd len="sm" w="sm" type="none"/>
                    </a:lnB>
                    <a:solidFill>
                      <a:schemeClr val="accent6"/>
                    </a:solidFill>
                  </a:tcPr>
                </a:tc>
              </a:tr>
            </a:tbl>
          </a:graphicData>
        </a:graphic>
      </p:graphicFrame>
      <p:pic>
        <p:nvPicPr>
          <p:cNvPr id="2262" name="Google Shape;2262;p125"/>
          <p:cNvPicPr preferRelativeResize="0"/>
          <p:nvPr/>
        </p:nvPicPr>
        <p:blipFill rotWithShape="1">
          <a:blip r:embed="rId3">
            <a:alphaModFix/>
          </a:blip>
          <a:srcRect b="0" l="0" r="0" t="0"/>
          <a:stretch/>
        </p:blipFill>
        <p:spPr>
          <a:xfrm>
            <a:off x="4863133" y="1950818"/>
            <a:ext cx="4080841" cy="1830395"/>
          </a:xfrm>
          <a:prstGeom prst="rect">
            <a:avLst/>
          </a:prstGeom>
          <a:noFill/>
          <a:ln>
            <a:noFill/>
          </a:ln>
        </p:spPr>
      </p:pic>
      <p:sp>
        <p:nvSpPr>
          <p:cNvPr id="2263" name="Google Shape;2263;p125"/>
          <p:cNvSpPr txBox="1"/>
          <p:nvPr/>
        </p:nvSpPr>
        <p:spPr>
          <a:xfrm>
            <a:off x="255192" y="1613921"/>
            <a:ext cx="4240200" cy="246300"/>
          </a:xfrm>
          <a:prstGeom prst="rect">
            <a:avLst/>
          </a:prstGeom>
          <a:no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900"/>
              <a:buFont typeface="Arial"/>
              <a:buNone/>
            </a:pPr>
            <a:r>
              <a:rPr b="1" i="0" lang="en" sz="1000" u="none" cap="none" strike="noStrike">
                <a:solidFill>
                  <a:schemeClr val="dk1"/>
                </a:solidFill>
                <a:latin typeface="Poppins"/>
                <a:ea typeface="Poppins"/>
                <a:cs typeface="Poppins"/>
                <a:sym typeface="Poppins"/>
              </a:rPr>
              <a:t>A NEW CLASS OF PROCESSING SOLVENTS</a:t>
            </a:r>
            <a:endParaRPr b="1" i="0" sz="1000" u="none" cap="none" strike="noStrike">
              <a:solidFill>
                <a:schemeClr val="dk1"/>
              </a:solidFill>
              <a:latin typeface="Poppins"/>
              <a:ea typeface="Poppins"/>
              <a:cs typeface="Poppins"/>
              <a:sym typeface="Poppins"/>
            </a:endParaRPr>
          </a:p>
        </p:txBody>
      </p:sp>
      <p:sp>
        <p:nvSpPr>
          <p:cNvPr id="2264" name="Google Shape;2264;p125"/>
          <p:cNvSpPr/>
          <p:nvPr/>
        </p:nvSpPr>
        <p:spPr>
          <a:xfrm>
            <a:off x="0" y="972592"/>
            <a:ext cx="9144000" cy="5691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sp>
        <p:nvSpPr>
          <p:cNvPr id="2265" name="Google Shape;2265;p125"/>
          <p:cNvSpPr/>
          <p:nvPr/>
        </p:nvSpPr>
        <p:spPr>
          <a:xfrm>
            <a:off x="528510" y="980514"/>
            <a:ext cx="7910700" cy="5730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None/>
            </a:pPr>
            <a:r>
              <a:rPr b="0" i="0" lang="en" sz="1600" u="none" cap="none" strike="noStrike">
                <a:solidFill>
                  <a:srgbClr val="FFFFFF"/>
                </a:solidFill>
                <a:latin typeface="Poppins"/>
                <a:ea typeface="Poppins"/>
                <a:cs typeface="Poppins"/>
                <a:sym typeface="Poppins"/>
              </a:rPr>
              <a:t>Superior electrochemical &amp; chemical stability of Fluorinated polymers</a:t>
            </a:r>
            <a:endParaRPr/>
          </a:p>
        </p:txBody>
      </p:sp>
      <p:grpSp>
        <p:nvGrpSpPr>
          <p:cNvPr id="2266" name="Google Shape;2266;p125"/>
          <p:cNvGrpSpPr/>
          <p:nvPr/>
        </p:nvGrpSpPr>
        <p:grpSpPr>
          <a:xfrm>
            <a:off x="268842" y="1135440"/>
            <a:ext cx="248100" cy="248100"/>
            <a:chOff x="2716967" y="2011795"/>
            <a:chExt cx="248100" cy="248100"/>
          </a:xfrm>
        </p:grpSpPr>
        <p:sp>
          <p:nvSpPr>
            <p:cNvPr id="2267" name="Google Shape;2267;p125"/>
            <p:cNvSpPr/>
            <p:nvPr/>
          </p:nvSpPr>
          <p:spPr>
            <a:xfrm>
              <a:off x="2716967" y="2011795"/>
              <a:ext cx="248100" cy="248100"/>
            </a:xfrm>
            <a:prstGeom prst="ellipse">
              <a:avLst/>
            </a:prstGeom>
            <a:solidFill>
              <a:schemeClr val="lt1"/>
            </a:solidFill>
            <a:ln cap="rnd" cmpd="sng" w="222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sp>
          <p:nvSpPr>
            <p:cNvPr id="2268" name="Google Shape;2268;p125"/>
            <p:cNvSpPr/>
            <p:nvPr/>
          </p:nvSpPr>
          <p:spPr>
            <a:xfrm rot="-2700000">
              <a:off x="2779028" y="2077537"/>
              <a:ext cx="128220" cy="81206"/>
            </a:xfrm>
            <a:custGeom>
              <a:rect b="b" l="l" r="r" t="t"/>
              <a:pathLst>
                <a:path extrusionOk="0" h="294468" w="464950">
                  <a:moveTo>
                    <a:pt x="464950" y="209227"/>
                  </a:moveTo>
                  <a:lnTo>
                    <a:pt x="464950" y="294468"/>
                  </a:lnTo>
                  <a:lnTo>
                    <a:pt x="85241" y="294468"/>
                  </a:lnTo>
                  <a:lnTo>
                    <a:pt x="1" y="294468"/>
                  </a:lnTo>
                  <a:lnTo>
                    <a:pt x="0" y="294468"/>
                  </a:lnTo>
                  <a:lnTo>
                    <a:pt x="0" y="0"/>
                  </a:lnTo>
                  <a:lnTo>
                    <a:pt x="85241" y="0"/>
                  </a:lnTo>
                  <a:lnTo>
                    <a:pt x="85241" y="209227"/>
                  </a:lnTo>
                  <a:close/>
                </a:path>
              </a:pathLst>
            </a:custGeom>
            <a:solidFill>
              <a:srgbClr val="009EE0"/>
            </a:solidFill>
            <a:ln cap="rnd" cmpd="sng" w="22225">
              <a:solidFill>
                <a:schemeClr val="accent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grpSp>
      <p:sp>
        <p:nvSpPr>
          <p:cNvPr id="2269" name="Google Shape;2269;p125"/>
          <p:cNvSpPr txBox="1"/>
          <p:nvPr/>
        </p:nvSpPr>
        <p:spPr>
          <a:xfrm>
            <a:off x="6871388" y="3532294"/>
            <a:ext cx="1891500" cy="230700"/>
          </a:xfrm>
          <a:prstGeom prst="rect">
            <a:avLst/>
          </a:prstGeom>
          <a:solidFill>
            <a:schemeClr val="lt1"/>
          </a:solidFill>
          <a:ln>
            <a:noFill/>
          </a:ln>
        </p:spPr>
        <p:txBody>
          <a:bodyPr anchorCtr="0" anchor="t" bIns="45700" lIns="91425" spcFirstLastPara="1" rIns="91425" wrap="square" tIns="45700">
            <a:spAutoFit/>
          </a:bodyPr>
          <a:lstStyle/>
          <a:p>
            <a:pPr indent="0" lvl="0" marL="0" marR="0" rtl="0" algn="ctr">
              <a:lnSpc>
                <a:spcPct val="100000"/>
              </a:lnSpc>
              <a:spcBef>
                <a:spcPts val="0"/>
              </a:spcBef>
              <a:spcAft>
                <a:spcPts val="0"/>
              </a:spcAft>
              <a:buClr>
                <a:srgbClr val="000000"/>
              </a:buClr>
              <a:buSzPts val="900"/>
              <a:buFont typeface="Arial"/>
              <a:buNone/>
            </a:pPr>
            <a:r>
              <a:rPr b="0" i="0" lang="en" sz="900" u="none" cap="none" strike="noStrike">
                <a:solidFill>
                  <a:schemeClr val="dk1"/>
                </a:solidFill>
                <a:latin typeface="Poppins"/>
                <a:ea typeface="Poppins"/>
                <a:cs typeface="Poppins"/>
                <a:sym typeface="Poppins"/>
              </a:rPr>
              <a:t>Syensqo Fluorinated binders</a:t>
            </a:r>
            <a:endParaRPr b="0" i="0" sz="900" u="none" cap="none" strike="noStrike">
              <a:solidFill>
                <a:schemeClr val="dk1"/>
              </a:solidFill>
              <a:latin typeface="Poppins"/>
              <a:ea typeface="Poppins"/>
              <a:cs typeface="Poppins"/>
              <a:sym typeface="Poppins"/>
            </a:endParaRPr>
          </a:p>
        </p:txBody>
      </p:sp>
      <p:grpSp>
        <p:nvGrpSpPr>
          <p:cNvPr id="2270" name="Google Shape;2270;p125"/>
          <p:cNvGrpSpPr/>
          <p:nvPr/>
        </p:nvGrpSpPr>
        <p:grpSpPr>
          <a:xfrm>
            <a:off x="6781800" y="2659856"/>
            <a:ext cx="1676475" cy="834310"/>
            <a:chOff x="6781800" y="2647950"/>
            <a:chExt cx="1676475" cy="834310"/>
          </a:xfrm>
        </p:grpSpPr>
        <p:sp>
          <p:nvSpPr>
            <p:cNvPr id="2271" name="Google Shape;2271;p125"/>
            <p:cNvSpPr/>
            <p:nvPr/>
          </p:nvSpPr>
          <p:spPr>
            <a:xfrm>
              <a:off x="6781800" y="3158260"/>
              <a:ext cx="428700" cy="324000"/>
            </a:xfrm>
            <a:prstGeom prst="rect">
              <a:avLst/>
            </a:prstGeom>
            <a:solidFill>
              <a:schemeClr val="accent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2272" name="Google Shape;2272;p125"/>
            <p:cNvSpPr/>
            <p:nvPr/>
          </p:nvSpPr>
          <p:spPr>
            <a:xfrm>
              <a:off x="7419975" y="2854037"/>
              <a:ext cx="428700" cy="6282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sp>
          <p:nvSpPr>
            <p:cNvPr id="2273" name="Google Shape;2273;p125"/>
            <p:cNvSpPr/>
            <p:nvPr/>
          </p:nvSpPr>
          <p:spPr>
            <a:xfrm>
              <a:off x="8029575" y="2647950"/>
              <a:ext cx="428700" cy="8343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t/>
              </a:r>
              <a:endParaRPr b="0" i="0" sz="1400" u="none" cap="none" strike="noStrike">
                <a:solidFill>
                  <a:schemeClr val="lt1"/>
                </a:solidFill>
                <a:latin typeface="Arial"/>
                <a:ea typeface="Arial"/>
                <a:cs typeface="Arial"/>
                <a:sym typeface="Arial"/>
              </a:endParaRPr>
            </a:p>
          </p:txBody>
        </p:sp>
      </p:grpSp>
    </p:spTree>
  </p:cSld>
  <p:clrMapOvr>
    <a:masterClrMapping/>
  </p:clrMapOvr>
  <mc:AlternateContent>
    <mc:Choice Requires="p14">
      <p:transition spd="slow" p14:dur="700">
        <p:fade/>
      </p:transition>
    </mc:Choice>
    <mc:Fallback>
      <p:transition spd="slow">
        <p:fade/>
      </p:transition>
    </mc:Fallback>
  </mc:AlternateContent>
</p:sld>
</file>

<file path=ppt/slides/slide3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277" name="Shape 2277"/>
        <p:cNvGrpSpPr/>
        <p:nvPr/>
      </p:nvGrpSpPr>
      <p:grpSpPr>
        <a:xfrm>
          <a:off x="0" y="0"/>
          <a:ext cx="0" cy="0"/>
          <a:chOff x="0" y="0"/>
          <a:chExt cx="0" cy="0"/>
        </a:xfrm>
      </p:grpSpPr>
      <p:grpSp>
        <p:nvGrpSpPr>
          <p:cNvPr id="2278" name="Google Shape;2278;p126"/>
          <p:cNvGrpSpPr/>
          <p:nvPr/>
        </p:nvGrpSpPr>
        <p:grpSpPr>
          <a:xfrm rot="10800000">
            <a:off x="1285690" y="1554586"/>
            <a:ext cx="2550692" cy="4112775"/>
            <a:chOff x="3059629" y="1048743"/>
            <a:chExt cx="1386773" cy="2184857"/>
          </a:xfrm>
        </p:grpSpPr>
        <p:grpSp>
          <p:nvGrpSpPr>
            <p:cNvPr id="2279" name="Google Shape;2279;p126"/>
            <p:cNvGrpSpPr/>
            <p:nvPr/>
          </p:nvGrpSpPr>
          <p:grpSpPr>
            <a:xfrm>
              <a:off x="3059629" y="1048743"/>
              <a:ext cx="1165227" cy="1488622"/>
              <a:chOff x="3059629" y="1048743"/>
              <a:chExt cx="1165227" cy="1488622"/>
            </a:xfrm>
          </p:grpSpPr>
          <p:sp>
            <p:nvSpPr>
              <p:cNvPr id="2280" name="Google Shape;2280;p126"/>
              <p:cNvSpPr/>
              <p:nvPr/>
            </p:nvSpPr>
            <p:spPr>
              <a:xfrm>
                <a:off x="3902205" y="1098934"/>
                <a:ext cx="322651" cy="645944"/>
              </a:xfrm>
              <a:custGeom>
                <a:rect b="b" l="l" r="r" t="t"/>
                <a:pathLst>
                  <a:path extrusionOk="0" h="645944" w="322651">
                    <a:moveTo>
                      <a:pt x="1360" y="617153"/>
                    </a:moveTo>
                    <a:cubicBezTo>
                      <a:pt x="-3207" y="630742"/>
                      <a:pt x="4466" y="640708"/>
                      <a:pt x="13419" y="644332"/>
                    </a:cubicBezTo>
                    <a:cubicBezTo>
                      <a:pt x="22554" y="647956"/>
                      <a:pt x="34978" y="645963"/>
                      <a:pt x="41190" y="633279"/>
                    </a:cubicBezTo>
                    <a:lnTo>
                      <a:pt x="316893" y="106543"/>
                    </a:lnTo>
                    <a:cubicBezTo>
                      <a:pt x="324749" y="87336"/>
                      <a:pt x="324567" y="66318"/>
                      <a:pt x="316345" y="47292"/>
                    </a:cubicBezTo>
                    <a:cubicBezTo>
                      <a:pt x="308123" y="28267"/>
                      <a:pt x="292958" y="13408"/>
                      <a:pt x="273592" y="5617"/>
                    </a:cubicBezTo>
                    <a:cubicBezTo>
                      <a:pt x="264274" y="1812"/>
                      <a:pt x="254408" y="0"/>
                      <a:pt x="244541" y="0"/>
                    </a:cubicBezTo>
                    <a:cubicBezTo>
                      <a:pt x="232300" y="0"/>
                      <a:pt x="220059" y="2899"/>
                      <a:pt x="208731" y="8697"/>
                    </a:cubicBezTo>
                    <a:cubicBezTo>
                      <a:pt x="188085" y="19207"/>
                      <a:pt x="173286" y="37870"/>
                      <a:pt x="167988" y="59976"/>
                    </a:cubicBezTo>
                    <a:lnTo>
                      <a:pt x="167988" y="59976"/>
                    </a:lnTo>
                    <a:cubicBezTo>
                      <a:pt x="167988" y="59976"/>
                      <a:pt x="1177" y="617334"/>
                      <a:pt x="1177" y="617334"/>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81" name="Google Shape;2281;p126"/>
              <p:cNvSpPr/>
              <p:nvPr/>
            </p:nvSpPr>
            <p:spPr>
              <a:xfrm>
                <a:off x="3787451" y="1048743"/>
                <a:ext cx="166221" cy="666541"/>
              </a:xfrm>
              <a:custGeom>
                <a:rect b="b" l="l" r="r" t="t"/>
                <a:pathLst>
                  <a:path extrusionOk="0" h="666541" w="166221">
                    <a:moveTo>
                      <a:pt x="18184" y="72478"/>
                    </a:moveTo>
                    <a:cubicBezTo>
                      <a:pt x="18184" y="48742"/>
                      <a:pt x="30426" y="26273"/>
                      <a:pt x="51437" y="12503"/>
                    </a:cubicBezTo>
                    <a:cubicBezTo>
                      <a:pt x="64044" y="4168"/>
                      <a:pt x="78477" y="0"/>
                      <a:pt x="92728" y="0"/>
                    </a:cubicBezTo>
                    <a:cubicBezTo>
                      <a:pt x="102046" y="0"/>
                      <a:pt x="111182" y="1812"/>
                      <a:pt x="119952" y="5436"/>
                    </a:cubicBezTo>
                    <a:cubicBezTo>
                      <a:pt x="153752" y="19026"/>
                      <a:pt x="172753" y="55627"/>
                      <a:pt x="164166" y="90598"/>
                    </a:cubicBezTo>
                    <a:lnTo>
                      <a:pt x="42850" y="648137"/>
                    </a:lnTo>
                    <a:cubicBezTo>
                      <a:pt x="42667" y="649768"/>
                      <a:pt x="41936" y="651761"/>
                      <a:pt x="41388" y="653211"/>
                    </a:cubicBezTo>
                    <a:cubicBezTo>
                      <a:pt x="36455" y="664988"/>
                      <a:pt x="25127" y="668069"/>
                      <a:pt x="16357" y="665894"/>
                    </a:cubicBezTo>
                    <a:cubicBezTo>
                      <a:pt x="7405" y="663720"/>
                      <a:pt x="-1000" y="655747"/>
                      <a:pt x="97" y="642882"/>
                    </a:cubicBezTo>
                    <a:lnTo>
                      <a:pt x="18367" y="72297"/>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82" name="Google Shape;2282;p126"/>
              <p:cNvSpPr/>
              <p:nvPr/>
            </p:nvSpPr>
            <p:spPr>
              <a:xfrm>
                <a:off x="3545051" y="1095129"/>
                <a:ext cx="166574" cy="621021"/>
              </a:xfrm>
              <a:custGeom>
                <a:rect b="b" l="l" r="r" t="t"/>
                <a:pathLst>
                  <a:path extrusionOk="0" h="621021" w="166574">
                    <a:moveTo>
                      <a:pt x="123737" y="603382"/>
                    </a:moveTo>
                    <a:cubicBezTo>
                      <a:pt x="126661" y="617334"/>
                      <a:pt x="138354" y="622226"/>
                      <a:pt x="148037" y="620777"/>
                    </a:cubicBezTo>
                    <a:cubicBezTo>
                      <a:pt x="157721" y="619327"/>
                      <a:pt x="167587" y="611536"/>
                      <a:pt x="166491" y="597221"/>
                    </a:cubicBezTo>
                    <a:lnTo>
                      <a:pt x="139633" y="66861"/>
                    </a:lnTo>
                    <a:cubicBezTo>
                      <a:pt x="138719" y="39501"/>
                      <a:pt x="121545" y="15220"/>
                      <a:pt x="95966" y="5073"/>
                    </a:cubicBezTo>
                    <a:cubicBezTo>
                      <a:pt x="87562" y="1631"/>
                      <a:pt x="78792" y="0"/>
                      <a:pt x="70022" y="0"/>
                    </a:cubicBezTo>
                    <a:cubicBezTo>
                      <a:pt x="53213" y="0"/>
                      <a:pt x="36770" y="6161"/>
                      <a:pt x="23432" y="17938"/>
                    </a:cubicBezTo>
                    <a:cubicBezTo>
                      <a:pt x="3152" y="36058"/>
                      <a:pt x="-4705" y="63056"/>
                      <a:pt x="2786" y="88424"/>
                    </a:cubicBezTo>
                    <a:lnTo>
                      <a:pt x="2786" y="88424"/>
                    </a:lnTo>
                    <a:cubicBezTo>
                      <a:pt x="2786" y="88424"/>
                      <a:pt x="123737" y="603382"/>
                      <a:pt x="123737" y="603382"/>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83" name="Google Shape;2283;p126"/>
              <p:cNvSpPr/>
              <p:nvPr/>
            </p:nvSpPr>
            <p:spPr>
              <a:xfrm>
                <a:off x="3323519" y="1225046"/>
                <a:ext cx="273682" cy="522484"/>
              </a:xfrm>
              <a:custGeom>
                <a:rect b="b" l="l" r="r" t="t"/>
                <a:pathLst>
                  <a:path extrusionOk="0" h="522484" w="273682">
                    <a:moveTo>
                      <a:pt x="232540" y="509885"/>
                    </a:moveTo>
                    <a:cubicBezTo>
                      <a:pt x="238934" y="522568"/>
                      <a:pt x="251724" y="524562"/>
                      <a:pt x="260676" y="520756"/>
                    </a:cubicBezTo>
                    <a:cubicBezTo>
                      <a:pt x="269629" y="516951"/>
                      <a:pt x="276937" y="506442"/>
                      <a:pt x="272187" y="493034"/>
                    </a:cubicBezTo>
                    <a:lnTo>
                      <a:pt x="134244" y="65049"/>
                    </a:lnTo>
                    <a:cubicBezTo>
                      <a:pt x="126388" y="39138"/>
                      <a:pt x="119445" y="16851"/>
                      <a:pt x="90029" y="4892"/>
                    </a:cubicBezTo>
                    <a:cubicBezTo>
                      <a:pt x="81259" y="1450"/>
                      <a:pt x="72855" y="0"/>
                      <a:pt x="64999" y="0"/>
                    </a:cubicBezTo>
                    <a:cubicBezTo>
                      <a:pt x="43805" y="0"/>
                      <a:pt x="26448" y="10691"/>
                      <a:pt x="15851" y="23193"/>
                    </a:cubicBezTo>
                    <a:cubicBezTo>
                      <a:pt x="-2785" y="44937"/>
                      <a:pt x="-5160" y="74653"/>
                      <a:pt x="9639" y="98933"/>
                    </a:cubicBezTo>
                    <a:lnTo>
                      <a:pt x="9639" y="98933"/>
                    </a:lnTo>
                    <a:cubicBezTo>
                      <a:pt x="9639" y="98933"/>
                      <a:pt x="232540" y="509885"/>
                      <a:pt x="232540" y="509885"/>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84" name="Google Shape;2284;p126"/>
              <p:cNvSpPr/>
              <p:nvPr/>
            </p:nvSpPr>
            <p:spPr>
              <a:xfrm>
                <a:off x="3165697" y="1412040"/>
                <a:ext cx="329465" cy="395672"/>
              </a:xfrm>
              <a:custGeom>
                <a:rect b="b" l="l" r="r" t="t"/>
                <a:pathLst>
                  <a:path extrusionOk="0" h="395672" w="329465">
                    <a:moveTo>
                      <a:pt x="18374" y="104369"/>
                    </a:moveTo>
                    <a:lnTo>
                      <a:pt x="18374" y="104369"/>
                    </a:lnTo>
                    <a:cubicBezTo>
                      <a:pt x="-5926" y="80089"/>
                      <a:pt x="-3368" y="48560"/>
                      <a:pt x="10152" y="27904"/>
                    </a:cubicBezTo>
                    <a:cubicBezTo>
                      <a:pt x="19653" y="13590"/>
                      <a:pt x="37192" y="0"/>
                      <a:pt x="60213" y="0"/>
                    </a:cubicBezTo>
                    <a:cubicBezTo>
                      <a:pt x="67704" y="0"/>
                      <a:pt x="75561" y="1450"/>
                      <a:pt x="83965" y="4711"/>
                    </a:cubicBezTo>
                    <a:cubicBezTo>
                      <a:pt x="101505" y="11415"/>
                      <a:pt x="111371" y="25367"/>
                      <a:pt x="119045" y="38414"/>
                    </a:cubicBezTo>
                    <a:lnTo>
                      <a:pt x="325502" y="361848"/>
                    </a:lnTo>
                    <a:cubicBezTo>
                      <a:pt x="333176" y="373444"/>
                      <a:pt x="328608" y="384860"/>
                      <a:pt x="321117" y="390839"/>
                    </a:cubicBezTo>
                    <a:cubicBezTo>
                      <a:pt x="313443" y="397000"/>
                      <a:pt x="301202" y="398449"/>
                      <a:pt x="291701" y="388121"/>
                    </a:cubicBezTo>
                    <a:lnTo>
                      <a:pt x="18374" y="104369"/>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85" name="Google Shape;2285;p126"/>
              <p:cNvSpPr/>
              <p:nvPr/>
            </p:nvSpPr>
            <p:spPr>
              <a:xfrm>
                <a:off x="3079992" y="1624039"/>
                <a:ext cx="332062" cy="267526"/>
              </a:xfrm>
              <a:custGeom>
                <a:rect b="b" l="l" r="r" t="t"/>
                <a:pathLst>
                  <a:path extrusionOk="0" h="267526" w="332062">
                    <a:moveTo>
                      <a:pt x="30266" y="106543"/>
                    </a:moveTo>
                    <a:lnTo>
                      <a:pt x="30266" y="106543"/>
                    </a:lnTo>
                    <a:cubicBezTo>
                      <a:pt x="-1891" y="88423"/>
                      <a:pt x="-5179" y="55627"/>
                      <a:pt x="5418" y="32978"/>
                    </a:cubicBezTo>
                    <a:cubicBezTo>
                      <a:pt x="13822" y="14858"/>
                      <a:pt x="31727" y="0"/>
                      <a:pt x="55479" y="0"/>
                    </a:cubicBezTo>
                    <a:cubicBezTo>
                      <a:pt x="62605" y="0"/>
                      <a:pt x="70096" y="1268"/>
                      <a:pt x="78135" y="4167"/>
                    </a:cubicBezTo>
                    <a:cubicBezTo>
                      <a:pt x="88549" y="8154"/>
                      <a:pt x="95857" y="15220"/>
                      <a:pt x="102983" y="22106"/>
                    </a:cubicBezTo>
                    <a:lnTo>
                      <a:pt x="324787" y="230119"/>
                    </a:lnTo>
                    <a:cubicBezTo>
                      <a:pt x="334653" y="239360"/>
                      <a:pt x="333374" y="251137"/>
                      <a:pt x="327528" y="258747"/>
                    </a:cubicBezTo>
                    <a:cubicBezTo>
                      <a:pt x="321864" y="266358"/>
                      <a:pt x="310719" y="271069"/>
                      <a:pt x="299026" y="264183"/>
                    </a:cubicBezTo>
                    <a:lnTo>
                      <a:pt x="30266" y="106543"/>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86" name="Google Shape;2286;p126"/>
              <p:cNvSpPr/>
              <p:nvPr/>
            </p:nvSpPr>
            <p:spPr>
              <a:xfrm>
                <a:off x="3059629" y="1832097"/>
                <a:ext cx="293783" cy="161619"/>
              </a:xfrm>
              <a:custGeom>
                <a:rect b="b" l="l" r="r" t="t"/>
                <a:pathLst>
                  <a:path extrusionOk="0" h="161619" w="293783">
                    <a:moveTo>
                      <a:pt x="281934" y="121175"/>
                    </a:moveTo>
                    <a:cubicBezTo>
                      <a:pt x="275539" y="117551"/>
                      <a:pt x="78948" y="6840"/>
                      <a:pt x="72553" y="3760"/>
                    </a:cubicBezTo>
                    <a:cubicBezTo>
                      <a:pt x="45696" y="-6931"/>
                      <a:pt x="14818" y="5934"/>
                      <a:pt x="3856" y="32751"/>
                    </a:cubicBezTo>
                    <a:cubicBezTo>
                      <a:pt x="-1808" y="46522"/>
                      <a:pt x="-1260" y="62105"/>
                      <a:pt x="5683" y="75694"/>
                    </a:cubicBezTo>
                    <a:cubicBezTo>
                      <a:pt x="12443" y="89284"/>
                      <a:pt x="24684" y="99069"/>
                      <a:pt x="39118" y="102874"/>
                    </a:cubicBezTo>
                    <a:cubicBezTo>
                      <a:pt x="39118" y="102874"/>
                      <a:pt x="263846" y="160132"/>
                      <a:pt x="265856" y="160675"/>
                    </a:cubicBezTo>
                    <a:cubicBezTo>
                      <a:pt x="276636" y="163937"/>
                      <a:pt x="287963" y="158501"/>
                      <a:pt x="292165" y="148173"/>
                    </a:cubicBezTo>
                    <a:cubicBezTo>
                      <a:pt x="296368" y="137845"/>
                      <a:pt x="292165" y="126248"/>
                      <a:pt x="282117" y="121175"/>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87" name="Google Shape;2287;p126"/>
              <p:cNvSpPr/>
              <p:nvPr/>
            </p:nvSpPr>
            <p:spPr>
              <a:xfrm>
                <a:off x="3339975" y="2397926"/>
                <a:ext cx="76291" cy="71863"/>
              </a:xfrm>
              <a:custGeom>
                <a:rect b="b" l="l" r="r" t="t"/>
                <a:pathLst>
                  <a:path extrusionOk="0" h="71863" w="76291">
                    <a:moveTo>
                      <a:pt x="35571" y="906"/>
                    </a:moveTo>
                    <a:cubicBezTo>
                      <a:pt x="15291" y="1268"/>
                      <a:pt x="3415" y="15583"/>
                      <a:pt x="674" y="29716"/>
                    </a:cubicBezTo>
                    <a:cubicBezTo>
                      <a:pt x="-1883" y="42762"/>
                      <a:pt x="2319" y="60882"/>
                      <a:pt x="22234" y="69217"/>
                    </a:cubicBezTo>
                    <a:cubicBezTo>
                      <a:pt x="32100" y="73203"/>
                      <a:pt x="42697" y="72660"/>
                      <a:pt x="52015" y="67767"/>
                    </a:cubicBezTo>
                    <a:cubicBezTo>
                      <a:pt x="61698" y="62694"/>
                      <a:pt x="68641" y="53634"/>
                      <a:pt x="71016" y="42943"/>
                    </a:cubicBezTo>
                    <a:lnTo>
                      <a:pt x="74853" y="29173"/>
                    </a:lnTo>
                    <a:cubicBezTo>
                      <a:pt x="79055" y="18120"/>
                      <a:pt x="73757" y="5798"/>
                      <a:pt x="62794" y="1450"/>
                    </a:cubicBezTo>
                    <a:lnTo>
                      <a:pt x="62794" y="1450"/>
                    </a:lnTo>
                    <a:cubicBezTo>
                      <a:pt x="60054" y="181"/>
                      <a:pt x="57313" y="0"/>
                      <a:pt x="54573" y="0"/>
                    </a:cubicBezTo>
                    <a:cubicBezTo>
                      <a:pt x="52746" y="0"/>
                      <a:pt x="51101" y="0"/>
                      <a:pt x="49091" y="181"/>
                    </a:cubicBezTo>
                    <a:lnTo>
                      <a:pt x="35571" y="906"/>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88" name="Google Shape;2288;p126"/>
              <p:cNvSpPr/>
              <p:nvPr/>
            </p:nvSpPr>
            <p:spPr>
              <a:xfrm>
                <a:off x="3241756" y="2296456"/>
                <a:ext cx="114240" cy="83414"/>
              </a:xfrm>
              <a:custGeom>
                <a:rect b="b" l="l" r="r" t="t"/>
                <a:pathLst>
                  <a:path extrusionOk="0" h="83414" w="114240">
                    <a:moveTo>
                      <a:pt x="114240" y="18120"/>
                    </a:moveTo>
                    <a:cubicBezTo>
                      <a:pt x="113144" y="10328"/>
                      <a:pt x="108211" y="4167"/>
                      <a:pt x="101086" y="1449"/>
                    </a:cubicBezTo>
                    <a:cubicBezTo>
                      <a:pt x="98345" y="362"/>
                      <a:pt x="95604" y="0"/>
                      <a:pt x="92864" y="0"/>
                    </a:cubicBezTo>
                    <a:cubicBezTo>
                      <a:pt x="91037" y="0"/>
                      <a:pt x="89027" y="0"/>
                      <a:pt x="87017" y="362"/>
                    </a:cubicBezTo>
                    <a:cubicBezTo>
                      <a:pt x="86286" y="362"/>
                      <a:pt x="85556" y="362"/>
                      <a:pt x="84642" y="544"/>
                    </a:cubicBezTo>
                    <a:lnTo>
                      <a:pt x="38783" y="3986"/>
                    </a:lnTo>
                    <a:cubicBezTo>
                      <a:pt x="22888" y="4530"/>
                      <a:pt x="8819" y="14314"/>
                      <a:pt x="2973" y="28810"/>
                    </a:cubicBezTo>
                    <a:cubicBezTo>
                      <a:pt x="-3970" y="46386"/>
                      <a:pt x="1511" y="64687"/>
                      <a:pt x="16676" y="75559"/>
                    </a:cubicBezTo>
                    <a:cubicBezTo>
                      <a:pt x="31840" y="86612"/>
                      <a:pt x="51207" y="85887"/>
                      <a:pt x="65641" y="74109"/>
                    </a:cubicBezTo>
                    <a:lnTo>
                      <a:pt x="106201" y="38232"/>
                    </a:lnTo>
                    <a:cubicBezTo>
                      <a:pt x="112231" y="33521"/>
                      <a:pt x="115154" y="26092"/>
                      <a:pt x="113875" y="18301"/>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89" name="Google Shape;2289;p126"/>
              <p:cNvSpPr/>
              <p:nvPr/>
            </p:nvSpPr>
            <p:spPr>
              <a:xfrm>
                <a:off x="3155681" y="2174149"/>
                <a:ext cx="168094" cy="87999"/>
              </a:xfrm>
              <a:custGeom>
                <a:rect b="b" l="l" r="r" t="t"/>
                <a:pathLst>
                  <a:path extrusionOk="0" h="87999" w="168094">
                    <a:moveTo>
                      <a:pt x="166514" y="37689"/>
                    </a:moveTo>
                    <a:cubicBezTo>
                      <a:pt x="169072" y="31528"/>
                      <a:pt x="168524" y="24280"/>
                      <a:pt x="164870" y="18482"/>
                    </a:cubicBezTo>
                    <a:cubicBezTo>
                      <a:pt x="161216" y="12503"/>
                      <a:pt x="154821" y="8697"/>
                      <a:pt x="148244" y="8335"/>
                    </a:cubicBezTo>
                    <a:lnTo>
                      <a:pt x="57256" y="906"/>
                    </a:lnTo>
                    <a:cubicBezTo>
                      <a:pt x="53602" y="181"/>
                      <a:pt x="49948" y="0"/>
                      <a:pt x="46477" y="0"/>
                    </a:cubicBezTo>
                    <a:cubicBezTo>
                      <a:pt x="26745" y="0"/>
                      <a:pt x="10301" y="10147"/>
                      <a:pt x="3358" y="27542"/>
                    </a:cubicBezTo>
                    <a:cubicBezTo>
                      <a:pt x="-3585" y="44393"/>
                      <a:pt x="435" y="62694"/>
                      <a:pt x="13590" y="75377"/>
                    </a:cubicBezTo>
                    <a:cubicBezTo>
                      <a:pt x="26927" y="88061"/>
                      <a:pt x="45381" y="91504"/>
                      <a:pt x="62007" y="84256"/>
                    </a:cubicBezTo>
                    <a:lnTo>
                      <a:pt x="62007" y="84256"/>
                    </a:lnTo>
                    <a:cubicBezTo>
                      <a:pt x="62007" y="84256"/>
                      <a:pt x="149340" y="51460"/>
                      <a:pt x="149340" y="51460"/>
                    </a:cubicBezTo>
                    <a:cubicBezTo>
                      <a:pt x="158293" y="48742"/>
                      <a:pt x="163957" y="44212"/>
                      <a:pt x="166332" y="37689"/>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90" name="Google Shape;2290;p126"/>
              <p:cNvSpPr/>
              <p:nvPr/>
            </p:nvSpPr>
            <p:spPr>
              <a:xfrm>
                <a:off x="3090865" y="2018502"/>
                <a:ext cx="232427" cy="96317"/>
              </a:xfrm>
              <a:custGeom>
                <a:rect b="b" l="l" r="r" t="t"/>
                <a:pathLst>
                  <a:path extrusionOk="0" h="96317" w="232427">
                    <a:moveTo>
                      <a:pt x="230783" y="75740"/>
                    </a:moveTo>
                    <a:cubicBezTo>
                      <a:pt x="232976" y="70485"/>
                      <a:pt x="232976" y="64687"/>
                      <a:pt x="230783" y="59432"/>
                    </a:cubicBezTo>
                    <a:cubicBezTo>
                      <a:pt x="228591" y="54178"/>
                      <a:pt x="224388" y="50191"/>
                      <a:pt x="219090" y="48017"/>
                    </a:cubicBezTo>
                    <a:cubicBezTo>
                      <a:pt x="214157" y="46386"/>
                      <a:pt x="209041" y="44937"/>
                      <a:pt x="203925" y="43487"/>
                    </a:cubicBezTo>
                    <a:cubicBezTo>
                      <a:pt x="200637" y="42581"/>
                      <a:pt x="197531" y="41675"/>
                      <a:pt x="194242" y="40588"/>
                    </a:cubicBezTo>
                    <a:lnTo>
                      <a:pt x="76397" y="5979"/>
                    </a:lnTo>
                    <a:cubicBezTo>
                      <a:pt x="71829" y="4530"/>
                      <a:pt x="67079" y="3262"/>
                      <a:pt x="62511" y="1993"/>
                    </a:cubicBezTo>
                    <a:cubicBezTo>
                      <a:pt x="57761" y="544"/>
                      <a:pt x="53010" y="0"/>
                      <a:pt x="48443" y="0"/>
                    </a:cubicBezTo>
                    <a:cubicBezTo>
                      <a:pt x="29259" y="0"/>
                      <a:pt x="11354" y="11415"/>
                      <a:pt x="3680" y="30078"/>
                    </a:cubicBezTo>
                    <a:cubicBezTo>
                      <a:pt x="-2715" y="44755"/>
                      <a:pt x="-705" y="61788"/>
                      <a:pt x="9161" y="75740"/>
                    </a:cubicBezTo>
                    <a:cubicBezTo>
                      <a:pt x="19027" y="89692"/>
                      <a:pt x="34557" y="97302"/>
                      <a:pt x="50818" y="96215"/>
                    </a:cubicBezTo>
                    <a:lnTo>
                      <a:pt x="187665" y="90417"/>
                    </a:lnTo>
                    <a:cubicBezTo>
                      <a:pt x="194425" y="90054"/>
                      <a:pt x="201002" y="89873"/>
                      <a:pt x="207762" y="89511"/>
                    </a:cubicBezTo>
                    <a:cubicBezTo>
                      <a:pt x="216349" y="89873"/>
                      <a:pt x="226581" y="86612"/>
                      <a:pt x="230783" y="75921"/>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91" name="Google Shape;2291;p126"/>
              <p:cNvSpPr/>
              <p:nvPr/>
            </p:nvSpPr>
            <p:spPr>
              <a:xfrm>
                <a:off x="3444677" y="2475002"/>
                <a:ext cx="62819" cy="62363"/>
              </a:xfrm>
              <a:custGeom>
                <a:rect b="b" l="l" r="r" t="t"/>
                <a:pathLst>
                  <a:path extrusionOk="0" h="62363" w="62819">
                    <a:moveTo>
                      <a:pt x="43233" y="2288"/>
                    </a:moveTo>
                    <a:cubicBezTo>
                      <a:pt x="35560" y="-792"/>
                      <a:pt x="26972" y="-792"/>
                      <a:pt x="19116" y="2469"/>
                    </a:cubicBezTo>
                    <a:cubicBezTo>
                      <a:pt x="11442" y="5731"/>
                      <a:pt x="5413" y="11710"/>
                      <a:pt x="2307" y="19502"/>
                    </a:cubicBezTo>
                    <a:cubicBezTo>
                      <a:pt x="-799" y="27293"/>
                      <a:pt x="-799" y="35809"/>
                      <a:pt x="2490" y="43420"/>
                    </a:cubicBezTo>
                    <a:cubicBezTo>
                      <a:pt x="5779" y="51030"/>
                      <a:pt x="11808" y="57009"/>
                      <a:pt x="19664" y="60090"/>
                    </a:cubicBezTo>
                    <a:cubicBezTo>
                      <a:pt x="39945" y="67337"/>
                      <a:pt x="54926" y="56103"/>
                      <a:pt x="60408" y="42695"/>
                    </a:cubicBezTo>
                    <a:cubicBezTo>
                      <a:pt x="65889" y="29286"/>
                      <a:pt x="62783" y="10804"/>
                      <a:pt x="43233" y="2107"/>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nvGrpSpPr>
            <p:cNvPr id="2292" name="Google Shape;2292;p126"/>
            <p:cNvGrpSpPr/>
            <p:nvPr/>
          </p:nvGrpSpPr>
          <p:grpSpPr>
            <a:xfrm>
              <a:off x="3281358" y="1744797"/>
              <a:ext cx="1165044" cy="1488803"/>
              <a:chOff x="3281358" y="1744797"/>
              <a:chExt cx="1165044" cy="1488803"/>
            </a:xfrm>
          </p:grpSpPr>
          <p:sp>
            <p:nvSpPr>
              <p:cNvPr id="2293" name="Google Shape;2293;p126"/>
              <p:cNvSpPr/>
              <p:nvPr/>
            </p:nvSpPr>
            <p:spPr>
              <a:xfrm>
                <a:off x="3281358" y="2537465"/>
                <a:ext cx="322651" cy="645944"/>
              </a:xfrm>
              <a:custGeom>
                <a:rect b="b" l="l" r="r" t="t"/>
                <a:pathLst>
                  <a:path extrusionOk="0" h="645944" w="322651">
                    <a:moveTo>
                      <a:pt x="321291" y="28792"/>
                    </a:moveTo>
                    <a:cubicBezTo>
                      <a:pt x="325859" y="15202"/>
                      <a:pt x="318185" y="5236"/>
                      <a:pt x="309232" y="1612"/>
                    </a:cubicBezTo>
                    <a:cubicBezTo>
                      <a:pt x="300097" y="-2012"/>
                      <a:pt x="287673" y="-19"/>
                      <a:pt x="281461" y="12665"/>
                    </a:cubicBezTo>
                    <a:lnTo>
                      <a:pt x="5758" y="539401"/>
                    </a:lnTo>
                    <a:cubicBezTo>
                      <a:pt x="-2098" y="558608"/>
                      <a:pt x="-1915" y="579627"/>
                      <a:pt x="6306" y="598652"/>
                    </a:cubicBezTo>
                    <a:cubicBezTo>
                      <a:pt x="14528" y="617678"/>
                      <a:pt x="29693" y="632536"/>
                      <a:pt x="49060" y="640327"/>
                    </a:cubicBezTo>
                    <a:cubicBezTo>
                      <a:pt x="58378" y="644132"/>
                      <a:pt x="68244" y="645944"/>
                      <a:pt x="78110" y="645944"/>
                    </a:cubicBezTo>
                    <a:cubicBezTo>
                      <a:pt x="90351" y="645944"/>
                      <a:pt x="102592" y="643045"/>
                      <a:pt x="113920" y="637247"/>
                    </a:cubicBezTo>
                    <a:cubicBezTo>
                      <a:pt x="134566" y="626738"/>
                      <a:pt x="149365" y="608074"/>
                      <a:pt x="154663" y="585968"/>
                    </a:cubicBezTo>
                    <a:lnTo>
                      <a:pt x="154663" y="585968"/>
                    </a:lnTo>
                    <a:cubicBezTo>
                      <a:pt x="154663" y="585968"/>
                      <a:pt x="321474" y="28610"/>
                      <a:pt x="321474" y="28610"/>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94" name="Google Shape;2294;p126"/>
              <p:cNvSpPr/>
              <p:nvPr/>
            </p:nvSpPr>
            <p:spPr>
              <a:xfrm>
                <a:off x="3552359" y="2567059"/>
                <a:ext cx="166221" cy="666541"/>
              </a:xfrm>
              <a:custGeom>
                <a:rect b="b" l="l" r="r" t="t"/>
                <a:pathLst>
                  <a:path extrusionOk="0" h="666541" w="166221">
                    <a:moveTo>
                      <a:pt x="148037" y="594063"/>
                    </a:moveTo>
                    <a:cubicBezTo>
                      <a:pt x="148037" y="617800"/>
                      <a:pt x="135796" y="640268"/>
                      <a:pt x="114785" y="654039"/>
                    </a:cubicBezTo>
                    <a:cubicBezTo>
                      <a:pt x="102178" y="662374"/>
                      <a:pt x="87745" y="666541"/>
                      <a:pt x="73494" y="666541"/>
                    </a:cubicBezTo>
                    <a:cubicBezTo>
                      <a:pt x="64176" y="666541"/>
                      <a:pt x="55040" y="664729"/>
                      <a:pt x="46270" y="661105"/>
                    </a:cubicBezTo>
                    <a:cubicBezTo>
                      <a:pt x="12470" y="647516"/>
                      <a:pt x="-6532" y="610914"/>
                      <a:pt x="2056" y="575943"/>
                    </a:cubicBezTo>
                    <a:lnTo>
                      <a:pt x="123372" y="18404"/>
                    </a:lnTo>
                    <a:cubicBezTo>
                      <a:pt x="123555" y="16774"/>
                      <a:pt x="124286" y="14780"/>
                      <a:pt x="124834" y="13331"/>
                    </a:cubicBezTo>
                    <a:cubicBezTo>
                      <a:pt x="129767" y="1553"/>
                      <a:pt x="141095" y="-1527"/>
                      <a:pt x="149865" y="647"/>
                    </a:cubicBezTo>
                    <a:cubicBezTo>
                      <a:pt x="158817" y="2821"/>
                      <a:pt x="167222" y="10794"/>
                      <a:pt x="166125" y="23659"/>
                    </a:cubicBezTo>
                    <a:lnTo>
                      <a:pt x="147855" y="594244"/>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95" name="Google Shape;2295;p126"/>
              <p:cNvSpPr/>
              <p:nvPr/>
            </p:nvSpPr>
            <p:spPr>
              <a:xfrm>
                <a:off x="3794406" y="2566012"/>
                <a:ext cx="166574" cy="621020"/>
              </a:xfrm>
              <a:custGeom>
                <a:rect b="b" l="l" r="r" t="t"/>
                <a:pathLst>
                  <a:path extrusionOk="0" h="621020" w="166574">
                    <a:moveTo>
                      <a:pt x="42837" y="17639"/>
                    </a:moveTo>
                    <a:cubicBezTo>
                      <a:pt x="39914" y="3687"/>
                      <a:pt x="28220" y="-1205"/>
                      <a:pt x="18537" y="245"/>
                    </a:cubicBezTo>
                    <a:cubicBezTo>
                      <a:pt x="8854" y="1694"/>
                      <a:pt x="-1013" y="9485"/>
                      <a:pt x="84" y="23800"/>
                    </a:cubicBezTo>
                    <a:lnTo>
                      <a:pt x="26941" y="554160"/>
                    </a:lnTo>
                    <a:cubicBezTo>
                      <a:pt x="27855" y="581520"/>
                      <a:pt x="45029" y="605801"/>
                      <a:pt x="70608" y="615948"/>
                    </a:cubicBezTo>
                    <a:cubicBezTo>
                      <a:pt x="79013" y="619390"/>
                      <a:pt x="87782" y="621021"/>
                      <a:pt x="96552" y="621021"/>
                    </a:cubicBezTo>
                    <a:cubicBezTo>
                      <a:pt x="113361" y="621021"/>
                      <a:pt x="129805" y="614860"/>
                      <a:pt x="143142" y="603083"/>
                    </a:cubicBezTo>
                    <a:cubicBezTo>
                      <a:pt x="163423" y="584963"/>
                      <a:pt x="171279" y="557965"/>
                      <a:pt x="163788" y="532598"/>
                    </a:cubicBezTo>
                    <a:lnTo>
                      <a:pt x="163788" y="532598"/>
                    </a:lnTo>
                    <a:cubicBezTo>
                      <a:pt x="163788" y="532598"/>
                      <a:pt x="42837" y="17639"/>
                      <a:pt x="42837" y="17639"/>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96" name="Google Shape;2296;p126"/>
              <p:cNvSpPr/>
              <p:nvPr/>
            </p:nvSpPr>
            <p:spPr>
              <a:xfrm>
                <a:off x="3909013" y="2534631"/>
                <a:ext cx="273682" cy="522484"/>
              </a:xfrm>
              <a:custGeom>
                <a:rect b="b" l="l" r="r" t="t"/>
                <a:pathLst>
                  <a:path extrusionOk="0" h="522484" w="273682">
                    <a:moveTo>
                      <a:pt x="41143" y="12600"/>
                    </a:moveTo>
                    <a:cubicBezTo>
                      <a:pt x="34748" y="-84"/>
                      <a:pt x="21958" y="-2077"/>
                      <a:pt x="13006" y="1728"/>
                    </a:cubicBezTo>
                    <a:cubicBezTo>
                      <a:pt x="4053" y="5533"/>
                      <a:pt x="-3255" y="16043"/>
                      <a:pt x="1495" y="29451"/>
                    </a:cubicBezTo>
                    <a:lnTo>
                      <a:pt x="139438" y="457436"/>
                    </a:lnTo>
                    <a:cubicBezTo>
                      <a:pt x="147295" y="483347"/>
                      <a:pt x="154237" y="505634"/>
                      <a:pt x="183653" y="517593"/>
                    </a:cubicBezTo>
                    <a:cubicBezTo>
                      <a:pt x="192423" y="521035"/>
                      <a:pt x="200827" y="522485"/>
                      <a:pt x="208684" y="522485"/>
                    </a:cubicBezTo>
                    <a:cubicBezTo>
                      <a:pt x="229878" y="522485"/>
                      <a:pt x="247234" y="511794"/>
                      <a:pt x="257831" y="499292"/>
                    </a:cubicBezTo>
                    <a:cubicBezTo>
                      <a:pt x="276467" y="477548"/>
                      <a:pt x="278843" y="447832"/>
                      <a:pt x="264043" y="423552"/>
                    </a:cubicBezTo>
                    <a:lnTo>
                      <a:pt x="264043" y="423552"/>
                    </a:lnTo>
                    <a:cubicBezTo>
                      <a:pt x="264043" y="423552"/>
                      <a:pt x="41143" y="12600"/>
                      <a:pt x="41143" y="12600"/>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97" name="Google Shape;2297;p126"/>
              <p:cNvSpPr/>
              <p:nvPr/>
            </p:nvSpPr>
            <p:spPr>
              <a:xfrm>
                <a:off x="4011052" y="2474449"/>
                <a:ext cx="329465" cy="395672"/>
              </a:xfrm>
              <a:custGeom>
                <a:rect b="b" l="l" r="r" t="t"/>
                <a:pathLst>
                  <a:path extrusionOk="0" h="395672" w="329465">
                    <a:moveTo>
                      <a:pt x="311091" y="291304"/>
                    </a:moveTo>
                    <a:lnTo>
                      <a:pt x="311091" y="291304"/>
                    </a:lnTo>
                    <a:cubicBezTo>
                      <a:pt x="335391" y="315584"/>
                      <a:pt x="332833" y="347112"/>
                      <a:pt x="319313" y="367768"/>
                    </a:cubicBezTo>
                    <a:cubicBezTo>
                      <a:pt x="309812" y="382083"/>
                      <a:pt x="292273" y="395673"/>
                      <a:pt x="269252" y="395673"/>
                    </a:cubicBezTo>
                    <a:cubicBezTo>
                      <a:pt x="261761" y="395673"/>
                      <a:pt x="253905" y="394223"/>
                      <a:pt x="245500" y="390962"/>
                    </a:cubicBezTo>
                    <a:cubicBezTo>
                      <a:pt x="227960" y="384257"/>
                      <a:pt x="218094" y="370305"/>
                      <a:pt x="210421" y="357259"/>
                    </a:cubicBezTo>
                    <a:lnTo>
                      <a:pt x="3963" y="33825"/>
                    </a:lnTo>
                    <a:cubicBezTo>
                      <a:pt x="-3710" y="22228"/>
                      <a:pt x="857" y="10813"/>
                      <a:pt x="8348" y="4833"/>
                    </a:cubicBezTo>
                    <a:cubicBezTo>
                      <a:pt x="16022" y="-1327"/>
                      <a:pt x="28263" y="-2777"/>
                      <a:pt x="37764" y="7551"/>
                    </a:cubicBezTo>
                    <a:lnTo>
                      <a:pt x="311091" y="291304"/>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98" name="Google Shape;2298;p126"/>
              <p:cNvSpPr/>
              <p:nvPr/>
            </p:nvSpPr>
            <p:spPr>
              <a:xfrm>
                <a:off x="4094160" y="2390596"/>
                <a:ext cx="332062" cy="267526"/>
              </a:xfrm>
              <a:custGeom>
                <a:rect b="b" l="l" r="r" t="t"/>
                <a:pathLst>
                  <a:path extrusionOk="0" h="267526" w="332062">
                    <a:moveTo>
                      <a:pt x="301797" y="160984"/>
                    </a:moveTo>
                    <a:lnTo>
                      <a:pt x="301797" y="160984"/>
                    </a:lnTo>
                    <a:cubicBezTo>
                      <a:pt x="333953" y="179103"/>
                      <a:pt x="337242" y="211900"/>
                      <a:pt x="326645" y="234549"/>
                    </a:cubicBezTo>
                    <a:cubicBezTo>
                      <a:pt x="318240" y="252669"/>
                      <a:pt x="300335" y="267527"/>
                      <a:pt x="276584" y="267527"/>
                    </a:cubicBezTo>
                    <a:cubicBezTo>
                      <a:pt x="269458" y="267527"/>
                      <a:pt x="261967" y="266258"/>
                      <a:pt x="253928" y="263359"/>
                    </a:cubicBezTo>
                    <a:cubicBezTo>
                      <a:pt x="243514" y="259373"/>
                      <a:pt x="236206" y="252306"/>
                      <a:pt x="229080" y="245421"/>
                    </a:cubicBezTo>
                    <a:lnTo>
                      <a:pt x="7275" y="37408"/>
                    </a:lnTo>
                    <a:cubicBezTo>
                      <a:pt x="-2591" y="28167"/>
                      <a:pt x="-1312" y="16389"/>
                      <a:pt x="4535" y="8779"/>
                    </a:cubicBezTo>
                    <a:cubicBezTo>
                      <a:pt x="10199" y="1169"/>
                      <a:pt x="21344" y="-3542"/>
                      <a:pt x="33037" y="3343"/>
                    </a:cubicBezTo>
                    <a:lnTo>
                      <a:pt x="301797" y="160984"/>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299" name="Google Shape;2299;p126"/>
              <p:cNvSpPr/>
              <p:nvPr/>
            </p:nvSpPr>
            <p:spPr>
              <a:xfrm>
                <a:off x="4152619" y="2288446"/>
                <a:ext cx="293783" cy="161619"/>
              </a:xfrm>
              <a:custGeom>
                <a:rect b="b" l="l" r="r" t="t"/>
                <a:pathLst>
                  <a:path extrusionOk="0" h="161619" w="293783">
                    <a:moveTo>
                      <a:pt x="11850" y="40445"/>
                    </a:moveTo>
                    <a:cubicBezTo>
                      <a:pt x="18245" y="44069"/>
                      <a:pt x="214836" y="154779"/>
                      <a:pt x="221230" y="157859"/>
                    </a:cubicBezTo>
                    <a:cubicBezTo>
                      <a:pt x="248088" y="168550"/>
                      <a:pt x="278966" y="155685"/>
                      <a:pt x="289928" y="128868"/>
                    </a:cubicBezTo>
                    <a:cubicBezTo>
                      <a:pt x="295592" y="115097"/>
                      <a:pt x="295044" y="99514"/>
                      <a:pt x="288101" y="85925"/>
                    </a:cubicBezTo>
                    <a:cubicBezTo>
                      <a:pt x="281341" y="72335"/>
                      <a:pt x="269099" y="62551"/>
                      <a:pt x="254666" y="58745"/>
                    </a:cubicBezTo>
                    <a:cubicBezTo>
                      <a:pt x="254666" y="58745"/>
                      <a:pt x="29938" y="1488"/>
                      <a:pt x="27928" y="944"/>
                    </a:cubicBezTo>
                    <a:cubicBezTo>
                      <a:pt x="17148" y="-2317"/>
                      <a:pt x="5821" y="3118"/>
                      <a:pt x="1618" y="13446"/>
                    </a:cubicBezTo>
                    <a:cubicBezTo>
                      <a:pt x="-2584" y="23775"/>
                      <a:pt x="1618" y="35371"/>
                      <a:pt x="11667" y="40445"/>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300" name="Google Shape;2300;p126"/>
              <p:cNvSpPr/>
              <p:nvPr/>
            </p:nvSpPr>
            <p:spPr>
              <a:xfrm>
                <a:off x="4089948" y="1812554"/>
                <a:ext cx="76291" cy="71863"/>
              </a:xfrm>
              <a:custGeom>
                <a:rect b="b" l="l" r="r" t="t"/>
                <a:pathLst>
                  <a:path extrusionOk="0" h="71863" w="76291">
                    <a:moveTo>
                      <a:pt x="40720" y="70957"/>
                    </a:moveTo>
                    <a:cubicBezTo>
                      <a:pt x="61001" y="70595"/>
                      <a:pt x="72876" y="56281"/>
                      <a:pt x="75617" y="42147"/>
                    </a:cubicBezTo>
                    <a:cubicBezTo>
                      <a:pt x="78175" y="29101"/>
                      <a:pt x="73973" y="10982"/>
                      <a:pt x="54058" y="2647"/>
                    </a:cubicBezTo>
                    <a:cubicBezTo>
                      <a:pt x="44192" y="-1340"/>
                      <a:pt x="33595" y="-796"/>
                      <a:pt x="24277" y="4096"/>
                    </a:cubicBezTo>
                    <a:cubicBezTo>
                      <a:pt x="14593" y="9170"/>
                      <a:pt x="7651" y="18229"/>
                      <a:pt x="5275" y="28920"/>
                    </a:cubicBezTo>
                    <a:lnTo>
                      <a:pt x="1439" y="42691"/>
                    </a:lnTo>
                    <a:cubicBezTo>
                      <a:pt x="-2764" y="53744"/>
                      <a:pt x="2535" y="66065"/>
                      <a:pt x="13497" y="70414"/>
                    </a:cubicBezTo>
                    <a:lnTo>
                      <a:pt x="13497" y="70414"/>
                    </a:lnTo>
                    <a:cubicBezTo>
                      <a:pt x="16238" y="71682"/>
                      <a:pt x="18978" y="71863"/>
                      <a:pt x="21719" y="71863"/>
                    </a:cubicBezTo>
                    <a:cubicBezTo>
                      <a:pt x="23546" y="71863"/>
                      <a:pt x="25190" y="71863"/>
                      <a:pt x="27200" y="71682"/>
                    </a:cubicBezTo>
                    <a:lnTo>
                      <a:pt x="40720" y="70957"/>
                    </a:ln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301" name="Google Shape;2301;p126"/>
              <p:cNvSpPr/>
              <p:nvPr/>
            </p:nvSpPr>
            <p:spPr>
              <a:xfrm>
                <a:off x="4150035" y="1902472"/>
                <a:ext cx="114240" cy="83414"/>
              </a:xfrm>
              <a:custGeom>
                <a:rect b="b" l="l" r="r" t="t"/>
                <a:pathLst>
                  <a:path extrusionOk="0" h="83414" w="114240">
                    <a:moveTo>
                      <a:pt x="0" y="65295"/>
                    </a:moveTo>
                    <a:cubicBezTo>
                      <a:pt x="1096" y="73087"/>
                      <a:pt x="6029" y="79247"/>
                      <a:pt x="13155" y="81965"/>
                    </a:cubicBezTo>
                    <a:cubicBezTo>
                      <a:pt x="15895" y="83052"/>
                      <a:pt x="18636" y="83415"/>
                      <a:pt x="21377" y="83415"/>
                    </a:cubicBezTo>
                    <a:cubicBezTo>
                      <a:pt x="23204" y="83415"/>
                      <a:pt x="25213" y="83415"/>
                      <a:pt x="27223" y="83052"/>
                    </a:cubicBezTo>
                    <a:cubicBezTo>
                      <a:pt x="27954" y="83052"/>
                      <a:pt x="28685" y="83052"/>
                      <a:pt x="29598" y="82871"/>
                    </a:cubicBezTo>
                    <a:lnTo>
                      <a:pt x="75457" y="79428"/>
                    </a:lnTo>
                    <a:cubicBezTo>
                      <a:pt x="91353" y="78885"/>
                      <a:pt x="105421" y="69100"/>
                      <a:pt x="111268" y="54605"/>
                    </a:cubicBezTo>
                    <a:cubicBezTo>
                      <a:pt x="118211" y="37029"/>
                      <a:pt x="112729" y="18728"/>
                      <a:pt x="97565" y="7856"/>
                    </a:cubicBezTo>
                    <a:cubicBezTo>
                      <a:pt x="82400" y="-3197"/>
                      <a:pt x="63033" y="-2472"/>
                      <a:pt x="48600" y="9306"/>
                    </a:cubicBezTo>
                    <a:lnTo>
                      <a:pt x="8039" y="45182"/>
                    </a:lnTo>
                    <a:cubicBezTo>
                      <a:pt x="2010" y="49894"/>
                      <a:pt x="-914" y="57323"/>
                      <a:pt x="365" y="65114"/>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302" name="Google Shape;2302;p126"/>
              <p:cNvSpPr/>
              <p:nvPr/>
            </p:nvSpPr>
            <p:spPr>
              <a:xfrm>
                <a:off x="4182256" y="2020013"/>
                <a:ext cx="168094" cy="87999"/>
              </a:xfrm>
              <a:custGeom>
                <a:rect b="b" l="l" r="r" t="t"/>
                <a:pathLst>
                  <a:path extrusionOk="0" h="87999" w="168094">
                    <a:moveTo>
                      <a:pt x="1580" y="50311"/>
                    </a:moveTo>
                    <a:cubicBezTo>
                      <a:pt x="-978" y="56472"/>
                      <a:pt x="-430" y="63720"/>
                      <a:pt x="3224" y="69518"/>
                    </a:cubicBezTo>
                    <a:cubicBezTo>
                      <a:pt x="6878" y="75497"/>
                      <a:pt x="13273" y="79302"/>
                      <a:pt x="19850" y="79665"/>
                    </a:cubicBezTo>
                    <a:lnTo>
                      <a:pt x="110838" y="87094"/>
                    </a:lnTo>
                    <a:cubicBezTo>
                      <a:pt x="114492" y="87819"/>
                      <a:pt x="118146" y="88000"/>
                      <a:pt x="121617" y="88000"/>
                    </a:cubicBezTo>
                    <a:cubicBezTo>
                      <a:pt x="141350" y="88000"/>
                      <a:pt x="157793" y="77853"/>
                      <a:pt x="164736" y="60458"/>
                    </a:cubicBezTo>
                    <a:cubicBezTo>
                      <a:pt x="171679" y="43607"/>
                      <a:pt x="167659" y="25306"/>
                      <a:pt x="154504" y="12622"/>
                    </a:cubicBezTo>
                    <a:cubicBezTo>
                      <a:pt x="141167" y="-61"/>
                      <a:pt x="122714" y="-3504"/>
                      <a:pt x="106087" y="3744"/>
                    </a:cubicBezTo>
                    <a:lnTo>
                      <a:pt x="106087" y="3744"/>
                    </a:lnTo>
                    <a:cubicBezTo>
                      <a:pt x="106087" y="3744"/>
                      <a:pt x="18754" y="36540"/>
                      <a:pt x="18754" y="36540"/>
                    </a:cubicBezTo>
                    <a:cubicBezTo>
                      <a:pt x="9802" y="39258"/>
                      <a:pt x="4138" y="43788"/>
                      <a:pt x="1763" y="50311"/>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303" name="Google Shape;2303;p126"/>
              <p:cNvSpPr/>
              <p:nvPr/>
            </p:nvSpPr>
            <p:spPr>
              <a:xfrm>
                <a:off x="4182739" y="2167342"/>
                <a:ext cx="232427" cy="96317"/>
              </a:xfrm>
              <a:custGeom>
                <a:rect b="b" l="l" r="r" t="t"/>
                <a:pathLst>
                  <a:path extrusionOk="0" h="96317" w="232427">
                    <a:moveTo>
                      <a:pt x="1644" y="20578"/>
                    </a:moveTo>
                    <a:cubicBezTo>
                      <a:pt x="-548" y="25832"/>
                      <a:pt x="-548" y="31631"/>
                      <a:pt x="1644" y="36885"/>
                    </a:cubicBezTo>
                    <a:cubicBezTo>
                      <a:pt x="3837" y="42140"/>
                      <a:pt x="8039" y="46126"/>
                      <a:pt x="13337" y="48301"/>
                    </a:cubicBezTo>
                    <a:cubicBezTo>
                      <a:pt x="18271" y="49931"/>
                      <a:pt x="23386" y="51381"/>
                      <a:pt x="28502" y="52831"/>
                    </a:cubicBezTo>
                    <a:cubicBezTo>
                      <a:pt x="31791" y="53736"/>
                      <a:pt x="34897" y="54642"/>
                      <a:pt x="38185" y="55730"/>
                    </a:cubicBezTo>
                    <a:lnTo>
                      <a:pt x="156031" y="90338"/>
                    </a:lnTo>
                    <a:cubicBezTo>
                      <a:pt x="160598" y="91787"/>
                      <a:pt x="165349" y="93056"/>
                      <a:pt x="169916" y="94324"/>
                    </a:cubicBezTo>
                    <a:cubicBezTo>
                      <a:pt x="174667" y="95774"/>
                      <a:pt x="179417" y="96317"/>
                      <a:pt x="183985" y="96317"/>
                    </a:cubicBezTo>
                    <a:cubicBezTo>
                      <a:pt x="203169" y="96317"/>
                      <a:pt x="221074" y="84902"/>
                      <a:pt x="228748" y="66239"/>
                    </a:cubicBezTo>
                    <a:cubicBezTo>
                      <a:pt x="235142" y="51562"/>
                      <a:pt x="233132" y="34530"/>
                      <a:pt x="223266" y="20578"/>
                    </a:cubicBezTo>
                    <a:cubicBezTo>
                      <a:pt x="213400" y="6626"/>
                      <a:pt x="197870" y="-985"/>
                      <a:pt x="181609" y="103"/>
                    </a:cubicBezTo>
                    <a:lnTo>
                      <a:pt x="44763" y="5901"/>
                    </a:lnTo>
                    <a:cubicBezTo>
                      <a:pt x="38003" y="6263"/>
                      <a:pt x="31425" y="6444"/>
                      <a:pt x="24665" y="6807"/>
                    </a:cubicBezTo>
                    <a:cubicBezTo>
                      <a:pt x="16078" y="6444"/>
                      <a:pt x="5847" y="9706"/>
                      <a:pt x="1644" y="20396"/>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304" name="Google Shape;2304;p126"/>
              <p:cNvSpPr/>
              <p:nvPr/>
            </p:nvSpPr>
            <p:spPr>
              <a:xfrm>
                <a:off x="3998718" y="1744797"/>
                <a:ext cx="62819" cy="62363"/>
              </a:xfrm>
              <a:custGeom>
                <a:rect b="b" l="l" r="r" t="t"/>
                <a:pathLst>
                  <a:path extrusionOk="0" h="62363" w="62819">
                    <a:moveTo>
                      <a:pt x="19587" y="60076"/>
                    </a:moveTo>
                    <a:cubicBezTo>
                      <a:pt x="27260" y="63156"/>
                      <a:pt x="35847" y="63156"/>
                      <a:pt x="43704" y="59894"/>
                    </a:cubicBezTo>
                    <a:cubicBezTo>
                      <a:pt x="51377" y="56633"/>
                      <a:pt x="57407" y="50653"/>
                      <a:pt x="60513" y="42862"/>
                    </a:cubicBezTo>
                    <a:cubicBezTo>
                      <a:pt x="63619" y="35071"/>
                      <a:pt x="63619" y="26554"/>
                      <a:pt x="60330" y="18944"/>
                    </a:cubicBezTo>
                    <a:cubicBezTo>
                      <a:pt x="57041" y="11334"/>
                      <a:pt x="51012" y="5354"/>
                      <a:pt x="43156" y="2274"/>
                    </a:cubicBezTo>
                    <a:cubicBezTo>
                      <a:pt x="22875" y="-4974"/>
                      <a:pt x="7893" y="6260"/>
                      <a:pt x="2412" y="19669"/>
                    </a:cubicBezTo>
                    <a:cubicBezTo>
                      <a:pt x="-3069" y="33077"/>
                      <a:pt x="37" y="51559"/>
                      <a:pt x="19587" y="60257"/>
                    </a:cubicBezTo>
                    <a:close/>
                  </a:path>
                </a:pathLst>
              </a:custGeom>
              <a:gradFill>
                <a:gsLst>
                  <a:gs pos="0">
                    <a:srgbClr val="FFA58C">
                      <a:alpha val="0"/>
                    </a:srgbClr>
                  </a:gs>
                  <a:gs pos="43000">
                    <a:srgbClr val="FFA58C">
                      <a:alpha val="53725"/>
                    </a:srgbClr>
                  </a:gs>
                  <a:gs pos="80000">
                    <a:srgbClr val="FF6541">
                      <a:alpha val="0"/>
                    </a:srgbClr>
                  </a:gs>
                  <a:gs pos="100000">
                    <a:srgbClr val="FF6541">
                      <a:alpha val="0"/>
                    </a:srgbClr>
                  </a:gs>
                </a:gsLst>
                <a:lin ang="3600008" scaled="0"/>
              </a:gra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grpSp>
        <p:nvGrpSpPr>
          <p:cNvPr id="2305" name="Google Shape;2305;p126"/>
          <p:cNvGrpSpPr/>
          <p:nvPr/>
        </p:nvGrpSpPr>
        <p:grpSpPr>
          <a:xfrm>
            <a:off x="286254" y="1348943"/>
            <a:ext cx="3285485" cy="3220603"/>
            <a:chOff x="1413361" y="1397121"/>
            <a:chExt cx="2893681" cy="2836536"/>
          </a:xfrm>
        </p:grpSpPr>
        <p:sp>
          <p:nvSpPr>
            <p:cNvPr id="2306" name="Google Shape;2306;p126"/>
            <p:cNvSpPr/>
            <p:nvPr/>
          </p:nvSpPr>
          <p:spPr>
            <a:xfrm>
              <a:off x="1413361" y="1397121"/>
              <a:ext cx="1254900" cy="1233000"/>
            </a:xfrm>
            <a:prstGeom prst="roundRect">
              <a:avLst>
                <a:gd fmla="val 16667" name="adj"/>
              </a:avLst>
            </a:prstGeom>
            <a:solidFill>
              <a:schemeClr val="dk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rPr b="0" i="0" lang="en" sz="1350" u="none" cap="none" strike="noStrike">
                  <a:solidFill>
                    <a:schemeClr val="lt1"/>
                  </a:solidFill>
                  <a:latin typeface="Poppins Light"/>
                  <a:ea typeface="Poppins Light"/>
                  <a:cs typeface="Poppins Light"/>
                  <a:sym typeface="Poppins Light"/>
                </a:rPr>
                <a:t>Solid state chemistry</a:t>
              </a:r>
              <a:endParaRPr/>
            </a:p>
          </p:txBody>
        </p:sp>
        <p:sp>
          <p:nvSpPr>
            <p:cNvPr id="2307" name="Google Shape;2307;p126"/>
            <p:cNvSpPr/>
            <p:nvPr/>
          </p:nvSpPr>
          <p:spPr>
            <a:xfrm>
              <a:off x="2725956" y="1397121"/>
              <a:ext cx="1254900" cy="1233000"/>
            </a:xfrm>
            <a:prstGeom prst="roundRect">
              <a:avLst>
                <a:gd fmla="val 16667" name="adj"/>
              </a:avLst>
            </a:prstGeom>
            <a:solidFill>
              <a:schemeClr val="dk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rPr b="0" i="0" lang="en" sz="1350" u="none" cap="none" strike="noStrike">
                  <a:solidFill>
                    <a:schemeClr val="lt1"/>
                  </a:solidFill>
                  <a:latin typeface="Poppins Light"/>
                  <a:ea typeface="Poppins Light"/>
                  <a:cs typeface="Poppins Light"/>
                  <a:sym typeface="Poppins Light"/>
                </a:rPr>
                <a:t>Managing</a:t>
              </a:r>
              <a:endParaRPr/>
            </a:p>
            <a:p>
              <a:pPr indent="0" lvl="0" marL="0" marR="0" rtl="0" algn="ctr">
                <a:lnSpc>
                  <a:spcPct val="100000"/>
                </a:lnSpc>
                <a:spcBef>
                  <a:spcPts val="0"/>
                </a:spcBef>
                <a:spcAft>
                  <a:spcPts val="0"/>
                </a:spcAft>
                <a:buNone/>
              </a:pPr>
              <a:r>
                <a:rPr b="0" i="0" lang="en" sz="1350" u="none" cap="none" strike="noStrike">
                  <a:solidFill>
                    <a:schemeClr val="lt1"/>
                  </a:solidFill>
                  <a:latin typeface="Poppins Light"/>
                  <a:ea typeface="Poppins Light"/>
                  <a:cs typeface="Poppins Light"/>
                  <a:sym typeface="Poppins Light"/>
                </a:rPr>
                <a:t>holistic interfaces</a:t>
              </a:r>
              <a:endParaRPr/>
            </a:p>
          </p:txBody>
        </p:sp>
        <p:sp>
          <p:nvSpPr>
            <p:cNvPr id="2308" name="Google Shape;2308;p126"/>
            <p:cNvSpPr/>
            <p:nvPr/>
          </p:nvSpPr>
          <p:spPr>
            <a:xfrm>
              <a:off x="1436411" y="2702308"/>
              <a:ext cx="1254900" cy="1233000"/>
            </a:xfrm>
            <a:prstGeom prst="roundRect">
              <a:avLst>
                <a:gd fmla="val 16667" name="adj"/>
              </a:avLst>
            </a:prstGeom>
            <a:solidFill>
              <a:schemeClr val="dk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None/>
              </a:pPr>
              <a:r>
                <a:rPr b="0" i="0" lang="en" sz="1350" u="none" cap="none" strike="noStrike">
                  <a:solidFill>
                    <a:schemeClr val="lt1"/>
                  </a:solidFill>
                  <a:latin typeface="Poppins Light"/>
                  <a:ea typeface="Poppins Light"/>
                  <a:cs typeface="Poppins Light"/>
                  <a:sym typeface="Poppins Light"/>
                </a:rPr>
                <a:t>New cell</a:t>
              </a:r>
              <a:br>
                <a:rPr b="0" i="0" lang="en" sz="1350" u="none" cap="none" strike="noStrike">
                  <a:solidFill>
                    <a:schemeClr val="lt1"/>
                  </a:solidFill>
                  <a:latin typeface="Poppins Light"/>
                  <a:ea typeface="Poppins Light"/>
                  <a:cs typeface="Poppins Light"/>
                  <a:sym typeface="Poppins Light"/>
                </a:rPr>
              </a:br>
              <a:r>
                <a:rPr b="0" i="0" lang="en" sz="1350" u="none" cap="none" strike="noStrike">
                  <a:solidFill>
                    <a:schemeClr val="lt1"/>
                  </a:solidFill>
                  <a:latin typeface="Poppins Light"/>
                  <a:ea typeface="Poppins Light"/>
                  <a:cs typeface="Poppins Light"/>
                  <a:sym typeface="Poppins Light"/>
                </a:rPr>
                <a:t>designs</a:t>
              </a:r>
              <a:endParaRPr/>
            </a:p>
          </p:txBody>
        </p:sp>
        <p:sp>
          <p:nvSpPr>
            <p:cNvPr id="2309" name="Google Shape;2309;p126"/>
            <p:cNvSpPr/>
            <p:nvPr/>
          </p:nvSpPr>
          <p:spPr>
            <a:xfrm>
              <a:off x="2735342" y="2689257"/>
              <a:ext cx="1571700" cy="1544400"/>
            </a:xfrm>
            <a:prstGeom prst="roundRect">
              <a:avLst>
                <a:gd fmla="val 16667" name="adj"/>
              </a:avLst>
            </a:prstGeom>
            <a:solidFill>
              <a:schemeClr val="accent1"/>
            </a:solidFill>
            <a:ln>
              <a:noFill/>
            </a:ln>
          </p:spPr>
          <p:txBody>
            <a:bodyPr anchorCtr="0" anchor="ctr" bIns="45700" lIns="91425" spcFirstLastPara="1" rIns="91425" wrap="square" tIns="360000">
              <a:noAutofit/>
            </a:bodyPr>
            <a:lstStyle/>
            <a:p>
              <a:pPr indent="0" lvl="0" marL="0" marR="0" rtl="0" algn="ctr">
                <a:lnSpc>
                  <a:spcPct val="100000"/>
                </a:lnSpc>
                <a:spcBef>
                  <a:spcPts val="0"/>
                </a:spcBef>
                <a:spcAft>
                  <a:spcPts val="0"/>
                </a:spcAft>
                <a:buNone/>
              </a:pPr>
              <a:r>
                <a:rPr b="0" i="0" lang="en" sz="1600" u="none" cap="none" strike="noStrike">
                  <a:solidFill>
                    <a:schemeClr val="lt1"/>
                  </a:solidFill>
                  <a:latin typeface="Poppins Light"/>
                  <a:ea typeface="Poppins Light"/>
                  <a:cs typeface="Poppins Light"/>
                  <a:sym typeface="Poppins Light"/>
                </a:rPr>
                <a:t>Beyond the Glove Box </a:t>
              </a:r>
              <a:endParaRPr/>
            </a:p>
            <a:p>
              <a:pPr indent="0" lvl="0" marL="0" marR="0" rtl="0" algn="ctr">
                <a:lnSpc>
                  <a:spcPct val="100000"/>
                </a:lnSpc>
                <a:spcBef>
                  <a:spcPts val="0"/>
                </a:spcBef>
                <a:spcAft>
                  <a:spcPts val="0"/>
                </a:spcAft>
                <a:buNone/>
              </a:pPr>
              <a:r>
                <a:rPr b="0" i="0" lang="en" sz="1350" u="none" cap="none" strike="noStrike">
                  <a:solidFill>
                    <a:schemeClr val="lt1"/>
                  </a:solidFill>
                  <a:latin typeface="Poppins Light"/>
                  <a:ea typeface="Poppins Light"/>
                  <a:cs typeface="Poppins Light"/>
                  <a:sym typeface="Poppins Light"/>
                </a:rPr>
                <a:t> Scalable &amp;</a:t>
              </a:r>
              <a:br>
                <a:rPr b="0" i="0" lang="en" sz="1350" u="none" cap="none" strike="noStrike">
                  <a:solidFill>
                    <a:schemeClr val="lt1"/>
                  </a:solidFill>
                  <a:latin typeface="Poppins Light"/>
                  <a:ea typeface="Poppins Light"/>
                  <a:cs typeface="Poppins Light"/>
                  <a:sym typeface="Poppins Light"/>
                </a:rPr>
              </a:br>
              <a:r>
                <a:rPr b="0" i="0" lang="en" sz="1350" u="none" cap="none" strike="noStrike">
                  <a:solidFill>
                    <a:schemeClr val="lt1"/>
                  </a:solidFill>
                  <a:latin typeface="Poppins Light"/>
                  <a:ea typeface="Poppins Light"/>
                  <a:cs typeface="Poppins Light"/>
                  <a:sym typeface="Poppins Light"/>
                </a:rPr>
                <a:t>eco-efficient processes </a:t>
              </a:r>
              <a:endParaRPr/>
            </a:p>
          </p:txBody>
        </p:sp>
      </p:grpSp>
      <p:sp>
        <p:nvSpPr>
          <p:cNvPr id="2310" name="Google Shape;2310;p126"/>
          <p:cNvSpPr txBox="1"/>
          <p:nvPr>
            <p:ph type="title"/>
          </p:nvPr>
        </p:nvSpPr>
        <p:spPr>
          <a:xfrm>
            <a:off x="305991" y="248425"/>
            <a:ext cx="8532000" cy="5559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400"/>
              <a:buNone/>
            </a:pPr>
            <a:r>
              <a:rPr lang="en"/>
              <a:t>A challenging journey to develop </a:t>
            </a:r>
            <a:r>
              <a:rPr lang="en">
                <a:solidFill>
                  <a:schemeClr val="accent1"/>
                </a:solidFill>
              </a:rPr>
              <a:t>high performance </a:t>
            </a:r>
            <a:endParaRPr/>
          </a:p>
          <a:p>
            <a:pPr indent="0" lvl="0" marL="0" rtl="0" algn="l">
              <a:lnSpc>
                <a:spcPct val="100000"/>
              </a:lnSpc>
              <a:spcBef>
                <a:spcPts val="0"/>
              </a:spcBef>
              <a:spcAft>
                <a:spcPts val="0"/>
              </a:spcAft>
              <a:buSzPts val="1400"/>
              <a:buNone/>
            </a:pPr>
            <a:r>
              <a:rPr lang="en">
                <a:solidFill>
                  <a:schemeClr val="accent1"/>
                </a:solidFill>
              </a:rPr>
              <a:t>&amp; scalable Sulfide electrolytes</a:t>
            </a:r>
            <a:endParaRPr>
              <a:solidFill>
                <a:schemeClr val="accent1"/>
              </a:solidFill>
            </a:endParaRPr>
          </a:p>
        </p:txBody>
      </p:sp>
      <p:sp>
        <p:nvSpPr>
          <p:cNvPr id="2311" name="Google Shape;2311;p126"/>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2312" name="Google Shape;2312;p126"/>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grpSp>
        <p:nvGrpSpPr>
          <p:cNvPr id="2313" name="Google Shape;2313;p126"/>
          <p:cNvGrpSpPr/>
          <p:nvPr/>
        </p:nvGrpSpPr>
        <p:grpSpPr>
          <a:xfrm>
            <a:off x="1514223" y="982467"/>
            <a:ext cx="623840" cy="298491"/>
            <a:chOff x="1440669" y="2026027"/>
            <a:chExt cx="519867" cy="282769"/>
          </a:xfrm>
        </p:grpSpPr>
        <p:grpSp>
          <p:nvGrpSpPr>
            <p:cNvPr id="2314" name="Google Shape;2314;p126"/>
            <p:cNvGrpSpPr/>
            <p:nvPr/>
          </p:nvGrpSpPr>
          <p:grpSpPr>
            <a:xfrm>
              <a:off x="1440669" y="2026027"/>
              <a:ext cx="184493" cy="282769"/>
              <a:chOff x="229" y="1286"/>
              <a:chExt cx="277" cy="425"/>
            </a:xfrm>
          </p:grpSpPr>
          <p:sp>
            <p:nvSpPr>
              <p:cNvPr id="2315" name="Google Shape;2315;p126"/>
              <p:cNvSpPr/>
              <p:nvPr/>
            </p:nvSpPr>
            <p:spPr>
              <a:xfrm>
                <a:off x="229" y="1286"/>
                <a:ext cx="277" cy="425"/>
              </a:xfrm>
              <a:custGeom>
                <a:rect b="b" l="l" r="r" t="t"/>
                <a:pathLst>
                  <a:path extrusionOk="0" h="641" w="418">
                    <a:moveTo>
                      <a:pt x="409" y="541"/>
                    </a:moveTo>
                    <a:cubicBezTo>
                      <a:pt x="275" y="186"/>
                      <a:pt x="275" y="186"/>
                      <a:pt x="275" y="186"/>
                    </a:cubicBezTo>
                    <a:cubicBezTo>
                      <a:pt x="275" y="62"/>
                      <a:pt x="275" y="62"/>
                      <a:pt x="275" y="62"/>
                    </a:cubicBezTo>
                    <a:cubicBezTo>
                      <a:pt x="287" y="62"/>
                      <a:pt x="287" y="62"/>
                      <a:pt x="287" y="62"/>
                    </a:cubicBezTo>
                    <a:cubicBezTo>
                      <a:pt x="303" y="62"/>
                      <a:pt x="317" y="49"/>
                      <a:pt x="317" y="33"/>
                    </a:cubicBezTo>
                    <a:cubicBezTo>
                      <a:pt x="317" y="30"/>
                      <a:pt x="317" y="30"/>
                      <a:pt x="317" y="30"/>
                    </a:cubicBezTo>
                    <a:cubicBezTo>
                      <a:pt x="317" y="13"/>
                      <a:pt x="303" y="0"/>
                      <a:pt x="287" y="0"/>
                    </a:cubicBezTo>
                    <a:cubicBezTo>
                      <a:pt x="131" y="0"/>
                      <a:pt x="131" y="0"/>
                      <a:pt x="131" y="0"/>
                    </a:cubicBezTo>
                    <a:cubicBezTo>
                      <a:pt x="114" y="0"/>
                      <a:pt x="101" y="13"/>
                      <a:pt x="101" y="30"/>
                    </a:cubicBezTo>
                    <a:cubicBezTo>
                      <a:pt x="101" y="33"/>
                      <a:pt x="101" y="33"/>
                      <a:pt x="101" y="33"/>
                    </a:cubicBezTo>
                    <a:cubicBezTo>
                      <a:pt x="101" y="49"/>
                      <a:pt x="114" y="62"/>
                      <a:pt x="131" y="62"/>
                    </a:cubicBezTo>
                    <a:cubicBezTo>
                      <a:pt x="143" y="62"/>
                      <a:pt x="143" y="62"/>
                      <a:pt x="143" y="62"/>
                    </a:cubicBezTo>
                    <a:cubicBezTo>
                      <a:pt x="143" y="186"/>
                      <a:pt x="143" y="186"/>
                      <a:pt x="143" y="186"/>
                    </a:cubicBezTo>
                    <a:cubicBezTo>
                      <a:pt x="8" y="541"/>
                      <a:pt x="8" y="541"/>
                      <a:pt x="8" y="541"/>
                    </a:cubicBezTo>
                    <a:cubicBezTo>
                      <a:pt x="0" y="564"/>
                      <a:pt x="3" y="589"/>
                      <a:pt x="17" y="609"/>
                    </a:cubicBezTo>
                    <a:cubicBezTo>
                      <a:pt x="31" y="629"/>
                      <a:pt x="53" y="641"/>
                      <a:pt x="78" y="641"/>
                    </a:cubicBezTo>
                    <a:cubicBezTo>
                      <a:pt x="340" y="641"/>
                      <a:pt x="340" y="641"/>
                      <a:pt x="340" y="641"/>
                    </a:cubicBezTo>
                    <a:cubicBezTo>
                      <a:pt x="365" y="641"/>
                      <a:pt x="387" y="629"/>
                      <a:pt x="401" y="609"/>
                    </a:cubicBezTo>
                    <a:cubicBezTo>
                      <a:pt x="415" y="589"/>
                      <a:pt x="418" y="564"/>
                      <a:pt x="409" y="541"/>
                    </a:cubicBezTo>
                    <a:close/>
                    <a:moveTo>
                      <a:pt x="162" y="192"/>
                    </a:moveTo>
                    <a:cubicBezTo>
                      <a:pt x="163" y="191"/>
                      <a:pt x="163" y="190"/>
                      <a:pt x="163" y="188"/>
                    </a:cubicBezTo>
                    <a:cubicBezTo>
                      <a:pt x="163" y="52"/>
                      <a:pt x="163" y="52"/>
                      <a:pt x="163" y="52"/>
                    </a:cubicBezTo>
                    <a:cubicBezTo>
                      <a:pt x="163" y="46"/>
                      <a:pt x="158" y="42"/>
                      <a:pt x="153" y="42"/>
                    </a:cubicBezTo>
                    <a:cubicBezTo>
                      <a:pt x="131" y="42"/>
                      <a:pt x="131" y="42"/>
                      <a:pt x="131" y="42"/>
                    </a:cubicBezTo>
                    <a:cubicBezTo>
                      <a:pt x="125" y="42"/>
                      <a:pt x="121" y="38"/>
                      <a:pt x="121" y="33"/>
                    </a:cubicBezTo>
                    <a:cubicBezTo>
                      <a:pt x="121" y="30"/>
                      <a:pt x="121" y="30"/>
                      <a:pt x="121" y="30"/>
                    </a:cubicBezTo>
                    <a:cubicBezTo>
                      <a:pt x="121" y="24"/>
                      <a:pt x="125" y="20"/>
                      <a:pt x="131" y="20"/>
                    </a:cubicBezTo>
                    <a:cubicBezTo>
                      <a:pt x="287" y="20"/>
                      <a:pt x="287" y="20"/>
                      <a:pt x="287" y="20"/>
                    </a:cubicBezTo>
                    <a:cubicBezTo>
                      <a:pt x="292" y="20"/>
                      <a:pt x="297" y="24"/>
                      <a:pt x="297" y="30"/>
                    </a:cubicBezTo>
                    <a:cubicBezTo>
                      <a:pt x="297" y="33"/>
                      <a:pt x="297" y="33"/>
                      <a:pt x="297" y="33"/>
                    </a:cubicBezTo>
                    <a:cubicBezTo>
                      <a:pt x="297" y="38"/>
                      <a:pt x="292" y="42"/>
                      <a:pt x="287" y="42"/>
                    </a:cubicBezTo>
                    <a:cubicBezTo>
                      <a:pt x="265" y="42"/>
                      <a:pt x="265" y="42"/>
                      <a:pt x="265" y="42"/>
                    </a:cubicBezTo>
                    <a:cubicBezTo>
                      <a:pt x="259" y="42"/>
                      <a:pt x="255" y="46"/>
                      <a:pt x="255" y="52"/>
                    </a:cubicBezTo>
                    <a:cubicBezTo>
                      <a:pt x="255" y="188"/>
                      <a:pt x="255" y="188"/>
                      <a:pt x="255" y="188"/>
                    </a:cubicBezTo>
                    <a:cubicBezTo>
                      <a:pt x="255" y="190"/>
                      <a:pt x="255" y="191"/>
                      <a:pt x="256" y="192"/>
                    </a:cubicBezTo>
                    <a:cubicBezTo>
                      <a:pt x="282" y="262"/>
                      <a:pt x="282" y="262"/>
                      <a:pt x="282" y="262"/>
                    </a:cubicBezTo>
                    <a:cubicBezTo>
                      <a:pt x="265" y="262"/>
                      <a:pt x="265" y="262"/>
                      <a:pt x="265" y="262"/>
                    </a:cubicBezTo>
                    <a:cubicBezTo>
                      <a:pt x="259" y="262"/>
                      <a:pt x="255" y="267"/>
                      <a:pt x="255" y="272"/>
                    </a:cubicBezTo>
                    <a:cubicBezTo>
                      <a:pt x="255" y="278"/>
                      <a:pt x="259" y="282"/>
                      <a:pt x="265" y="282"/>
                    </a:cubicBezTo>
                    <a:cubicBezTo>
                      <a:pt x="290" y="282"/>
                      <a:pt x="290" y="282"/>
                      <a:pt x="290" y="282"/>
                    </a:cubicBezTo>
                    <a:cubicBezTo>
                      <a:pt x="297" y="301"/>
                      <a:pt x="297" y="301"/>
                      <a:pt x="297" y="301"/>
                    </a:cubicBezTo>
                    <a:cubicBezTo>
                      <a:pt x="280" y="301"/>
                      <a:pt x="280" y="301"/>
                      <a:pt x="280" y="301"/>
                    </a:cubicBezTo>
                    <a:cubicBezTo>
                      <a:pt x="274" y="301"/>
                      <a:pt x="270" y="306"/>
                      <a:pt x="270" y="311"/>
                    </a:cubicBezTo>
                    <a:cubicBezTo>
                      <a:pt x="270" y="317"/>
                      <a:pt x="274" y="321"/>
                      <a:pt x="280" y="321"/>
                    </a:cubicBezTo>
                    <a:cubicBezTo>
                      <a:pt x="305" y="321"/>
                      <a:pt x="305" y="321"/>
                      <a:pt x="305" y="321"/>
                    </a:cubicBezTo>
                    <a:cubicBezTo>
                      <a:pt x="312" y="340"/>
                      <a:pt x="312" y="340"/>
                      <a:pt x="312" y="340"/>
                    </a:cubicBezTo>
                    <a:cubicBezTo>
                      <a:pt x="294" y="340"/>
                      <a:pt x="294" y="340"/>
                      <a:pt x="294" y="340"/>
                    </a:cubicBezTo>
                    <a:cubicBezTo>
                      <a:pt x="289" y="340"/>
                      <a:pt x="284" y="344"/>
                      <a:pt x="284" y="350"/>
                    </a:cubicBezTo>
                    <a:cubicBezTo>
                      <a:pt x="284" y="355"/>
                      <a:pt x="289" y="360"/>
                      <a:pt x="294" y="360"/>
                    </a:cubicBezTo>
                    <a:cubicBezTo>
                      <a:pt x="319" y="360"/>
                      <a:pt x="319" y="360"/>
                      <a:pt x="319" y="360"/>
                    </a:cubicBezTo>
                    <a:cubicBezTo>
                      <a:pt x="327" y="379"/>
                      <a:pt x="327" y="379"/>
                      <a:pt x="327" y="379"/>
                    </a:cubicBezTo>
                    <a:cubicBezTo>
                      <a:pt x="309" y="379"/>
                      <a:pt x="309" y="379"/>
                      <a:pt x="309" y="379"/>
                    </a:cubicBezTo>
                    <a:cubicBezTo>
                      <a:pt x="303" y="379"/>
                      <a:pt x="299" y="383"/>
                      <a:pt x="299" y="389"/>
                    </a:cubicBezTo>
                    <a:cubicBezTo>
                      <a:pt x="299" y="394"/>
                      <a:pt x="303" y="399"/>
                      <a:pt x="309" y="399"/>
                    </a:cubicBezTo>
                    <a:cubicBezTo>
                      <a:pt x="334" y="399"/>
                      <a:pt x="334" y="399"/>
                      <a:pt x="334" y="399"/>
                    </a:cubicBezTo>
                    <a:cubicBezTo>
                      <a:pt x="341" y="418"/>
                      <a:pt x="341" y="418"/>
                      <a:pt x="341" y="418"/>
                    </a:cubicBezTo>
                    <a:cubicBezTo>
                      <a:pt x="77" y="418"/>
                      <a:pt x="77" y="418"/>
                      <a:pt x="77" y="418"/>
                    </a:cubicBezTo>
                    <a:lnTo>
                      <a:pt x="162" y="192"/>
                    </a:lnTo>
                    <a:close/>
                    <a:moveTo>
                      <a:pt x="385" y="598"/>
                    </a:moveTo>
                    <a:cubicBezTo>
                      <a:pt x="375" y="612"/>
                      <a:pt x="358" y="621"/>
                      <a:pt x="340" y="621"/>
                    </a:cubicBezTo>
                    <a:cubicBezTo>
                      <a:pt x="78" y="621"/>
                      <a:pt x="78" y="621"/>
                      <a:pt x="78" y="621"/>
                    </a:cubicBezTo>
                    <a:cubicBezTo>
                      <a:pt x="60" y="621"/>
                      <a:pt x="43" y="612"/>
                      <a:pt x="33" y="598"/>
                    </a:cubicBezTo>
                    <a:cubicBezTo>
                      <a:pt x="23" y="583"/>
                      <a:pt x="21" y="565"/>
                      <a:pt x="27" y="548"/>
                    </a:cubicBezTo>
                    <a:cubicBezTo>
                      <a:pt x="69" y="438"/>
                      <a:pt x="69" y="438"/>
                      <a:pt x="69" y="438"/>
                    </a:cubicBezTo>
                    <a:cubicBezTo>
                      <a:pt x="349" y="438"/>
                      <a:pt x="349" y="438"/>
                      <a:pt x="349" y="438"/>
                    </a:cubicBezTo>
                    <a:cubicBezTo>
                      <a:pt x="356" y="457"/>
                      <a:pt x="356" y="457"/>
                      <a:pt x="356" y="457"/>
                    </a:cubicBezTo>
                    <a:cubicBezTo>
                      <a:pt x="339" y="457"/>
                      <a:pt x="339" y="457"/>
                      <a:pt x="339" y="457"/>
                    </a:cubicBezTo>
                    <a:cubicBezTo>
                      <a:pt x="333" y="457"/>
                      <a:pt x="329" y="461"/>
                      <a:pt x="329" y="467"/>
                    </a:cubicBezTo>
                    <a:cubicBezTo>
                      <a:pt x="329" y="472"/>
                      <a:pt x="333" y="477"/>
                      <a:pt x="339" y="477"/>
                    </a:cubicBezTo>
                    <a:cubicBezTo>
                      <a:pt x="364" y="477"/>
                      <a:pt x="364" y="477"/>
                      <a:pt x="364" y="477"/>
                    </a:cubicBezTo>
                    <a:cubicBezTo>
                      <a:pt x="371" y="496"/>
                      <a:pt x="371" y="496"/>
                      <a:pt x="371" y="496"/>
                    </a:cubicBezTo>
                    <a:cubicBezTo>
                      <a:pt x="353" y="496"/>
                      <a:pt x="353" y="496"/>
                      <a:pt x="353" y="496"/>
                    </a:cubicBezTo>
                    <a:cubicBezTo>
                      <a:pt x="348" y="496"/>
                      <a:pt x="343" y="500"/>
                      <a:pt x="343" y="506"/>
                    </a:cubicBezTo>
                    <a:cubicBezTo>
                      <a:pt x="343" y="511"/>
                      <a:pt x="348" y="516"/>
                      <a:pt x="353" y="516"/>
                    </a:cubicBezTo>
                    <a:cubicBezTo>
                      <a:pt x="378" y="516"/>
                      <a:pt x="378" y="516"/>
                      <a:pt x="378" y="516"/>
                    </a:cubicBezTo>
                    <a:cubicBezTo>
                      <a:pt x="386" y="534"/>
                      <a:pt x="386" y="534"/>
                      <a:pt x="386" y="534"/>
                    </a:cubicBezTo>
                    <a:cubicBezTo>
                      <a:pt x="368" y="534"/>
                      <a:pt x="368" y="534"/>
                      <a:pt x="368" y="534"/>
                    </a:cubicBezTo>
                    <a:cubicBezTo>
                      <a:pt x="363" y="534"/>
                      <a:pt x="358" y="539"/>
                      <a:pt x="358" y="544"/>
                    </a:cubicBezTo>
                    <a:cubicBezTo>
                      <a:pt x="358" y="550"/>
                      <a:pt x="363" y="554"/>
                      <a:pt x="368" y="554"/>
                    </a:cubicBezTo>
                    <a:cubicBezTo>
                      <a:pt x="393" y="554"/>
                      <a:pt x="393" y="554"/>
                      <a:pt x="393" y="554"/>
                    </a:cubicBezTo>
                    <a:cubicBezTo>
                      <a:pt x="396" y="569"/>
                      <a:pt x="393" y="585"/>
                      <a:pt x="385" y="598"/>
                    </a:cubicBezTo>
                    <a:close/>
                  </a:path>
                </a:pathLst>
              </a:cu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Twentieth Century"/>
                  <a:buNone/>
                </a:pPr>
                <a:r>
                  <a:t/>
                </a:r>
                <a:endParaRPr b="0" i="0" sz="1400" u="none" cap="none" strike="noStrike">
                  <a:solidFill>
                    <a:srgbClr val="26294D"/>
                  </a:solidFill>
                  <a:latin typeface="Poppins"/>
                  <a:ea typeface="Poppins"/>
                  <a:cs typeface="Poppins"/>
                  <a:sym typeface="Poppins"/>
                </a:endParaRPr>
              </a:p>
            </p:txBody>
          </p:sp>
          <p:sp>
            <p:nvSpPr>
              <p:cNvPr id="2316" name="Google Shape;2316;p126"/>
              <p:cNvSpPr/>
              <p:nvPr/>
            </p:nvSpPr>
            <p:spPr>
              <a:xfrm>
                <a:off x="300" y="1411"/>
                <a:ext cx="62" cy="137"/>
              </a:xfrm>
              <a:custGeom>
                <a:rect b="b" l="l" r="r" t="t"/>
                <a:pathLst>
                  <a:path extrusionOk="0" h="207" w="93">
                    <a:moveTo>
                      <a:pt x="8" y="206"/>
                    </a:moveTo>
                    <a:cubicBezTo>
                      <a:pt x="9" y="206"/>
                      <a:pt x="11" y="207"/>
                      <a:pt x="12" y="207"/>
                    </a:cubicBezTo>
                    <a:cubicBezTo>
                      <a:pt x="16" y="207"/>
                      <a:pt x="20" y="204"/>
                      <a:pt x="21" y="200"/>
                    </a:cubicBezTo>
                    <a:cubicBezTo>
                      <a:pt x="91" y="15"/>
                      <a:pt x="91" y="15"/>
                      <a:pt x="91" y="15"/>
                    </a:cubicBezTo>
                    <a:cubicBezTo>
                      <a:pt x="93" y="10"/>
                      <a:pt x="91" y="4"/>
                      <a:pt x="85" y="2"/>
                    </a:cubicBezTo>
                    <a:cubicBezTo>
                      <a:pt x="80" y="0"/>
                      <a:pt x="75" y="3"/>
                      <a:pt x="73" y="8"/>
                    </a:cubicBezTo>
                    <a:cubicBezTo>
                      <a:pt x="2" y="193"/>
                      <a:pt x="2" y="193"/>
                      <a:pt x="2" y="193"/>
                    </a:cubicBezTo>
                    <a:cubicBezTo>
                      <a:pt x="0" y="198"/>
                      <a:pt x="3" y="204"/>
                      <a:pt x="8" y="206"/>
                    </a:cubicBezTo>
                    <a:close/>
                  </a:path>
                </a:pathLst>
              </a:cu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Twentieth Century"/>
                  <a:buNone/>
                </a:pPr>
                <a:r>
                  <a:t/>
                </a:r>
                <a:endParaRPr b="0" i="0" sz="1400" u="none" cap="none" strike="noStrike">
                  <a:solidFill>
                    <a:srgbClr val="26294D"/>
                  </a:solidFill>
                  <a:latin typeface="Poppins"/>
                  <a:ea typeface="Poppins"/>
                  <a:cs typeface="Poppins"/>
                  <a:sym typeface="Poppins"/>
                </a:endParaRPr>
              </a:p>
            </p:txBody>
          </p:sp>
          <p:sp>
            <p:nvSpPr>
              <p:cNvPr id="2317" name="Google Shape;2317;p126"/>
              <p:cNvSpPr/>
              <p:nvPr/>
            </p:nvSpPr>
            <p:spPr>
              <a:xfrm>
                <a:off x="254" y="1588"/>
                <a:ext cx="40" cy="99"/>
              </a:xfrm>
              <a:custGeom>
                <a:rect b="b" l="l" r="r" t="t"/>
                <a:pathLst>
                  <a:path extrusionOk="0" h="150" w="61">
                    <a:moveTo>
                      <a:pt x="53" y="2"/>
                    </a:moveTo>
                    <a:cubicBezTo>
                      <a:pt x="48" y="0"/>
                      <a:pt x="42" y="2"/>
                      <a:pt x="41" y="8"/>
                    </a:cubicBezTo>
                    <a:cubicBezTo>
                      <a:pt x="4" y="104"/>
                      <a:pt x="4" y="104"/>
                      <a:pt x="4" y="104"/>
                    </a:cubicBezTo>
                    <a:cubicBezTo>
                      <a:pt x="0" y="115"/>
                      <a:pt x="1" y="126"/>
                      <a:pt x="8" y="135"/>
                    </a:cubicBezTo>
                    <a:cubicBezTo>
                      <a:pt x="14" y="145"/>
                      <a:pt x="25" y="150"/>
                      <a:pt x="36" y="150"/>
                    </a:cubicBezTo>
                    <a:cubicBezTo>
                      <a:pt x="41" y="150"/>
                      <a:pt x="46" y="146"/>
                      <a:pt x="46" y="140"/>
                    </a:cubicBezTo>
                    <a:cubicBezTo>
                      <a:pt x="46" y="135"/>
                      <a:pt x="41" y="130"/>
                      <a:pt x="36" y="130"/>
                    </a:cubicBezTo>
                    <a:cubicBezTo>
                      <a:pt x="31" y="130"/>
                      <a:pt x="27" y="128"/>
                      <a:pt x="24" y="124"/>
                    </a:cubicBezTo>
                    <a:cubicBezTo>
                      <a:pt x="22" y="120"/>
                      <a:pt x="21" y="115"/>
                      <a:pt x="23" y="111"/>
                    </a:cubicBezTo>
                    <a:cubicBezTo>
                      <a:pt x="59" y="15"/>
                      <a:pt x="59" y="15"/>
                      <a:pt x="59" y="15"/>
                    </a:cubicBezTo>
                    <a:cubicBezTo>
                      <a:pt x="61" y="9"/>
                      <a:pt x="59" y="4"/>
                      <a:pt x="53" y="2"/>
                    </a:cubicBezTo>
                    <a:close/>
                  </a:path>
                </a:pathLst>
              </a:cu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Twentieth Century"/>
                  <a:buNone/>
                </a:pPr>
                <a:r>
                  <a:t/>
                </a:r>
                <a:endParaRPr b="0" i="0" sz="1400" u="none" cap="none" strike="noStrike">
                  <a:solidFill>
                    <a:srgbClr val="26294D"/>
                  </a:solidFill>
                  <a:latin typeface="Poppins"/>
                  <a:ea typeface="Poppins"/>
                  <a:cs typeface="Poppins"/>
                  <a:sym typeface="Poppins"/>
                </a:endParaRPr>
              </a:p>
            </p:txBody>
          </p:sp>
        </p:grpSp>
        <p:grpSp>
          <p:nvGrpSpPr>
            <p:cNvPr id="2318" name="Google Shape;2318;p126"/>
            <p:cNvGrpSpPr/>
            <p:nvPr/>
          </p:nvGrpSpPr>
          <p:grpSpPr>
            <a:xfrm>
              <a:off x="1686678" y="2027720"/>
              <a:ext cx="273858" cy="273944"/>
              <a:chOff x="2234" y="973"/>
              <a:chExt cx="1292" cy="1292"/>
            </a:xfrm>
          </p:grpSpPr>
          <p:sp>
            <p:nvSpPr>
              <p:cNvPr id="2319" name="Google Shape;2319;p126"/>
              <p:cNvSpPr/>
              <p:nvPr/>
            </p:nvSpPr>
            <p:spPr>
              <a:xfrm>
                <a:off x="2709" y="973"/>
                <a:ext cx="817" cy="817"/>
              </a:xfrm>
              <a:custGeom>
                <a:rect b="b" l="l" r="r" t="t"/>
                <a:pathLst>
                  <a:path extrusionOk="0" h="344" w="344">
                    <a:moveTo>
                      <a:pt x="295" y="0"/>
                    </a:moveTo>
                    <a:cubicBezTo>
                      <a:pt x="49" y="0"/>
                      <a:pt x="49" y="0"/>
                      <a:pt x="49" y="0"/>
                    </a:cubicBezTo>
                    <a:cubicBezTo>
                      <a:pt x="22" y="0"/>
                      <a:pt x="0" y="22"/>
                      <a:pt x="0" y="49"/>
                    </a:cubicBezTo>
                    <a:cubicBezTo>
                      <a:pt x="0" y="251"/>
                      <a:pt x="0" y="251"/>
                      <a:pt x="0" y="251"/>
                    </a:cubicBezTo>
                    <a:cubicBezTo>
                      <a:pt x="19" y="251"/>
                      <a:pt x="19" y="251"/>
                      <a:pt x="19" y="251"/>
                    </a:cubicBezTo>
                    <a:cubicBezTo>
                      <a:pt x="19" y="49"/>
                      <a:pt x="19" y="49"/>
                      <a:pt x="19" y="49"/>
                    </a:cubicBezTo>
                    <a:cubicBezTo>
                      <a:pt x="19" y="33"/>
                      <a:pt x="32" y="19"/>
                      <a:pt x="49" y="19"/>
                    </a:cubicBezTo>
                    <a:cubicBezTo>
                      <a:pt x="295" y="19"/>
                      <a:pt x="295" y="19"/>
                      <a:pt x="295" y="19"/>
                    </a:cubicBezTo>
                    <a:cubicBezTo>
                      <a:pt x="311" y="19"/>
                      <a:pt x="325" y="33"/>
                      <a:pt x="325" y="49"/>
                    </a:cubicBezTo>
                    <a:cubicBezTo>
                      <a:pt x="325" y="295"/>
                      <a:pt x="325" y="295"/>
                      <a:pt x="325" y="295"/>
                    </a:cubicBezTo>
                    <a:cubicBezTo>
                      <a:pt x="325" y="312"/>
                      <a:pt x="311" y="325"/>
                      <a:pt x="295" y="325"/>
                    </a:cubicBezTo>
                    <a:cubicBezTo>
                      <a:pt x="93" y="325"/>
                      <a:pt x="93" y="325"/>
                      <a:pt x="93" y="325"/>
                    </a:cubicBezTo>
                    <a:cubicBezTo>
                      <a:pt x="93" y="344"/>
                      <a:pt x="93" y="344"/>
                      <a:pt x="93" y="344"/>
                    </a:cubicBezTo>
                    <a:cubicBezTo>
                      <a:pt x="295" y="344"/>
                      <a:pt x="295" y="344"/>
                      <a:pt x="295" y="344"/>
                    </a:cubicBezTo>
                    <a:cubicBezTo>
                      <a:pt x="322" y="344"/>
                      <a:pt x="344" y="322"/>
                      <a:pt x="344" y="295"/>
                    </a:cubicBezTo>
                    <a:cubicBezTo>
                      <a:pt x="344" y="49"/>
                      <a:pt x="344" y="49"/>
                      <a:pt x="344" y="49"/>
                    </a:cubicBezTo>
                    <a:cubicBezTo>
                      <a:pt x="344" y="22"/>
                      <a:pt x="322" y="0"/>
                      <a:pt x="295" y="0"/>
                    </a:cubicBezTo>
                    <a:close/>
                  </a:path>
                </a:pathLst>
              </a:cu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Twentieth Century"/>
                  <a:buNone/>
                </a:pPr>
                <a:r>
                  <a:t/>
                </a:r>
                <a:endParaRPr b="0" i="0" sz="1400" u="none" cap="none" strike="noStrike">
                  <a:solidFill>
                    <a:srgbClr val="000000"/>
                  </a:solidFill>
                  <a:latin typeface="Poppins"/>
                  <a:ea typeface="Poppins"/>
                  <a:cs typeface="Poppins"/>
                  <a:sym typeface="Poppins"/>
                </a:endParaRPr>
              </a:p>
            </p:txBody>
          </p:sp>
          <p:sp>
            <p:nvSpPr>
              <p:cNvPr id="2320" name="Google Shape;2320;p126"/>
              <p:cNvSpPr/>
              <p:nvPr/>
            </p:nvSpPr>
            <p:spPr>
              <a:xfrm>
                <a:off x="2234" y="1716"/>
                <a:ext cx="549" cy="549"/>
              </a:xfrm>
              <a:custGeom>
                <a:rect b="b" l="l" r="r" t="t"/>
                <a:pathLst>
                  <a:path extrusionOk="0" h="231" w="231">
                    <a:moveTo>
                      <a:pt x="212" y="196"/>
                    </a:moveTo>
                    <a:cubicBezTo>
                      <a:pt x="212" y="205"/>
                      <a:pt x="205" y="212"/>
                      <a:pt x="196" y="212"/>
                    </a:cubicBezTo>
                    <a:cubicBezTo>
                      <a:pt x="35" y="212"/>
                      <a:pt x="35" y="212"/>
                      <a:pt x="35" y="212"/>
                    </a:cubicBezTo>
                    <a:cubicBezTo>
                      <a:pt x="26" y="212"/>
                      <a:pt x="19" y="205"/>
                      <a:pt x="19" y="196"/>
                    </a:cubicBezTo>
                    <a:cubicBezTo>
                      <a:pt x="19" y="35"/>
                      <a:pt x="19" y="35"/>
                      <a:pt x="19" y="35"/>
                    </a:cubicBezTo>
                    <a:cubicBezTo>
                      <a:pt x="19" y="26"/>
                      <a:pt x="26" y="19"/>
                      <a:pt x="35" y="19"/>
                    </a:cubicBezTo>
                    <a:cubicBezTo>
                      <a:pt x="167" y="19"/>
                      <a:pt x="167" y="19"/>
                      <a:pt x="167" y="19"/>
                    </a:cubicBezTo>
                    <a:cubicBezTo>
                      <a:pt x="167" y="0"/>
                      <a:pt x="167" y="0"/>
                      <a:pt x="167" y="0"/>
                    </a:cubicBezTo>
                    <a:cubicBezTo>
                      <a:pt x="35" y="0"/>
                      <a:pt x="35" y="0"/>
                      <a:pt x="35" y="0"/>
                    </a:cubicBezTo>
                    <a:cubicBezTo>
                      <a:pt x="16" y="0"/>
                      <a:pt x="0" y="15"/>
                      <a:pt x="0" y="35"/>
                    </a:cubicBezTo>
                    <a:cubicBezTo>
                      <a:pt x="0" y="196"/>
                      <a:pt x="0" y="196"/>
                      <a:pt x="0" y="196"/>
                    </a:cubicBezTo>
                    <a:cubicBezTo>
                      <a:pt x="0" y="215"/>
                      <a:pt x="16" y="231"/>
                      <a:pt x="35" y="231"/>
                    </a:cubicBezTo>
                    <a:cubicBezTo>
                      <a:pt x="196" y="231"/>
                      <a:pt x="196" y="231"/>
                      <a:pt x="196" y="231"/>
                    </a:cubicBezTo>
                    <a:cubicBezTo>
                      <a:pt x="216" y="231"/>
                      <a:pt x="231" y="215"/>
                      <a:pt x="231" y="196"/>
                    </a:cubicBezTo>
                    <a:cubicBezTo>
                      <a:pt x="231" y="64"/>
                      <a:pt x="231" y="64"/>
                      <a:pt x="231" y="64"/>
                    </a:cubicBezTo>
                    <a:cubicBezTo>
                      <a:pt x="212" y="64"/>
                      <a:pt x="212" y="64"/>
                      <a:pt x="212" y="64"/>
                    </a:cubicBezTo>
                    <a:cubicBezTo>
                      <a:pt x="212" y="196"/>
                      <a:pt x="212" y="196"/>
                      <a:pt x="212" y="196"/>
                    </a:cubicBezTo>
                    <a:close/>
                  </a:path>
                </a:pathLst>
              </a:cu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Twentieth Century"/>
                  <a:buNone/>
                </a:pPr>
                <a:r>
                  <a:t/>
                </a:r>
                <a:endParaRPr b="0" i="0" sz="1400" u="none" cap="none" strike="noStrike">
                  <a:solidFill>
                    <a:srgbClr val="000000"/>
                  </a:solidFill>
                  <a:latin typeface="Poppins"/>
                  <a:ea typeface="Poppins"/>
                  <a:cs typeface="Poppins"/>
                  <a:sym typeface="Poppins"/>
                </a:endParaRPr>
              </a:p>
            </p:txBody>
          </p:sp>
          <p:sp>
            <p:nvSpPr>
              <p:cNvPr id="2321" name="Google Shape;2321;p126"/>
              <p:cNvSpPr/>
              <p:nvPr/>
            </p:nvSpPr>
            <p:spPr>
              <a:xfrm>
                <a:off x="2355" y="1194"/>
                <a:ext cx="950" cy="950"/>
              </a:xfrm>
              <a:custGeom>
                <a:rect b="b" l="l" r="r" t="t"/>
                <a:pathLst>
                  <a:path extrusionOk="0" h="950" w="950">
                    <a:moveTo>
                      <a:pt x="34" y="950"/>
                    </a:moveTo>
                    <a:lnTo>
                      <a:pt x="905" y="78"/>
                    </a:lnTo>
                    <a:lnTo>
                      <a:pt x="905" y="268"/>
                    </a:lnTo>
                    <a:lnTo>
                      <a:pt x="950" y="268"/>
                    </a:lnTo>
                    <a:lnTo>
                      <a:pt x="950" y="0"/>
                    </a:lnTo>
                    <a:lnTo>
                      <a:pt x="682" y="0"/>
                    </a:lnTo>
                    <a:lnTo>
                      <a:pt x="682" y="45"/>
                    </a:lnTo>
                    <a:lnTo>
                      <a:pt x="872" y="45"/>
                    </a:lnTo>
                    <a:lnTo>
                      <a:pt x="0" y="917"/>
                    </a:lnTo>
                    <a:lnTo>
                      <a:pt x="34" y="950"/>
                    </a:lnTo>
                    <a:close/>
                  </a:path>
                </a:pathLst>
              </a:custGeom>
              <a:solidFill>
                <a:schemeClr val="accen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Twentieth Century"/>
                  <a:buNone/>
                </a:pPr>
                <a:r>
                  <a:t/>
                </a:r>
                <a:endParaRPr b="0" i="0" sz="1400" u="none" cap="none" strike="noStrike">
                  <a:solidFill>
                    <a:srgbClr val="000000"/>
                  </a:solidFill>
                  <a:latin typeface="Poppins"/>
                  <a:ea typeface="Poppins"/>
                  <a:cs typeface="Poppins"/>
                  <a:sym typeface="Poppins"/>
                </a:endParaRPr>
              </a:p>
            </p:txBody>
          </p:sp>
        </p:grpSp>
      </p:grpSp>
      <p:sp>
        <p:nvSpPr>
          <p:cNvPr id="2322" name="Google Shape;2322;p126"/>
          <p:cNvSpPr/>
          <p:nvPr/>
        </p:nvSpPr>
        <p:spPr>
          <a:xfrm>
            <a:off x="1288136" y="2484978"/>
            <a:ext cx="972000" cy="972000"/>
          </a:xfrm>
          <a:prstGeom prst="ellipse">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Twentieth Century"/>
              <a:buNone/>
            </a:pPr>
            <a:r>
              <a:t/>
            </a:r>
            <a:endParaRPr b="0" i="0" sz="1400" u="none" cap="none" strike="noStrike">
              <a:solidFill>
                <a:srgbClr val="FFFFFF"/>
              </a:solidFill>
              <a:latin typeface="Poppins"/>
              <a:ea typeface="Poppins"/>
              <a:cs typeface="Poppins"/>
              <a:sym typeface="Poppins"/>
            </a:endParaRPr>
          </a:p>
        </p:txBody>
      </p:sp>
      <p:sp>
        <p:nvSpPr>
          <p:cNvPr id="2323" name="Google Shape;2323;p126"/>
          <p:cNvSpPr/>
          <p:nvPr/>
        </p:nvSpPr>
        <p:spPr>
          <a:xfrm>
            <a:off x="973503" y="1446563"/>
            <a:ext cx="122707" cy="206296"/>
          </a:xfrm>
          <a:custGeom>
            <a:rect b="b" l="l" r="r" t="t"/>
            <a:pathLst>
              <a:path extrusionOk="0" h="1312" w="781">
                <a:moveTo>
                  <a:pt x="198" y="181"/>
                </a:moveTo>
                <a:cubicBezTo>
                  <a:pt x="0" y="181"/>
                  <a:pt x="0" y="181"/>
                  <a:pt x="0" y="181"/>
                </a:cubicBezTo>
                <a:cubicBezTo>
                  <a:pt x="0" y="0"/>
                  <a:pt x="0" y="0"/>
                  <a:pt x="0" y="0"/>
                </a:cubicBezTo>
                <a:cubicBezTo>
                  <a:pt x="200" y="0"/>
                  <a:pt x="200" y="0"/>
                  <a:pt x="200" y="0"/>
                </a:cubicBezTo>
                <a:cubicBezTo>
                  <a:pt x="251" y="0"/>
                  <a:pt x="293" y="43"/>
                  <a:pt x="293" y="95"/>
                </a:cubicBezTo>
                <a:cubicBezTo>
                  <a:pt x="293" y="146"/>
                  <a:pt x="336" y="188"/>
                  <a:pt x="387" y="188"/>
                </a:cubicBezTo>
                <a:cubicBezTo>
                  <a:pt x="439" y="188"/>
                  <a:pt x="480" y="231"/>
                  <a:pt x="480" y="283"/>
                </a:cubicBezTo>
                <a:cubicBezTo>
                  <a:pt x="480" y="1131"/>
                  <a:pt x="480" y="1131"/>
                  <a:pt x="480" y="1131"/>
                </a:cubicBezTo>
                <a:cubicBezTo>
                  <a:pt x="781" y="1131"/>
                  <a:pt x="781" y="1131"/>
                  <a:pt x="781" y="1131"/>
                </a:cubicBezTo>
                <a:cubicBezTo>
                  <a:pt x="779" y="1312"/>
                  <a:pt x="779" y="1312"/>
                  <a:pt x="779" y="1312"/>
                </a:cubicBezTo>
                <a:cubicBezTo>
                  <a:pt x="0" y="1312"/>
                  <a:pt x="0" y="1312"/>
                  <a:pt x="0" y="1312"/>
                </a:cubicBezTo>
                <a:cubicBezTo>
                  <a:pt x="0" y="1131"/>
                  <a:pt x="0" y="1131"/>
                  <a:pt x="0" y="1131"/>
                </a:cubicBezTo>
                <a:cubicBezTo>
                  <a:pt x="293" y="1131"/>
                  <a:pt x="293" y="1131"/>
                  <a:pt x="293" y="1131"/>
                </a:cubicBezTo>
                <a:cubicBezTo>
                  <a:pt x="293" y="274"/>
                  <a:pt x="293" y="274"/>
                  <a:pt x="293" y="274"/>
                </a:cubicBezTo>
                <a:cubicBezTo>
                  <a:pt x="293" y="223"/>
                  <a:pt x="249" y="181"/>
                  <a:pt x="198" y="181"/>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2324" name="Google Shape;2324;p126"/>
          <p:cNvSpPr/>
          <p:nvPr/>
        </p:nvSpPr>
        <p:spPr>
          <a:xfrm>
            <a:off x="2426344" y="1427513"/>
            <a:ext cx="135881" cy="206296"/>
          </a:xfrm>
          <a:custGeom>
            <a:rect b="b" l="l" r="r" t="t"/>
            <a:pathLst>
              <a:path extrusionOk="0" h="1312" w="864">
                <a:moveTo>
                  <a:pt x="583" y="185"/>
                </a:moveTo>
                <a:cubicBezTo>
                  <a:pt x="52" y="185"/>
                  <a:pt x="52" y="185"/>
                  <a:pt x="52" y="185"/>
                </a:cubicBezTo>
                <a:cubicBezTo>
                  <a:pt x="52" y="0"/>
                  <a:pt x="52" y="0"/>
                  <a:pt x="52" y="0"/>
                </a:cubicBezTo>
                <a:cubicBezTo>
                  <a:pt x="583" y="0"/>
                  <a:pt x="583" y="0"/>
                  <a:pt x="583" y="0"/>
                </a:cubicBezTo>
                <a:cubicBezTo>
                  <a:pt x="634" y="0"/>
                  <a:pt x="676" y="43"/>
                  <a:pt x="676" y="95"/>
                </a:cubicBezTo>
                <a:cubicBezTo>
                  <a:pt x="676" y="146"/>
                  <a:pt x="719" y="188"/>
                  <a:pt x="771" y="188"/>
                </a:cubicBezTo>
                <a:cubicBezTo>
                  <a:pt x="822" y="188"/>
                  <a:pt x="864" y="231"/>
                  <a:pt x="864" y="283"/>
                </a:cubicBezTo>
                <a:cubicBezTo>
                  <a:pt x="864" y="485"/>
                  <a:pt x="864" y="485"/>
                  <a:pt x="864" y="485"/>
                </a:cubicBezTo>
                <a:cubicBezTo>
                  <a:pt x="864" y="536"/>
                  <a:pt x="822" y="578"/>
                  <a:pt x="771" y="578"/>
                </a:cubicBezTo>
                <a:cubicBezTo>
                  <a:pt x="719" y="578"/>
                  <a:pt x="676" y="619"/>
                  <a:pt x="676" y="673"/>
                </a:cubicBezTo>
                <a:cubicBezTo>
                  <a:pt x="676" y="724"/>
                  <a:pt x="634" y="764"/>
                  <a:pt x="583" y="764"/>
                </a:cubicBezTo>
                <a:cubicBezTo>
                  <a:pt x="283" y="764"/>
                  <a:pt x="283" y="764"/>
                  <a:pt x="283" y="764"/>
                </a:cubicBezTo>
                <a:cubicBezTo>
                  <a:pt x="231" y="764"/>
                  <a:pt x="188" y="805"/>
                  <a:pt x="188" y="859"/>
                </a:cubicBezTo>
                <a:cubicBezTo>
                  <a:pt x="188" y="1127"/>
                  <a:pt x="188" y="1127"/>
                  <a:pt x="188" y="1127"/>
                </a:cubicBezTo>
                <a:cubicBezTo>
                  <a:pt x="830" y="1127"/>
                  <a:pt x="830" y="1127"/>
                  <a:pt x="830" y="1127"/>
                </a:cubicBezTo>
                <a:cubicBezTo>
                  <a:pt x="830" y="1312"/>
                  <a:pt x="830" y="1312"/>
                  <a:pt x="830" y="1312"/>
                </a:cubicBezTo>
                <a:cubicBezTo>
                  <a:pt x="0" y="1312"/>
                  <a:pt x="0" y="1312"/>
                  <a:pt x="0" y="1312"/>
                </a:cubicBezTo>
                <a:cubicBezTo>
                  <a:pt x="0" y="860"/>
                  <a:pt x="0" y="860"/>
                  <a:pt x="0" y="860"/>
                </a:cubicBezTo>
                <a:cubicBezTo>
                  <a:pt x="0" y="807"/>
                  <a:pt x="44" y="766"/>
                  <a:pt x="95" y="766"/>
                </a:cubicBezTo>
                <a:cubicBezTo>
                  <a:pt x="146" y="766"/>
                  <a:pt x="188" y="724"/>
                  <a:pt x="188" y="673"/>
                </a:cubicBezTo>
                <a:cubicBezTo>
                  <a:pt x="188" y="621"/>
                  <a:pt x="231" y="580"/>
                  <a:pt x="283" y="580"/>
                </a:cubicBezTo>
                <a:cubicBezTo>
                  <a:pt x="583" y="580"/>
                  <a:pt x="583" y="580"/>
                  <a:pt x="583" y="580"/>
                </a:cubicBezTo>
                <a:cubicBezTo>
                  <a:pt x="634" y="580"/>
                  <a:pt x="676" y="538"/>
                  <a:pt x="676" y="487"/>
                </a:cubicBezTo>
                <a:cubicBezTo>
                  <a:pt x="676" y="279"/>
                  <a:pt x="676" y="279"/>
                  <a:pt x="676" y="279"/>
                </a:cubicBezTo>
                <a:cubicBezTo>
                  <a:pt x="676" y="228"/>
                  <a:pt x="634" y="185"/>
                  <a:pt x="583" y="185"/>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2325" name="Google Shape;2325;p126"/>
          <p:cNvSpPr/>
          <p:nvPr/>
        </p:nvSpPr>
        <p:spPr>
          <a:xfrm>
            <a:off x="962757" y="2951513"/>
            <a:ext cx="127235" cy="206296"/>
          </a:xfrm>
          <a:custGeom>
            <a:rect b="b" l="l" r="r" t="t"/>
            <a:pathLst>
              <a:path extrusionOk="0" h="1312" w="810">
                <a:moveTo>
                  <a:pt x="623" y="1034"/>
                </a:moveTo>
                <a:cubicBezTo>
                  <a:pt x="623" y="835"/>
                  <a:pt x="623" y="835"/>
                  <a:pt x="623" y="835"/>
                </a:cubicBezTo>
                <a:cubicBezTo>
                  <a:pt x="623" y="784"/>
                  <a:pt x="581" y="741"/>
                  <a:pt x="528" y="741"/>
                </a:cubicBezTo>
                <a:cubicBezTo>
                  <a:pt x="133" y="741"/>
                  <a:pt x="133" y="741"/>
                  <a:pt x="133" y="741"/>
                </a:cubicBezTo>
                <a:cubicBezTo>
                  <a:pt x="133" y="556"/>
                  <a:pt x="133" y="556"/>
                  <a:pt x="133" y="556"/>
                </a:cubicBezTo>
                <a:cubicBezTo>
                  <a:pt x="528" y="556"/>
                  <a:pt x="528" y="556"/>
                  <a:pt x="528" y="556"/>
                </a:cubicBezTo>
                <a:cubicBezTo>
                  <a:pt x="581" y="556"/>
                  <a:pt x="623" y="513"/>
                  <a:pt x="623" y="462"/>
                </a:cubicBezTo>
                <a:cubicBezTo>
                  <a:pt x="623" y="278"/>
                  <a:pt x="623" y="278"/>
                  <a:pt x="623" y="278"/>
                </a:cubicBezTo>
                <a:cubicBezTo>
                  <a:pt x="623" y="226"/>
                  <a:pt x="581" y="185"/>
                  <a:pt x="528" y="185"/>
                </a:cubicBezTo>
                <a:cubicBezTo>
                  <a:pt x="17" y="185"/>
                  <a:pt x="17" y="185"/>
                  <a:pt x="17" y="185"/>
                </a:cubicBezTo>
                <a:cubicBezTo>
                  <a:pt x="17" y="0"/>
                  <a:pt x="17" y="0"/>
                  <a:pt x="17" y="0"/>
                </a:cubicBezTo>
                <a:cubicBezTo>
                  <a:pt x="528" y="0"/>
                  <a:pt x="528" y="0"/>
                  <a:pt x="528" y="0"/>
                </a:cubicBezTo>
                <a:cubicBezTo>
                  <a:pt x="581" y="0"/>
                  <a:pt x="623" y="40"/>
                  <a:pt x="623" y="92"/>
                </a:cubicBezTo>
                <a:cubicBezTo>
                  <a:pt x="623" y="143"/>
                  <a:pt x="664" y="186"/>
                  <a:pt x="716" y="186"/>
                </a:cubicBezTo>
                <a:cubicBezTo>
                  <a:pt x="769" y="186"/>
                  <a:pt x="810" y="228"/>
                  <a:pt x="810" y="279"/>
                </a:cubicBezTo>
                <a:cubicBezTo>
                  <a:pt x="810" y="460"/>
                  <a:pt x="810" y="460"/>
                  <a:pt x="810" y="460"/>
                </a:cubicBezTo>
                <a:cubicBezTo>
                  <a:pt x="810" y="512"/>
                  <a:pt x="769" y="555"/>
                  <a:pt x="716" y="555"/>
                </a:cubicBezTo>
                <a:cubicBezTo>
                  <a:pt x="664" y="555"/>
                  <a:pt x="623" y="596"/>
                  <a:pt x="623" y="648"/>
                </a:cubicBezTo>
                <a:cubicBezTo>
                  <a:pt x="623" y="699"/>
                  <a:pt x="664" y="741"/>
                  <a:pt x="716" y="741"/>
                </a:cubicBezTo>
                <a:cubicBezTo>
                  <a:pt x="769" y="741"/>
                  <a:pt x="810" y="784"/>
                  <a:pt x="810" y="835"/>
                </a:cubicBezTo>
                <a:cubicBezTo>
                  <a:pt x="810" y="1031"/>
                  <a:pt x="810" y="1031"/>
                  <a:pt x="810" y="1031"/>
                </a:cubicBezTo>
                <a:cubicBezTo>
                  <a:pt x="810" y="1083"/>
                  <a:pt x="769" y="1124"/>
                  <a:pt x="716" y="1124"/>
                </a:cubicBezTo>
                <a:cubicBezTo>
                  <a:pt x="664" y="1124"/>
                  <a:pt x="623" y="1167"/>
                  <a:pt x="623" y="1219"/>
                </a:cubicBezTo>
                <a:cubicBezTo>
                  <a:pt x="623" y="1270"/>
                  <a:pt x="581" y="1312"/>
                  <a:pt x="528" y="1312"/>
                </a:cubicBezTo>
                <a:cubicBezTo>
                  <a:pt x="0" y="1312"/>
                  <a:pt x="0" y="1312"/>
                  <a:pt x="0" y="1312"/>
                </a:cubicBezTo>
                <a:cubicBezTo>
                  <a:pt x="0" y="1127"/>
                  <a:pt x="0" y="1127"/>
                  <a:pt x="0" y="1127"/>
                </a:cubicBezTo>
                <a:cubicBezTo>
                  <a:pt x="528" y="1127"/>
                  <a:pt x="528" y="1127"/>
                  <a:pt x="528" y="1127"/>
                </a:cubicBezTo>
                <a:cubicBezTo>
                  <a:pt x="581" y="1127"/>
                  <a:pt x="623" y="1086"/>
                  <a:pt x="623" y="1034"/>
                </a:cubicBez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2326" name="Google Shape;2326;p126"/>
          <p:cNvSpPr/>
          <p:nvPr/>
        </p:nvSpPr>
        <p:spPr>
          <a:xfrm>
            <a:off x="2551841" y="2938493"/>
            <a:ext cx="200883" cy="300874"/>
          </a:xfrm>
          <a:custGeom>
            <a:rect b="b" l="l" r="r" t="t"/>
            <a:pathLst>
              <a:path extrusionOk="0" h="1312" w="877">
                <a:moveTo>
                  <a:pt x="877" y="449"/>
                </a:moveTo>
                <a:cubicBezTo>
                  <a:pt x="877" y="1312"/>
                  <a:pt x="877" y="1312"/>
                  <a:pt x="877" y="1312"/>
                </a:cubicBezTo>
                <a:cubicBezTo>
                  <a:pt x="689" y="1312"/>
                  <a:pt x="689" y="1312"/>
                  <a:pt x="689" y="1312"/>
                </a:cubicBezTo>
                <a:cubicBezTo>
                  <a:pt x="689" y="1028"/>
                  <a:pt x="689" y="1028"/>
                  <a:pt x="689" y="1028"/>
                </a:cubicBezTo>
                <a:cubicBezTo>
                  <a:pt x="281" y="1028"/>
                  <a:pt x="281" y="1028"/>
                  <a:pt x="281" y="1028"/>
                </a:cubicBezTo>
                <a:cubicBezTo>
                  <a:pt x="229" y="1028"/>
                  <a:pt x="188" y="986"/>
                  <a:pt x="188" y="935"/>
                </a:cubicBezTo>
                <a:cubicBezTo>
                  <a:pt x="188" y="883"/>
                  <a:pt x="144" y="842"/>
                  <a:pt x="93" y="842"/>
                </a:cubicBezTo>
                <a:cubicBezTo>
                  <a:pt x="42" y="842"/>
                  <a:pt x="0" y="799"/>
                  <a:pt x="0" y="747"/>
                </a:cubicBezTo>
                <a:cubicBezTo>
                  <a:pt x="0" y="727"/>
                  <a:pt x="0" y="727"/>
                  <a:pt x="0" y="727"/>
                </a:cubicBezTo>
                <a:cubicBezTo>
                  <a:pt x="0" y="618"/>
                  <a:pt x="13" y="585"/>
                  <a:pt x="76" y="462"/>
                </a:cubicBezTo>
                <a:cubicBezTo>
                  <a:pt x="315" y="0"/>
                  <a:pt x="315" y="0"/>
                  <a:pt x="315" y="0"/>
                </a:cubicBezTo>
                <a:cubicBezTo>
                  <a:pt x="523" y="0"/>
                  <a:pt x="523" y="0"/>
                  <a:pt x="523" y="0"/>
                </a:cubicBezTo>
                <a:cubicBezTo>
                  <a:pt x="246" y="532"/>
                  <a:pt x="246" y="532"/>
                  <a:pt x="246" y="532"/>
                </a:cubicBezTo>
                <a:cubicBezTo>
                  <a:pt x="198" y="624"/>
                  <a:pt x="193" y="636"/>
                  <a:pt x="193" y="726"/>
                </a:cubicBezTo>
                <a:cubicBezTo>
                  <a:pt x="193" y="756"/>
                  <a:pt x="193" y="756"/>
                  <a:pt x="193" y="756"/>
                </a:cubicBezTo>
                <a:cubicBezTo>
                  <a:pt x="193" y="807"/>
                  <a:pt x="234" y="845"/>
                  <a:pt x="286" y="845"/>
                </a:cubicBezTo>
                <a:cubicBezTo>
                  <a:pt x="689" y="845"/>
                  <a:pt x="689" y="845"/>
                  <a:pt x="689" y="845"/>
                </a:cubicBezTo>
                <a:cubicBezTo>
                  <a:pt x="689" y="449"/>
                  <a:pt x="689" y="449"/>
                  <a:pt x="689" y="449"/>
                </a:cubicBezTo>
                <a:lnTo>
                  <a:pt x="877" y="449"/>
                </a:lnTo>
                <a:close/>
              </a:path>
            </a:pathLst>
          </a:cu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sp>
        <p:nvSpPr>
          <p:cNvPr id="2327" name="Google Shape;2327;p126"/>
          <p:cNvSpPr/>
          <p:nvPr/>
        </p:nvSpPr>
        <p:spPr>
          <a:xfrm>
            <a:off x="1557130" y="2719415"/>
            <a:ext cx="452645" cy="420285"/>
          </a:xfrm>
          <a:custGeom>
            <a:rect b="b" l="l" r="r" t="t"/>
            <a:pathLst>
              <a:path extrusionOk="0" h="866" w="935">
                <a:moveTo>
                  <a:pt x="864" y="355"/>
                </a:moveTo>
                <a:cubicBezTo>
                  <a:pt x="603" y="504"/>
                  <a:pt x="603" y="504"/>
                  <a:pt x="603" y="504"/>
                </a:cubicBezTo>
                <a:cubicBezTo>
                  <a:pt x="603" y="369"/>
                  <a:pt x="603" y="369"/>
                  <a:pt x="603" y="369"/>
                </a:cubicBezTo>
                <a:cubicBezTo>
                  <a:pt x="603" y="358"/>
                  <a:pt x="594" y="349"/>
                  <a:pt x="583" y="349"/>
                </a:cubicBezTo>
                <a:cubicBezTo>
                  <a:pt x="553" y="349"/>
                  <a:pt x="553" y="349"/>
                  <a:pt x="553" y="349"/>
                </a:cubicBezTo>
                <a:cubicBezTo>
                  <a:pt x="546" y="349"/>
                  <a:pt x="539" y="351"/>
                  <a:pt x="532" y="354"/>
                </a:cubicBezTo>
                <a:cubicBezTo>
                  <a:pt x="212" y="528"/>
                  <a:pt x="212" y="528"/>
                  <a:pt x="212" y="528"/>
                </a:cubicBezTo>
                <a:cubicBezTo>
                  <a:pt x="191" y="27"/>
                  <a:pt x="191" y="27"/>
                  <a:pt x="191" y="27"/>
                </a:cubicBezTo>
                <a:cubicBezTo>
                  <a:pt x="190" y="12"/>
                  <a:pt x="178" y="0"/>
                  <a:pt x="163" y="0"/>
                </a:cubicBezTo>
                <a:cubicBezTo>
                  <a:pt x="63" y="0"/>
                  <a:pt x="63" y="0"/>
                  <a:pt x="63" y="0"/>
                </a:cubicBezTo>
                <a:cubicBezTo>
                  <a:pt x="48" y="0"/>
                  <a:pt x="35" y="12"/>
                  <a:pt x="35" y="27"/>
                </a:cubicBezTo>
                <a:cubicBezTo>
                  <a:pt x="0" y="866"/>
                  <a:pt x="0" y="866"/>
                  <a:pt x="0" y="866"/>
                </a:cubicBezTo>
                <a:cubicBezTo>
                  <a:pt x="935" y="866"/>
                  <a:pt x="935" y="866"/>
                  <a:pt x="935" y="866"/>
                </a:cubicBezTo>
                <a:cubicBezTo>
                  <a:pt x="935" y="369"/>
                  <a:pt x="935" y="369"/>
                  <a:pt x="935" y="369"/>
                </a:cubicBezTo>
                <a:cubicBezTo>
                  <a:pt x="935" y="358"/>
                  <a:pt x="926" y="349"/>
                  <a:pt x="915" y="349"/>
                </a:cubicBezTo>
                <a:cubicBezTo>
                  <a:pt x="885" y="349"/>
                  <a:pt x="885" y="349"/>
                  <a:pt x="885" y="349"/>
                </a:cubicBezTo>
                <a:cubicBezTo>
                  <a:pt x="878" y="349"/>
                  <a:pt x="871" y="351"/>
                  <a:pt x="864" y="355"/>
                </a:cubicBezTo>
                <a:moveTo>
                  <a:pt x="134" y="121"/>
                </a:moveTo>
                <a:cubicBezTo>
                  <a:pt x="92" y="121"/>
                  <a:pt x="92" y="121"/>
                  <a:pt x="92" y="121"/>
                </a:cubicBezTo>
                <a:cubicBezTo>
                  <a:pt x="94" y="60"/>
                  <a:pt x="94" y="60"/>
                  <a:pt x="94" y="60"/>
                </a:cubicBezTo>
                <a:cubicBezTo>
                  <a:pt x="132" y="60"/>
                  <a:pt x="132" y="60"/>
                  <a:pt x="132" y="60"/>
                </a:cubicBezTo>
                <a:lnTo>
                  <a:pt x="134" y="121"/>
                </a:lnTo>
                <a:close/>
                <a:moveTo>
                  <a:pt x="137" y="182"/>
                </a:moveTo>
                <a:cubicBezTo>
                  <a:pt x="163" y="806"/>
                  <a:pt x="163" y="806"/>
                  <a:pt x="163" y="806"/>
                </a:cubicBezTo>
                <a:cubicBezTo>
                  <a:pt x="63" y="806"/>
                  <a:pt x="63" y="806"/>
                  <a:pt x="63" y="806"/>
                </a:cubicBezTo>
                <a:cubicBezTo>
                  <a:pt x="89" y="182"/>
                  <a:pt x="89" y="182"/>
                  <a:pt x="89" y="182"/>
                </a:cubicBezTo>
                <a:lnTo>
                  <a:pt x="137" y="182"/>
                </a:lnTo>
                <a:close/>
                <a:moveTo>
                  <a:pt x="224" y="806"/>
                </a:moveTo>
                <a:cubicBezTo>
                  <a:pt x="214" y="594"/>
                  <a:pt x="214" y="594"/>
                  <a:pt x="214" y="594"/>
                </a:cubicBezTo>
                <a:cubicBezTo>
                  <a:pt x="542" y="417"/>
                  <a:pt x="542" y="417"/>
                  <a:pt x="542" y="417"/>
                </a:cubicBezTo>
                <a:cubicBezTo>
                  <a:pt x="542" y="572"/>
                  <a:pt x="542" y="572"/>
                  <a:pt x="542" y="572"/>
                </a:cubicBezTo>
                <a:cubicBezTo>
                  <a:pt x="603" y="572"/>
                  <a:pt x="603" y="572"/>
                  <a:pt x="603" y="572"/>
                </a:cubicBezTo>
                <a:cubicBezTo>
                  <a:pt x="874" y="417"/>
                  <a:pt x="874" y="417"/>
                  <a:pt x="874" y="417"/>
                </a:cubicBezTo>
                <a:cubicBezTo>
                  <a:pt x="874" y="806"/>
                  <a:pt x="874" y="806"/>
                  <a:pt x="874" y="806"/>
                </a:cubicBezTo>
                <a:lnTo>
                  <a:pt x="224" y="806"/>
                </a:lnTo>
                <a:close/>
              </a:path>
            </a:pathLst>
          </a:custGeom>
          <a:solidFill>
            <a:schemeClr val="dk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None/>
            </a:pPr>
            <a:r>
              <a:t/>
            </a:r>
            <a:endParaRPr b="0" i="0" sz="1400" u="none" cap="none" strike="noStrike">
              <a:solidFill>
                <a:srgbClr val="000000"/>
              </a:solidFill>
              <a:latin typeface="Arial"/>
              <a:ea typeface="Arial"/>
              <a:cs typeface="Arial"/>
              <a:sym typeface="Arial"/>
            </a:endParaRPr>
          </a:p>
        </p:txBody>
      </p:sp>
      <p:grpSp>
        <p:nvGrpSpPr>
          <p:cNvPr id="2328" name="Google Shape;2328;p126"/>
          <p:cNvGrpSpPr/>
          <p:nvPr/>
        </p:nvGrpSpPr>
        <p:grpSpPr>
          <a:xfrm>
            <a:off x="4366009" y="1276958"/>
            <a:ext cx="4675557" cy="2709842"/>
            <a:chOff x="4366009" y="1276958"/>
            <a:chExt cx="4675557" cy="2709842"/>
          </a:xfrm>
        </p:grpSpPr>
        <p:sp>
          <p:nvSpPr>
            <p:cNvPr id="2329" name="Google Shape;2329;p126"/>
            <p:cNvSpPr/>
            <p:nvPr/>
          </p:nvSpPr>
          <p:spPr>
            <a:xfrm>
              <a:off x="4366009" y="1276958"/>
              <a:ext cx="1320300" cy="4500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800"/>
                <a:buFont typeface="Verdana"/>
                <a:buNone/>
              </a:pPr>
              <a:r>
                <a:rPr b="0" i="0" lang="en" sz="1600" u="none" cap="none" strike="noStrike">
                  <a:solidFill>
                    <a:schemeClr val="accent1"/>
                  </a:solidFill>
                  <a:latin typeface="Poppins"/>
                  <a:ea typeface="Poppins"/>
                  <a:cs typeface="Poppins"/>
                  <a:sym typeface="Poppins"/>
                </a:rPr>
                <a:t>First Grade</a:t>
              </a:r>
              <a:endParaRPr b="0" i="0" sz="1600" u="none" cap="none" strike="noStrike">
                <a:solidFill>
                  <a:schemeClr val="accent1"/>
                </a:solidFill>
                <a:latin typeface="Poppins"/>
                <a:ea typeface="Poppins"/>
                <a:cs typeface="Poppins"/>
                <a:sym typeface="Poppins"/>
              </a:endParaRPr>
            </a:p>
          </p:txBody>
        </p:sp>
        <p:sp>
          <p:nvSpPr>
            <p:cNvPr id="2330" name="Google Shape;2330;p126"/>
            <p:cNvSpPr txBox="1"/>
            <p:nvPr/>
          </p:nvSpPr>
          <p:spPr>
            <a:xfrm>
              <a:off x="5835726" y="1326791"/>
              <a:ext cx="3203400" cy="757800"/>
            </a:xfrm>
            <a:prstGeom prst="rect">
              <a:avLst/>
            </a:prstGeom>
            <a:solidFill>
              <a:schemeClr val="lt1"/>
            </a:solidFill>
            <a:ln>
              <a:noFill/>
            </a:ln>
          </p:spPr>
          <p:txBody>
            <a:bodyPr anchorCtr="0" anchor="t" bIns="36000" lIns="91425" spcFirstLastPara="1" rIns="91425" wrap="square" tIns="36000">
              <a:spAutoFit/>
            </a:bodyPr>
            <a:lstStyle/>
            <a:p>
              <a:pPr indent="0" lvl="0" marL="0" marR="0" rtl="0" algn="l">
                <a:lnSpc>
                  <a:spcPct val="100000"/>
                </a:lnSpc>
                <a:spcBef>
                  <a:spcPts val="300"/>
                </a:spcBef>
                <a:spcAft>
                  <a:spcPts val="0"/>
                </a:spcAft>
                <a:buClr>
                  <a:srgbClr val="171717"/>
                </a:buClr>
                <a:buSzPts val="600"/>
                <a:buFont typeface="Verdana"/>
                <a:buNone/>
              </a:pPr>
              <a:r>
                <a:rPr b="0" i="0" lang="en" sz="1400" u="none" cap="none" strike="noStrike">
                  <a:solidFill>
                    <a:srgbClr val="3B3B3B"/>
                  </a:solidFill>
                  <a:latin typeface="Poppins"/>
                  <a:ea typeface="Poppins"/>
                  <a:cs typeface="Poppins"/>
                  <a:sym typeface="Poppins"/>
                </a:rPr>
                <a:t>For chemical route definition &amp; scale-up studies</a:t>
              </a:r>
              <a:endParaRPr b="0" i="0" sz="1800" u="none" cap="none" strike="noStrike">
                <a:solidFill>
                  <a:srgbClr val="000000"/>
                </a:solidFill>
                <a:latin typeface="Poppins"/>
                <a:ea typeface="Poppins"/>
                <a:cs typeface="Poppins"/>
                <a:sym typeface="Poppins"/>
              </a:endParaRPr>
            </a:p>
            <a:p>
              <a:pPr indent="0" lvl="0" marL="0" marR="0" rtl="0" algn="l">
                <a:lnSpc>
                  <a:spcPct val="100000"/>
                </a:lnSpc>
                <a:spcBef>
                  <a:spcPts val="300"/>
                </a:spcBef>
                <a:spcAft>
                  <a:spcPts val="0"/>
                </a:spcAft>
                <a:buClr>
                  <a:srgbClr val="171717"/>
                </a:buClr>
                <a:buSzPts val="600"/>
                <a:buFont typeface="Verdana"/>
                <a:buNone/>
              </a:pPr>
              <a:r>
                <a:rPr b="1" i="0" lang="en" sz="1400" u="none" cap="none" strike="noStrike">
                  <a:solidFill>
                    <a:schemeClr val="accent1"/>
                  </a:solidFill>
                  <a:latin typeface="Poppins"/>
                  <a:ea typeface="Poppins"/>
                  <a:cs typeface="Poppins"/>
                  <a:sym typeface="Poppins"/>
                </a:rPr>
                <a:t>Transfer to Semi-industrial Pilot</a:t>
              </a:r>
              <a:endParaRPr b="1" i="0" sz="1800" u="none" cap="none" strike="noStrike">
                <a:solidFill>
                  <a:schemeClr val="accent1"/>
                </a:solidFill>
                <a:latin typeface="Poppins"/>
                <a:ea typeface="Poppins"/>
                <a:cs typeface="Poppins"/>
                <a:sym typeface="Poppins"/>
              </a:endParaRPr>
            </a:p>
          </p:txBody>
        </p:sp>
        <p:sp>
          <p:nvSpPr>
            <p:cNvPr id="2331" name="Google Shape;2331;p126"/>
            <p:cNvSpPr/>
            <p:nvPr/>
          </p:nvSpPr>
          <p:spPr>
            <a:xfrm>
              <a:off x="4366009" y="2342292"/>
              <a:ext cx="1320300" cy="4305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800"/>
                <a:buFont typeface="Verdana"/>
                <a:buNone/>
              </a:pPr>
              <a:r>
                <a:rPr b="0" i="0" lang="en" sz="1600" u="none" cap="none" strike="noStrike">
                  <a:solidFill>
                    <a:schemeClr val="accent1"/>
                  </a:solidFill>
                  <a:latin typeface="Poppins"/>
                  <a:ea typeface="Poppins"/>
                  <a:cs typeface="Poppins"/>
                  <a:sym typeface="Poppins"/>
                </a:rPr>
                <a:t>Grade for Separator</a:t>
              </a:r>
              <a:endParaRPr b="0" i="0" sz="1600" u="none" cap="none" strike="noStrike">
                <a:solidFill>
                  <a:schemeClr val="accent1"/>
                </a:solidFill>
                <a:latin typeface="Poppins"/>
                <a:ea typeface="Poppins"/>
                <a:cs typeface="Poppins"/>
                <a:sym typeface="Poppins"/>
              </a:endParaRPr>
            </a:p>
          </p:txBody>
        </p:sp>
        <p:sp>
          <p:nvSpPr>
            <p:cNvPr id="2332" name="Google Shape;2332;p126"/>
            <p:cNvSpPr txBox="1"/>
            <p:nvPr/>
          </p:nvSpPr>
          <p:spPr>
            <a:xfrm>
              <a:off x="5829300" y="2266092"/>
              <a:ext cx="3203400" cy="757800"/>
            </a:xfrm>
            <a:prstGeom prst="rect">
              <a:avLst/>
            </a:prstGeom>
            <a:solidFill>
              <a:schemeClr val="lt1"/>
            </a:solidFill>
            <a:ln>
              <a:noFill/>
            </a:ln>
          </p:spPr>
          <p:txBody>
            <a:bodyPr anchorCtr="0" anchor="t" bIns="36000" lIns="91425" spcFirstLastPara="1" rIns="91425" wrap="square" tIns="36000">
              <a:spAutoFit/>
            </a:bodyPr>
            <a:lstStyle/>
            <a:p>
              <a:pPr indent="0" lvl="0" marL="0" marR="0" rtl="0" algn="l">
                <a:lnSpc>
                  <a:spcPct val="100000"/>
                </a:lnSpc>
                <a:spcBef>
                  <a:spcPts val="300"/>
                </a:spcBef>
                <a:spcAft>
                  <a:spcPts val="0"/>
                </a:spcAft>
                <a:buClr>
                  <a:srgbClr val="171717"/>
                </a:buClr>
                <a:buSzPts val="600"/>
                <a:buFont typeface="Verdana"/>
                <a:buNone/>
              </a:pPr>
              <a:r>
                <a:rPr b="0" i="0" lang="en" sz="1400" u="none" cap="none" strike="noStrike">
                  <a:solidFill>
                    <a:srgbClr val="3B3B3B"/>
                  </a:solidFill>
                  <a:latin typeface="Poppins"/>
                  <a:ea typeface="Poppins"/>
                  <a:cs typeface="Poppins"/>
                  <a:sym typeface="Poppins"/>
                </a:rPr>
                <a:t>Better conductivity &amp; lower sensitivity to moisture</a:t>
              </a:r>
              <a:endParaRPr b="0" i="0" sz="1800" u="none" cap="none" strike="noStrike">
                <a:solidFill>
                  <a:srgbClr val="000000"/>
                </a:solidFill>
                <a:latin typeface="Poppins"/>
                <a:ea typeface="Poppins"/>
                <a:cs typeface="Poppins"/>
                <a:sym typeface="Poppins"/>
              </a:endParaRPr>
            </a:p>
            <a:p>
              <a:pPr indent="0" lvl="0" marL="0" marR="0" rtl="0" algn="l">
                <a:lnSpc>
                  <a:spcPct val="100000"/>
                </a:lnSpc>
                <a:spcBef>
                  <a:spcPts val="300"/>
                </a:spcBef>
                <a:spcAft>
                  <a:spcPts val="0"/>
                </a:spcAft>
                <a:buClr>
                  <a:srgbClr val="171717"/>
                </a:buClr>
                <a:buSzPts val="600"/>
                <a:buFont typeface="Verdana"/>
                <a:buNone/>
              </a:pPr>
              <a:r>
                <a:rPr b="1" i="0" lang="en" sz="1400" u="none" cap="none" strike="noStrike">
                  <a:solidFill>
                    <a:schemeClr val="accent1"/>
                  </a:solidFill>
                  <a:latin typeface="Poppins"/>
                  <a:ea typeface="Poppins"/>
                  <a:cs typeface="Poppins"/>
                  <a:sym typeface="Poppins"/>
                </a:rPr>
                <a:t>Kilo-Lab production</a:t>
              </a:r>
              <a:endParaRPr b="1" i="0" sz="1800" u="none" cap="none" strike="noStrike">
                <a:solidFill>
                  <a:schemeClr val="accent1"/>
                </a:solidFill>
                <a:latin typeface="Poppins"/>
                <a:ea typeface="Poppins"/>
                <a:cs typeface="Poppins"/>
                <a:sym typeface="Poppins"/>
              </a:endParaRPr>
            </a:p>
          </p:txBody>
        </p:sp>
        <p:sp>
          <p:nvSpPr>
            <p:cNvPr id="2333" name="Google Shape;2333;p126"/>
            <p:cNvSpPr/>
            <p:nvPr/>
          </p:nvSpPr>
          <p:spPr>
            <a:xfrm>
              <a:off x="4366009" y="3314725"/>
              <a:ext cx="1320300" cy="4575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800"/>
                <a:buFont typeface="Verdana"/>
                <a:buNone/>
              </a:pPr>
              <a:r>
                <a:rPr b="0" i="0" lang="en" sz="1600" u="none" cap="none" strike="noStrike">
                  <a:solidFill>
                    <a:schemeClr val="accent1"/>
                  </a:solidFill>
                  <a:latin typeface="Poppins"/>
                  <a:ea typeface="Poppins"/>
                  <a:cs typeface="Poppins"/>
                  <a:sym typeface="Poppins"/>
                </a:rPr>
                <a:t>Grade for Cathode</a:t>
              </a:r>
              <a:endParaRPr b="0" i="0" sz="1600" u="none" cap="none" strike="noStrike">
                <a:solidFill>
                  <a:schemeClr val="accent1"/>
                </a:solidFill>
                <a:latin typeface="Poppins"/>
                <a:ea typeface="Poppins"/>
                <a:cs typeface="Poppins"/>
                <a:sym typeface="Poppins"/>
              </a:endParaRPr>
            </a:p>
          </p:txBody>
        </p:sp>
        <p:sp>
          <p:nvSpPr>
            <p:cNvPr id="2334" name="Google Shape;2334;p126"/>
            <p:cNvSpPr txBox="1"/>
            <p:nvPr/>
          </p:nvSpPr>
          <p:spPr>
            <a:xfrm>
              <a:off x="5838166" y="3229000"/>
              <a:ext cx="3203400" cy="757800"/>
            </a:xfrm>
            <a:prstGeom prst="rect">
              <a:avLst/>
            </a:prstGeom>
            <a:solidFill>
              <a:schemeClr val="lt1"/>
            </a:solidFill>
            <a:ln>
              <a:noFill/>
            </a:ln>
          </p:spPr>
          <p:txBody>
            <a:bodyPr anchorCtr="0" anchor="t" bIns="36000" lIns="91425" spcFirstLastPara="1" rIns="91425" wrap="square" tIns="36000">
              <a:spAutoFit/>
            </a:bodyPr>
            <a:lstStyle/>
            <a:p>
              <a:pPr indent="0" lvl="0" marL="0" marR="0" rtl="0" algn="l">
                <a:lnSpc>
                  <a:spcPct val="100000"/>
                </a:lnSpc>
                <a:spcBef>
                  <a:spcPts val="300"/>
                </a:spcBef>
                <a:spcAft>
                  <a:spcPts val="0"/>
                </a:spcAft>
                <a:buClr>
                  <a:srgbClr val="171717"/>
                </a:buClr>
                <a:buSzPts val="600"/>
                <a:buFont typeface="Verdana"/>
                <a:buNone/>
              </a:pPr>
              <a:r>
                <a:rPr b="0" i="0" lang="en" sz="1400" u="none" cap="none" strike="noStrike">
                  <a:solidFill>
                    <a:srgbClr val="3B3B3B"/>
                  </a:solidFill>
                  <a:latin typeface="Poppins"/>
                  <a:ea typeface="Poppins"/>
                  <a:cs typeface="Poppins"/>
                  <a:sym typeface="Poppins"/>
                </a:rPr>
                <a:t>Very fine size &amp; tunable compatibility to CAM</a:t>
              </a:r>
              <a:endParaRPr b="0" i="0" sz="1800" u="none" cap="none" strike="noStrike">
                <a:solidFill>
                  <a:srgbClr val="000000"/>
                </a:solidFill>
                <a:latin typeface="Poppins"/>
                <a:ea typeface="Poppins"/>
                <a:cs typeface="Poppins"/>
                <a:sym typeface="Poppins"/>
              </a:endParaRPr>
            </a:p>
            <a:p>
              <a:pPr indent="0" lvl="0" marL="0" marR="0" rtl="0" algn="l">
                <a:lnSpc>
                  <a:spcPct val="100000"/>
                </a:lnSpc>
                <a:spcBef>
                  <a:spcPts val="300"/>
                </a:spcBef>
                <a:spcAft>
                  <a:spcPts val="0"/>
                </a:spcAft>
                <a:buClr>
                  <a:srgbClr val="171717"/>
                </a:buClr>
                <a:buSzPts val="600"/>
                <a:buFont typeface="Verdana"/>
                <a:buNone/>
              </a:pPr>
              <a:r>
                <a:rPr b="1" i="0" lang="en" sz="1400" u="none" cap="none" strike="noStrike">
                  <a:solidFill>
                    <a:schemeClr val="accent1"/>
                  </a:solidFill>
                  <a:latin typeface="Poppins"/>
                  <a:ea typeface="Poppins"/>
                  <a:cs typeface="Poppins"/>
                  <a:sym typeface="Poppins"/>
                </a:rPr>
                <a:t>Lab development</a:t>
              </a:r>
              <a:endParaRPr b="1" i="0" sz="1800" u="none" cap="none" strike="noStrike">
                <a:solidFill>
                  <a:schemeClr val="accent1"/>
                </a:solidFill>
                <a:latin typeface="Poppins"/>
                <a:ea typeface="Poppins"/>
                <a:cs typeface="Poppins"/>
                <a:sym typeface="Poppins"/>
              </a:endParaRPr>
            </a:p>
          </p:txBody>
        </p:sp>
        <p:cxnSp>
          <p:nvCxnSpPr>
            <p:cNvPr id="2335" name="Google Shape;2335;p126"/>
            <p:cNvCxnSpPr/>
            <p:nvPr/>
          </p:nvCxnSpPr>
          <p:spPr>
            <a:xfrm>
              <a:off x="4476750" y="2209800"/>
              <a:ext cx="4381500" cy="0"/>
            </a:xfrm>
            <a:prstGeom prst="straightConnector1">
              <a:avLst/>
            </a:prstGeom>
            <a:noFill/>
            <a:ln cap="flat" cmpd="sng" w="9525">
              <a:solidFill>
                <a:srgbClr val="FD5F3A"/>
              </a:solidFill>
              <a:prstDash val="solid"/>
              <a:round/>
              <a:headEnd len="sm" w="sm" type="none"/>
              <a:tailEnd len="sm" w="sm" type="none"/>
            </a:ln>
          </p:spPr>
        </p:cxnSp>
        <p:cxnSp>
          <p:nvCxnSpPr>
            <p:cNvPr id="2336" name="Google Shape;2336;p126"/>
            <p:cNvCxnSpPr/>
            <p:nvPr/>
          </p:nvCxnSpPr>
          <p:spPr>
            <a:xfrm>
              <a:off x="4476750" y="3171825"/>
              <a:ext cx="4381500" cy="0"/>
            </a:xfrm>
            <a:prstGeom prst="straightConnector1">
              <a:avLst/>
            </a:prstGeom>
            <a:noFill/>
            <a:ln cap="flat" cmpd="sng" w="9525">
              <a:solidFill>
                <a:srgbClr val="FD5F3A"/>
              </a:solidFill>
              <a:prstDash val="solid"/>
              <a:round/>
              <a:headEnd len="sm" w="sm" type="none"/>
              <a:tailEnd len="sm" w="sm" type="none"/>
            </a:ln>
          </p:spPr>
        </p:cxnSp>
      </p:gr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10" presetSubtype="0">
                                  <p:stCondLst>
                                    <p:cond delay="0"/>
                                  </p:stCondLst>
                                  <p:childTnLst>
                                    <p:set>
                                      <p:cBhvr>
                                        <p:cTn dur="1" fill="hold">
                                          <p:stCondLst>
                                            <p:cond delay="0"/>
                                          </p:stCondLst>
                                        </p:cTn>
                                        <p:tgtEl>
                                          <p:spTgt spid="2328"/>
                                        </p:tgtEl>
                                        <p:attrNameLst>
                                          <p:attrName>style.visibility</p:attrName>
                                        </p:attrNameLst>
                                      </p:cBhvr>
                                      <p:to>
                                        <p:strVal val="visible"/>
                                      </p:to>
                                    </p:set>
                                    <p:animEffect filter="fade" transition="in">
                                      <p:cBhvr>
                                        <p:cTn dur="500"/>
                                        <p:tgtEl>
                                          <p:spTgt spid="2328"/>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341" name="Shape 2341"/>
        <p:cNvGrpSpPr/>
        <p:nvPr/>
      </p:nvGrpSpPr>
      <p:grpSpPr>
        <a:xfrm>
          <a:off x="0" y="0"/>
          <a:ext cx="0" cy="0"/>
          <a:chOff x="0" y="0"/>
          <a:chExt cx="0" cy="0"/>
        </a:xfrm>
      </p:grpSpPr>
      <p:pic>
        <p:nvPicPr>
          <p:cNvPr id="2342" name="Google Shape;2342;p127"/>
          <p:cNvPicPr preferRelativeResize="0"/>
          <p:nvPr/>
        </p:nvPicPr>
        <p:blipFill rotWithShape="1">
          <a:blip r:embed="rId3">
            <a:alphaModFix/>
          </a:blip>
          <a:srcRect b="6716" l="0" r="2733" t="0"/>
          <a:stretch/>
        </p:blipFill>
        <p:spPr>
          <a:xfrm>
            <a:off x="-2" y="5444"/>
            <a:ext cx="9144002" cy="5138056"/>
          </a:xfrm>
          <a:prstGeom prst="rect">
            <a:avLst/>
          </a:prstGeom>
          <a:noFill/>
          <a:ln>
            <a:noFill/>
          </a:ln>
        </p:spPr>
      </p:pic>
      <p:sp>
        <p:nvSpPr>
          <p:cNvPr id="2343" name="Google Shape;2343;p127"/>
          <p:cNvSpPr/>
          <p:nvPr/>
        </p:nvSpPr>
        <p:spPr>
          <a:xfrm>
            <a:off x="0" y="0"/>
            <a:ext cx="7781700" cy="5143500"/>
          </a:xfrm>
          <a:prstGeom prst="rect">
            <a:avLst/>
          </a:prstGeom>
          <a:gradFill>
            <a:gsLst>
              <a:gs pos="0">
                <a:schemeClr val="accent1"/>
              </a:gs>
              <a:gs pos="100000">
                <a:srgbClr val="26294D">
                  <a:alpha val="0"/>
                </a:srgbClr>
              </a:gs>
            </a:gsLst>
            <a:lin ang="0" scaled="0"/>
          </a:gra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050"/>
              <a:buFont typeface="Arial"/>
              <a:buNone/>
            </a:pPr>
            <a:r>
              <a:t/>
            </a:r>
            <a:endParaRPr b="0" i="0" sz="1050" u="none" cap="none" strike="noStrike">
              <a:solidFill>
                <a:srgbClr val="26294D"/>
              </a:solidFill>
              <a:latin typeface="Verdana"/>
              <a:ea typeface="Verdana"/>
              <a:cs typeface="Verdana"/>
              <a:sym typeface="Verdana"/>
            </a:endParaRPr>
          </a:p>
        </p:txBody>
      </p:sp>
      <p:sp>
        <p:nvSpPr>
          <p:cNvPr id="2344" name="Google Shape;2344;p127"/>
          <p:cNvSpPr txBox="1"/>
          <p:nvPr/>
        </p:nvSpPr>
        <p:spPr>
          <a:xfrm>
            <a:off x="228276" y="1963883"/>
            <a:ext cx="2800800" cy="1243800"/>
          </a:xfrm>
          <a:prstGeom prst="rect">
            <a:avLst/>
          </a:prstGeom>
          <a:noFill/>
          <a:ln>
            <a:noFill/>
          </a:ln>
        </p:spPr>
        <p:txBody>
          <a:bodyPr anchorCtr="0" anchor="t" bIns="91425" lIns="91425" spcFirstLastPara="1" rIns="91425" wrap="square" tIns="91425">
            <a:spAutoFit/>
          </a:bodyPr>
          <a:lstStyle/>
          <a:p>
            <a:pPr indent="0" lvl="0" marL="0" marR="0" rtl="0" algn="l">
              <a:lnSpc>
                <a:spcPct val="110000"/>
              </a:lnSpc>
              <a:spcBef>
                <a:spcPts val="0"/>
              </a:spcBef>
              <a:spcAft>
                <a:spcPts val="1500"/>
              </a:spcAft>
              <a:buClr>
                <a:srgbClr val="000000"/>
              </a:buClr>
              <a:buSzPts val="1800"/>
              <a:buFont typeface="Arial"/>
              <a:buNone/>
            </a:pPr>
            <a:r>
              <a:rPr b="0" i="0" lang="en" sz="1600" u="none" cap="none" strike="noStrike">
                <a:solidFill>
                  <a:srgbClr val="FFFFFF"/>
                </a:solidFill>
                <a:latin typeface="Poppins"/>
                <a:ea typeface="Poppins"/>
                <a:cs typeface="Poppins"/>
                <a:sym typeface="Poppins"/>
              </a:rPr>
              <a:t>State-of-the-art innovation pilot unit located in </a:t>
            </a:r>
            <a:br>
              <a:rPr b="0" i="0" lang="en" sz="1600" u="none" cap="none" strike="noStrike">
                <a:solidFill>
                  <a:srgbClr val="FFFFFF"/>
                </a:solidFill>
                <a:latin typeface="Poppins"/>
                <a:ea typeface="Poppins"/>
                <a:cs typeface="Poppins"/>
                <a:sym typeface="Poppins"/>
              </a:rPr>
            </a:br>
            <a:r>
              <a:rPr b="0" i="0" lang="en" sz="1600" u="none" cap="none" strike="noStrike">
                <a:solidFill>
                  <a:srgbClr val="FFFFFF"/>
                </a:solidFill>
                <a:latin typeface="Poppins"/>
                <a:ea typeface="Poppins"/>
                <a:cs typeface="Poppins"/>
                <a:sym typeface="Poppins"/>
              </a:rPr>
              <a:t>La Rochelle, </a:t>
            </a:r>
            <a:r>
              <a:rPr b="1" i="0" lang="en" sz="1600" u="none" cap="none" strike="noStrike">
                <a:solidFill>
                  <a:srgbClr val="FFFFFF"/>
                </a:solidFill>
                <a:latin typeface="Poppins"/>
                <a:ea typeface="Poppins"/>
                <a:cs typeface="Poppins"/>
                <a:sym typeface="Poppins"/>
              </a:rPr>
              <a:t>France</a:t>
            </a:r>
            <a:endParaRPr b="1" i="0" sz="1600" u="none" cap="none" strike="noStrike">
              <a:solidFill>
                <a:srgbClr val="FFFFFF"/>
              </a:solidFill>
              <a:highlight>
                <a:srgbClr val="FFFFFF"/>
              </a:highlight>
              <a:latin typeface="Poppins"/>
              <a:ea typeface="Poppins"/>
              <a:cs typeface="Poppins"/>
              <a:sym typeface="Poppins"/>
            </a:endParaRPr>
          </a:p>
        </p:txBody>
      </p:sp>
      <p:pic>
        <p:nvPicPr>
          <p:cNvPr descr="Mes obligations de communication | Europe" id="2345" name="Google Shape;2345;p127"/>
          <p:cNvPicPr preferRelativeResize="0"/>
          <p:nvPr/>
        </p:nvPicPr>
        <p:blipFill rotWithShape="1">
          <a:blip r:embed="rId4">
            <a:alphaModFix/>
          </a:blip>
          <a:srcRect b="0" l="0" r="0" t="0"/>
          <a:stretch/>
        </p:blipFill>
        <p:spPr>
          <a:xfrm>
            <a:off x="282464" y="3632752"/>
            <a:ext cx="1687725" cy="740093"/>
          </a:xfrm>
          <a:prstGeom prst="rect">
            <a:avLst/>
          </a:prstGeom>
          <a:noFill/>
          <a:ln>
            <a:noFill/>
          </a:ln>
        </p:spPr>
      </p:pic>
      <p:sp>
        <p:nvSpPr>
          <p:cNvPr id="2346" name="Google Shape;2346;p127"/>
          <p:cNvSpPr txBox="1"/>
          <p:nvPr>
            <p:ph type="ctrTitle"/>
          </p:nvPr>
        </p:nvSpPr>
        <p:spPr>
          <a:xfrm>
            <a:off x="286940" y="278607"/>
            <a:ext cx="7752300" cy="21597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900"/>
              <a:buNone/>
            </a:pPr>
            <a:r>
              <a:rPr lang="en" sz="3200">
                <a:solidFill>
                  <a:schemeClr val="lt1"/>
                </a:solidFill>
              </a:rPr>
              <a:t>Syensqo is the front-runner in Europe </a:t>
            </a:r>
            <a:br>
              <a:rPr lang="en" sz="3200">
                <a:solidFill>
                  <a:schemeClr val="lt1"/>
                </a:solidFill>
              </a:rPr>
            </a:br>
            <a:r>
              <a:rPr lang="en" sz="3200">
                <a:solidFill>
                  <a:schemeClr val="lt1"/>
                </a:solidFill>
              </a:rPr>
              <a:t>by delivering Sulfide products at semi-industrial scale</a:t>
            </a:r>
            <a:endParaRPr sz="3200"/>
          </a:p>
        </p:txBody>
      </p:sp>
      <p:pic>
        <p:nvPicPr>
          <p:cNvPr id="2347" name="Google Shape;2347;p127"/>
          <p:cNvPicPr preferRelativeResize="0"/>
          <p:nvPr/>
        </p:nvPicPr>
        <p:blipFill rotWithShape="1">
          <a:blip r:embed="rId5">
            <a:alphaModFix/>
          </a:blip>
          <a:srcRect b="11866" l="0" r="0" t="11873"/>
          <a:stretch/>
        </p:blipFill>
        <p:spPr>
          <a:xfrm>
            <a:off x="1985427" y="3686764"/>
            <a:ext cx="1801415" cy="632067"/>
          </a:xfrm>
          <a:prstGeom prst="rect">
            <a:avLst/>
          </a:prstGeom>
          <a:noFill/>
          <a:ln>
            <a:noFill/>
          </a:ln>
        </p:spPr>
      </p:pic>
      <p:sp>
        <p:nvSpPr>
          <p:cNvPr id="2348" name="Google Shape;2348;p127"/>
          <p:cNvSpPr txBox="1"/>
          <p:nvPr>
            <p:ph idx="11" type="ftr"/>
          </p:nvPr>
        </p:nvSpPr>
        <p:spPr>
          <a:xfrm>
            <a:off x="65132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t>Battery Materials for today &amp; tomorrow</a:t>
            </a:r>
            <a:endParaRPr/>
          </a:p>
        </p:txBody>
      </p:sp>
      <p:sp>
        <p:nvSpPr>
          <p:cNvPr id="2349" name="Google Shape;2349;p127"/>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10" presetSubtype="0">
                                  <p:stCondLst>
                                    <p:cond delay="0"/>
                                  </p:stCondLst>
                                  <p:childTnLst>
                                    <p:set>
                                      <p:cBhvr>
                                        <p:cTn dur="1" fill="hold">
                                          <p:stCondLst>
                                            <p:cond delay="0"/>
                                          </p:stCondLst>
                                        </p:cTn>
                                        <p:tgtEl>
                                          <p:spTgt spid="2344"/>
                                        </p:tgtEl>
                                        <p:attrNameLst>
                                          <p:attrName>style.visibility</p:attrName>
                                        </p:attrNameLst>
                                      </p:cBhvr>
                                      <p:to>
                                        <p:strVal val="visible"/>
                                      </p:to>
                                    </p:set>
                                    <p:animEffect filter="fade" transition="in">
                                      <p:cBhvr>
                                        <p:cTn dur="500"/>
                                        <p:tgtEl>
                                          <p:spTgt spid="2344"/>
                                        </p:tgtEl>
                                      </p:cBhvr>
                                    </p:animEffect>
                                  </p:childTnLst>
                                </p:cTn>
                              </p:par>
                              <p:par>
                                <p:cTn fill="hold" nodeType="withEffect" presetClass="entr" presetID="23" presetSubtype="16">
                                  <p:stCondLst>
                                    <p:cond delay="0"/>
                                  </p:stCondLst>
                                  <p:childTnLst>
                                    <p:set>
                                      <p:cBhvr>
                                        <p:cTn dur="1" fill="hold">
                                          <p:stCondLst>
                                            <p:cond delay="0"/>
                                          </p:stCondLst>
                                        </p:cTn>
                                        <p:tgtEl>
                                          <p:spTgt spid="2347"/>
                                        </p:tgtEl>
                                        <p:attrNameLst>
                                          <p:attrName>style.visibility</p:attrName>
                                        </p:attrNameLst>
                                      </p:cBhvr>
                                      <p:to>
                                        <p:strVal val="visible"/>
                                      </p:to>
                                    </p:set>
                                    <p:anim calcmode="lin" valueType="num">
                                      <p:cBhvr additive="base">
                                        <p:cTn dur="500"/>
                                        <p:tgtEl>
                                          <p:spTgt spid="2347"/>
                                        </p:tgtEl>
                                        <p:attrNameLst>
                                          <p:attrName>ppt_w</p:attrName>
                                        </p:attrNameLst>
                                      </p:cBhvr>
                                      <p:tavLst>
                                        <p:tav fmla="" tm="0">
                                          <p:val>
                                            <p:strVal val="0"/>
                                          </p:val>
                                        </p:tav>
                                        <p:tav fmla="" tm="100000">
                                          <p:val>
                                            <p:strVal val="#ppt_w"/>
                                          </p:val>
                                        </p:tav>
                                      </p:tavLst>
                                    </p:anim>
                                    <p:anim calcmode="lin" valueType="num">
                                      <p:cBhvr additive="base">
                                        <p:cTn dur="500"/>
                                        <p:tgtEl>
                                          <p:spTgt spid="2347"/>
                                        </p:tgtEl>
                                        <p:attrNameLst>
                                          <p:attrName>ppt_h</p:attrName>
                                        </p:attrNameLst>
                                      </p:cBhvr>
                                      <p:tavLst>
                                        <p:tav fmla="" tm="0">
                                          <p:val>
                                            <p:strVal val="0"/>
                                          </p:val>
                                        </p:tav>
                                        <p:tav fmla="" tm="100000">
                                          <p:val>
                                            <p:strVal val="#ppt_h"/>
                                          </p:val>
                                        </p:tav>
                                      </p:tavLst>
                                    </p:anim>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dk1"/>
        </a:solidFill>
      </p:bgPr>
    </p:bg>
    <p:spTree>
      <p:nvGrpSpPr>
        <p:cNvPr id="2354" name="Shape 2354"/>
        <p:cNvGrpSpPr/>
        <p:nvPr/>
      </p:nvGrpSpPr>
      <p:grpSpPr>
        <a:xfrm>
          <a:off x="0" y="0"/>
          <a:ext cx="0" cy="0"/>
          <a:chOff x="0" y="0"/>
          <a:chExt cx="0" cy="0"/>
        </a:xfrm>
      </p:grpSpPr>
      <p:grpSp>
        <p:nvGrpSpPr>
          <p:cNvPr id="2355" name="Google Shape;2355;p128"/>
          <p:cNvGrpSpPr/>
          <p:nvPr/>
        </p:nvGrpSpPr>
        <p:grpSpPr>
          <a:xfrm>
            <a:off x="4590975" y="0"/>
            <a:ext cx="4572104" cy="5143500"/>
            <a:chOff x="-75" y="0"/>
            <a:chExt cx="2974500" cy="5143500"/>
          </a:xfrm>
        </p:grpSpPr>
        <p:sp>
          <p:nvSpPr>
            <p:cNvPr id="2356" name="Google Shape;2356;p128"/>
            <p:cNvSpPr/>
            <p:nvPr/>
          </p:nvSpPr>
          <p:spPr>
            <a:xfrm>
              <a:off x="0" y="0"/>
              <a:ext cx="2965800" cy="5143500"/>
            </a:xfrm>
            <a:prstGeom prst="rect">
              <a:avLst/>
            </a:prstGeom>
            <a:solidFill>
              <a:schemeClr val="accent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2357" name="Google Shape;2357;p128"/>
            <p:cNvSpPr/>
            <p:nvPr/>
          </p:nvSpPr>
          <p:spPr>
            <a:xfrm rot="5400000">
              <a:off x="1072425" y="-1072500"/>
              <a:ext cx="829500" cy="2974500"/>
            </a:xfrm>
            <a:prstGeom prst="triangle">
              <a:avLst>
                <a:gd fmla="val 0" name="adj"/>
              </a:avLst>
            </a:prstGeom>
            <a:solidFill>
              <a:srgbClr val="F02B00">
                <a:alpha val="30590"/>
              </a:srgb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grpSp>
      <p:grpSp>
        <p:nvGrpSpPr>
          <p:cNvPr id="2358" name="Google Shape;2358;p128"/>
          <p:cNvGrpSpPr/>
          <p:nvPr/>
        </p:nvGrpSpPr>
        <p:grpSpPr>
          <a:xfrm>
            <a:off x="4033382" y="-2403442"/>
            <a:ext cx="4521596" cy="7163378"/>
            <a:chOff x="785" y="-1597"/>
            <a:chExt cx="4064" cy="6438"/>
          </a:xfrm>
        </p:grpSpPr>
        <p:sp>
          <p:nvSpPr>
            <p:cNvPr id="2359" name="Google Shape;2359;p128"/>
            <p:cNvSpPr/>
            <p:nvPr/>
          </p:nvSpPr>
          <p:spPr>
            <a:xfrm>
              <a:off x="3243" y="-1450"/>
              <a:ext cx="959" cy="1910"/>
            </a:xfrm>
            <a:custGeom>
              <a:rect b="b" l="l" r="r" t="t"/>
              <a:pathLst>
                <a:path extrusionOk="0" h="1067" w="536">
                  <a:moveTo>
                    <a:pt x="7" y="1017"/>
                  </a:moveTo>
                  <a:cubicBezTo>
                    <a:pt x="0" y="1039"/>
                    <a:pt x="13" y="1055"/>
                    <a:pt x="27" y="1061"/>
                  </a:cubicBezTo>
                  <a:cubicBezTo>
                    <a:pt x="42" y="1067"/>
                    <a:pt x="63" y="1064"/>
                    <a:pt x="73" y="1043"/>
                  </a:cubicBezTo>
                  <a:cubicBezTo>
                    <a:pt x="523" y="176"/>
                    <a:pt x="523" y="176"/>
                    <a:pt x="523" y="176"/>
                  </a:cubicBezTo>
                  <a:cubicBezTo>
                    <a:pt x="536" y="145"/>
                    <a:pt x="535" y="110"/>
                    <a:pt x="522" y="78"/>
                  </a:cubicBezTo>
                  <a:cubicBezTo>
                    <a:pt x="509" y="47"/>
                    <a:pt x="484" y="23"/>
                    <a:pt x="452" y="10"/>
                  </a:cubicBezTo>
                  <a:cubicBezTo>
                    <a:pt x="437" y="4"/>
                    <a:pt x="421" y="0"/>
                    <a:pt x="405" y="0"/>
                  </a:cubicBezTo>
                  <a:cubicBezTo>
                    <a:pt x="385" y="0"/>
                    <a:pt x="365" y="5"/>
                    <a:pt x="346" y="15"/>
                  </a:cubicBezTo>
                  <a:cubicBezTo>
                    <a:pt x="312" y="32"/>
                    <a:pt x="288" y="63"/>
                    <a:pt x="280" y="99"/>
                  </a:cubicBezTo>
                  <a:cubicBezTo>
                    <a:pt x="280" y="99"/>
                    <a:pt x="280" y="99"/>
                    <a:pt x="280" y="99"/>
                  </a:cubicBezTo>
                  <a:lnTo>
                    <a:pt x="7" y="1017"/>
                  </a:lnTo>
                  <a:close/>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60" name="Google Shape;2360;p128"/>
            <p:cNvSpPr/>
            <p:nvPr/>
          </p:nvSpPr>
          <p:spPr>
            <a:xfrm>
              <a:off x="2914" y="-1597"/>
              <a:ext cx="508" cy="1969"/>
            </a:xfrm>
            <a:custGeom>
              <a:rect b="b" l="l" r="r" t="t"/>
              <a:pathLst>
                <a:path extrusionOk="0" h="1100" w="284">
                  <a:moveTo>
                    <a:pt x="32" y="119"/>
                  </a:moveTo>
                  <a:cubicBezTo>
                    <a:pt x="32" y="80"/>
                    <a:pt x="52" y="43"/>
                    <a:pt x="86" y="20"/>
                  </a:cubicBezTo>
                  <a:cubicBezTo>
                    <a:pt x="107" y="7"/>
                    <a:pt x="130" y="0"/>
                    <a:pt x="153" y="0"/>
                  </a:cubicBezTo>
                  <a:cubicBezTo>
                    <a:pt x="169" y="0"/>
                    <a:pt x="184" y="3"/>
                    <a:pt x="198" y="9"/>
                  </a:cubicBezTo>
                  <a:cubicBezTo>
                    <a:pt x="253" y="31"/>
                    <a:pt x="284" y="91"/>
                    <a:pt x="270" y="149"/>
                  </a:cubicBezTo>
                  <a:cubicBezTo>
                    <a:pt x="72" y="1067"/>
                    <a:pt x="72" y="1067"/>
                    <a:pt x="72" y="1067"/>
                  </a:cubicBezTo>
                  <a:cubicBezTo>
                    <a:pt x="72" y="1070"/>
                    <a:pt x="71" y="1073"/>
                    <a:pt x="70" y="1075"/>
                  </a:cubicBezTo>
                  <a:cubicBezTo>
                    <a:pt x="61" y="1095"/>
                    <a:pt x="43" y="1100"/>
                    <a:pt x="29" y="1096"/>
                  </a:cubicBezTo>
                  <a:cubicBezTo>
                    <a:pt x="14" y="1093"/>
                    <a:pt x="0" y="1079"/>
                    <a:pt x="2" y="1058"/>
                  </a:cubicBezTo>
                  <a:lnTo>
                    <a:pt x="32" y="119"/>
                  </a:lnTo>
                  <a:close/>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61" name="Google Shape;2361;p128"/>
            <p:cNvSpPr/>
            <p:nvPr/>
          </p:nvSpPr>
          <p:spPr>
            <a:xfrm>
              <a:off x="2196" y="-1459"/>
              <a:ext cx="503" cy="1833"/>
            </a:xfrm>
            <a:custGeom>
              <a:rect b="b" l="l" r="r" t="t"/>
              <a:pathLst>
                <a:path extrusionOk="0" h="1024" w="281">
                  <a:moveTo>
                    <a:pt x="209" y="993"/>
                  </a:moveTo>
                  <a:cubicBezTo>
                    <a:pt x="214" y="1016"/>
                    <a:pt x="233" y="1024"/>
                    <a:pt x="249" y="1022"/>
                  </a:cubicBezTo>
                  <a:cubicBezTo>
                    <a:pt x="265" y="1019"/>
                    <a:pt x="281" y="1006"/>
                    <a:pt x="279" y="983"/>
                  </a:cubicBezTo>
                  <a:cubicBezTo>
                    <a:pt x="235" y="110"/>
                    <a:pt x="235" y="110"/>
                    <a:pt x="235" y="110"/>
                  </a:cubicBezTo>
                  <a:cubicBezTo>
                    <a:pt x="234" y="65"/>
                    <a:pt x="206" y="25"/>
                    <a:pt x="164" y="8"/>
                  </a:cubicBezTo>
                  <a:cubicBezTo>
                    <a:pt x="150" y="2"/>
                    <a:pt x="136" y="0"/>
                    <a:pt x="122" y="0"/>
                  </a:cubicBezTo>
                  <a:cubicBezTo>
                    <a:pt x="94" y="0"/>
                    <a:pt x="67" y="10"/>
                    <a:pt x="46" y="29"/>
                  </a:cubicBezTo>
                  <a:cubicBezTo>
                    <a:pt x="13" y="59"/>
                    <a:pt x="0" y="104"/>
                    <a:pt x="12" y="145"/>
                  </a:cubicBezTo>
                  <a:cubicBezTo>
                    <a:pt x="12" y="145"/>
                    <a:pt x="12" y="145"/>
                    <a:pt x="12" y="145"/>
                  </a:cubicBezTo>
                  <a:lnTo>
                    <a:pt x="209" y="993"/>
                  </a:lnTo>
                  <a:close/>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62" name="Google Shape;2362;p128"/>
            <p:cNvSpPr/>
            <p:nvPr/>
          </p:nvSpPr>
          <p:spPr>
            <a:xfrm>
              <a:off x="1546" y="-1078"/>
              <a:ext cx="826" cy="1547"/>
            </a:xfrm>
            <a:custGeom>
              <a:rect b="b" l="l" r="r" t="t"/>
              <a:pathLst>
                <a:path extrusionOk="0" h="864" w="461">
                  <a:moveTo>
                    <a:pt x="388" y="840"/>
                  </a:moveTo>
                  <a:cubicBezTo>
                    <a:pt x="399" y="860"/>
                    <a:pt x="420" y="864"/>
                    <a:pt x="434" y="858"/>
                  </a:cubicBezTo>
                  <a:cubicBezTo>
                    <a:pt x="449" y="851"/>
                    <a:pt x="461" y="834"/>
                    <a:pt x="453" y="812"/>
                  </a:cubicBezTo>
                  <a:cubicBezTo>
                    <a:pt x="228" y="108"/>
                    <a:pt x="228" y="108"/>
                    <a:pt x="228" y="108"/>
                  </a:cubicBezTo>
                  <a:cubicBezTo>
                    <a:pt x="215" y="65"/>
                    <a:pt x="204" y="28"/>
                    <a:pt x="156" y="8"/>
                  </a:cubicBezTo>
                  <a:cubicBezTo>
                    <a:pt x="141" y="3"/>
                    <a:pt x="128" y="0"/>
                    <a:pt x="115" y="0"/>
                  </a:cubicBezTo>
                  <a:cubicBezTo>
                    <a:pt x="80" y="0"/>
                    <a:pt x="52" y="18"/>
                    <a:pt x="35" y="39"/>
                  </a:cubicBezTo>
                  <a:cubicBezTo>
                    <a:pt x="4" y="74"/>
                    <a:pt x="0" y="123"/>
                    <a:pt x="24" y="163"/>
                  </a:cubicBezTo>
                  <a:cubicBezTo>
                    <a:pt x="24" y="163"/>
                    <a:pt x="24" y="163"/>
                    <a:pt x="24" y="163"/>
                  </a:cubicBezTo>
                  <a:lnTo>
                    <a:pt x="388" y="840"/>
                  </a:lnTo>
                  <a:close/>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63" name="Google Shape;2363;p128"/>
            <p:cNvSpPr/>
            <p:nvPr/>
          </p:nvSpPr>
          <p:spPr>
            <a:xfrm>
              <a:off x="1083" y="-527"/>
              <a:ext cx="992" cy="1174"/>
            </a:xfrm>
            <a:custGeom>
              <a:rect b="b" l="l" r="r" t="t"/>
              <a:pathLst>
                <a:path extrusionOk="0" h="656" w="554">
                  <a:moveTo>
                    <a:pt x="40" y="172"/>
                  </a:moveTo>
                  <a:cubicBezTo>
                    <a:pt x="40" y="172"/>
                    <a:pt x="40" y="172"/>
                    <a:pt x="40" y="172"/>
                  </a:cubicBezTo>
                  <a:cubicBezTo>
                    <a:pt x="0" y="132"/>
                    <a:pt x="4" y="80"/>
                    <a:pt x="27" y="46"/>
                  </a:cubicBezTo>
                  <a:cubicBezTo>
                    <a:pt x="42" y="22"/>
                    <a:pt x="71" y="0"/>
                    <a:pt x="108" y="0"/>
                  </a:cubicBezTo>
                  <a:cubicBezTo>
                    <a:pt x="121" y="0"/>
                    <a:pt x="134" y="2"/>
                    <a:pt x="147" y="8"/>
                  </a:cubicBezTo>
                  <a:cubicBezTo>
                    <a:pt x="176" y="19"/>
                    <a:pt x="192" y="42"/>
                    <a:pt x="204" y="63"/>
                  </a:cubicBezTo>
                  <a:cubicBezTo>
                    <a:pt x="541" y="596"/>
                    <a:pt x="541" y="596"/>
                    <a:pt x="541" y="596"/>
                  </a:cubicBezTo>
                  <a:cubicBezTo>
                    <a:pt x="554" y="615"/>
                    <a:pt x="547" y="634"/>
                    <a:pt x="534" y="643"/>
                  </a:cubicBezTo>
                  <a:cubicBezTo>
                    <a:pt x="522" y="653"/>
                    <a:pt x="502" y="656"/>
                    <a:pt x="486" y="639"/>
                  </a:cubicBezTo>
                  <a:lnTo>
                    <a:pt x="40" y="172"/>
                  </a:lnTo>
                  <a:close/>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64" name="Google Shape;2364;p128"/>
            <p:cNvSpPr/>
            <p:nvPr/>
          </p:nvSpPr>
          <p:spPr>
            <a:xfrm>
              <a:off x="834" y="98"/>
              <a:ext cx="993" cy="798"/>
            </a:xfrm>
            <a:custGeom>
              <a:rect b="b" l="l" r="r" t="t"/>
              <a:pathLst>
                <a:path extrusionOk="0" h="446" w="555">
                  <a:moveTo>
                    <a:pt x="58" y="175"/>
                  </a:moveTo>
                  <a:cubicBezTo>
                    <a:pt x="58" y="175"/>
                    <a:pt x="58" y="175"/>
                    <a:pt x="58" y="175"/>
                  </a:cubicBezTo>
                  <a:cubicBezTo>
                    <a:pt x="6" y="146"/>
                    <a:pt x="0" y="92"/>
                    <a:pt x="18" y="54"/>
                  </a:cubicBezTo>
                  <a:cubicBezTo>
                    <a:pt x="32" y="24"/>
                    <a:pt x="61" y="0"/>
                    <a:pt x="100" y="0"/>
                  </a:cubicBezTo>
                  <a:cubicBezTo>
                    <a:pt x="111" y="0"/>
                    <a:pt x="124" y="2"/>
                    <a:pt x="137" y="7"/>
                  </a:cubicBezTo>
                  <a:cubicBezTo>
                    <a:pt x="154" y="13"/>
                    <a:pt x="166" y="25"/>
                    <a:pt x="177" y="37"/>
                  </a:cubicBezTo>
                  <a:cubicBezTo>
                    <a:pt x="539" y="379"/>
                    <a:pt x="539" y="379"/>
                    <a:pt x="539" y="379"/>
                  </a:cubicBezTo>
                  <a:cubicBezTo>
                    <a:pt x="555" y="394"/>
                    <a:pt x="553" y="414"/>
                    <a:pt x="544" y="426"/>
                  </a:cubicBezTo>
                  <a:cubicBezTo>
                    <a:pt x="534" y="439"/>
                    <a:pt x="516" y="446"/>
                    <a:pt x="497" y="435"/>
                  </a:cubicBezTo>
                  <a:lnTo>
                    <a:pt x="58" y="175"/>
                  </a:lnTo>
                  <a:close/>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65" name="Google Shape;2365;p128"/>
            <p:cNvSpPr/>
            <p:nvPr/>
          </p:nvSpPr>
          <p:spPr>
            <a:xfrm>
              <a:off x="785" y="690"/>
              <a:ext cx="872" cy="503"/>
            </a:xfrm>
            <a:custGeom>
              <a:rect b="b" l="l" r="r" t="t"/>
              <a:pathLst>
                <a:path extrusionOk="0" h="281" w="487">
                  <a:moveTo>
                    <a:pt x="463" y="211"/>
                  </a:moveTo>
                  <a:cubicBezTo>
                    <a:pt x="453" y="205"/>
                    <a:pt x="132" y="23"/>
                    <a:pt x="121" y="18"/>
                  </a:cubicBezTo>
                  <a:cubicBezTo>
                    <a:pt x="78" y="0"/>
                    <a:pt x="27" y="22"/>
                    <a:pt x="9" y="66"/>
                  </a:cubicBezTo>
                  <a:cubicBezTo>
                    <a:pt x="0" y="88"/>
                    <a:pt x="1" y="114"/>
                    <a:pt x="12" y="136"/>
                  </a:cubicBezTo>
                  <a:cubicBezTo>
                    <a:pt x="23" y="159"/>
                    <a:pt x="43" y="175"/>
                    <a:pt x="67" y="181"/>
                  </a:cubicBezTo>
                  <a:cubicBezTo>
                    <a:pt x="67" y="181"/>
                    <a:pt x="434" y="275"/>
                    <a:pt x="437" y="276"/>
                  </a:cubicBezTo>
                  <a:cubicBezTo>
                    <a:pt x="454" y="281"/>
                    <a:pt x="473" y="273"/>
                    <a:pt x="480" y="256"/>
                  </a:cubicBezTo>
                  <a:cubicBezTo>
                    <a:pt x="487" y="239"/>
                    <a:pt x="479" y="220"/>
                    <a:pt x="463" y="211"/>
                  </a:cubicBezTo>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66" name="Google Shape;2366;p128"/>
            <p:cNvSpPr/>
            <p:nvPr/>
          </p:nvSpPr>
          <p:spPr>
            <a:xfrm>
              <a:off x="1604" y="2378"/>
              <a:ext cx="238" cy="216"/>
            </a:xfrm>
            <a:custGeom>
              <a:rect b="b" l="l" r="r" t="t"/>
              <a:pathLst>
                <a:path extrusionOk="0" h="121" w="133">
                  <a:moveTo>
                    <a:pt x="61" y="1"/>
                  </a:moveTo>
                  <a:cubicBezTo>
                    <a:pt x="28" y="2"/>
                    <a:pt x="9" y="26"/>
                    <a:pt x="5" y="49"/>
                  </a:cubicBezTo>
                  <a:cubicBezTo>
                    <a:pt x="0" y="70"/>
                    <a:pt x="7" y="100"/>
                    <a:pt x="40" y="114"/>
                  </a:cubicBezTo>
                  <a:cubicBezTo>
                    <a:pt x="56" y="121"/>
                    <a:pt x="73" y="120"/>
                    <a:pt x="88" y="112"/>
                  </a:cubicBezTo>
                  <a:cubicBezTo>
                    <a:pt x="104" y="103"/>
                    <a:pt x="115" y="88"/>
                    <a:pt x="119" y="71"/>
                  </a:cubicBezTo>
                  <a:cubicBezTo>
                    <a:pt x="126" y="48"/>
                    <a:pt x="126" y="48"/>
                    <a:pt x="126" y="48"/>
                  </a:cubicBezTo>
                  <a:cubicBezTo>
                    <a:pt x="133" y="30"/>
                    <a:pt x="124" y="9"/>
                    <a:pt x="106" y="2"/>
                  </a:cubicBezTo>
                  <a:cubicBezTo>
                    <a:pt x="106" y="2"/>
                    <a:pt x="106" y="2"/>
                    <a:pt x="106" y="2"/>
                  </a:cubicBezTo>
                  <a:cubicBezTo>
                    <a:pt x="102" y="0"/>
                    <a:pt x="97" y="0"/>
                    <a:pt x="92" y="0"/>
                  </a:cubicBezTo>
                  <a:cubicBezTo>
                    <a:pt x="90" y="0"/>
                    <a:pt x="87" y="0"/>
                    <a:pt x="84" y="0"/>
                  </a:cubicBezTo>
                  <a:lnTo>
                    <a:pt x="61" y="1"/>
                  </a:lnTo>
                  <a:close/>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67" name="Google Shape;2367;p128"/>
            <p:cNvSpPr/>
            <p:nvPr/>
          </p:nvSpPr>
          <p:spPr>
            <a:xfrm>
              <a:off x="1312" y="2079"/>
              <a:ext cx="349" cy="254"/>
            </a:xfrm>
            <a:custGeom>
              <a:rect b="b" l="l" r="r" t="t"/>
              <a:pathLst>
                <a:path extrusionOk="0" h="142" w="195">
                  <a:moveTo>
                    <a:pt x="193" y="30"/>
                  </a:moveTo>
                  <a:cubicBezTo>
                    <a:pt x="191" y="17"/>
                    <a:pt x="183" y="7"/>
                    <a:pt x="171" y="2"/>
                  </a:cubicBezTo>
                  <a:cubicBezTo>
                    <a:pt x="167" y="0"/>
                    <a:pt x="162" y="0"/>
                    <a:pt x="158" y="0"/>
                  </a:cubicBezTo>
                  <a:cubicBezTo>
                    <a:pt x="155" y="0"/>
                    <a:pt x="152" y="0"/>
                    <a:pt x="148" y="0"/>
                  </a:cubicBezTo>
                  <a:cubicBezTo>
                    <a:pt x="147" y="1"/>
                    <a:pt x="146" y="1"/>
                    <a:pt x="145" y="1"/>
                  </a:cubicBezTo>
                  <a:cubicBezTo>
                    <a:pt x="70" y="6"/>
                    <a:pt x="70" y="6"/>
                    <a:pt x="70" y="6"/>
                  </a:cubicBezTo>
                  <a:cubicBezTo>
                    <a:pt x="44" y="7"/>
                    <a:pt x="21" y="23"/>
                    <a:pt x="11" y="47"/>
                  </a:cubicBezTo>
                  <a:cubicBezTo>
                    <a:pt x="0" y="76"/>
                    <a:pt x="9" y="106"/>
                    <a:pt x="34" y="124"/>
                  </a:cubicBezTo>
                  <a:cubicBezTo>
                    <a:pt x="59" y="142"/>
                    <a:pt x="90" y="141"/>
                    <a:pt x="114" y="122"/>
                  </a:cubicBezTo>
                  <a:cubicBezTo>
                    <a:pt x="180" y="63"/>
                    <a:pt x="180" y="63"/>
                    <a:pt x="180" y="63"/>
                  </a:cubicBezTo>
                  <a:cubicBezTo>
                    <a:pt x="190" y="55"/>
                    <a:pt x="195" y="43"/>
                    <a:pt x="193" y="30"/>
                  </a:cubicBezTo>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68" name="Google Shape;2368;p128"/>
            <p:cNvSpPr/>
            <p:nvPr/>
          </p:nvSpPr>
          <p:spPr>
            <a:xfrm>
              <a:off x="1061" y="1719"/>
              <a:ext cx="505" cy="269"/>
            </a:xfrm>
            <a:custGeom>
              <a:rect b="b" l="l" r="r" t="t"/>
              <a:pathLst>
                <a:path extrusionOk="0" h="150" w="282">
                  <a:moveTo>
                    <a:pt x="278" y="62"/>
                  </a:moveTo>
                  <a:cubicBezTo>
                    <a:pt x="282" y="52"/>
                    <a:pt x="281" y="40"/>
                    <a:pt x="275" y="30"/>
                  </a:cubicBezTo>
                  <a:cubicBezTo>
                    <a:pt x="269" y="20"/>
                    <a:pt x="258" y="14"/>
                    <a:pt x="247" y="14"/>
                  </a:cubicBezTo>
                  <a:cubicBezTo>
                    <a:pt x="99" y="1"/>
                    <a:pt x="99" y="1"/>
                    <a:pt x="99" y="1"/>
                  </a:cubicBezTo>
                  <a:cubicBezTo>
                    <a:pt x="93" y="0"/>
                    <a:pt x="87" y="0"/>
                    <a:pt x="81" y="0"/>
                  </a:cubicBezTo>
                  <a:cubicBezTo>
                    <a:pt x="49" y="0"/>
                    <a:pt x="23" y="16"/>
                    <a:pt x="11" y="45"/>
                  </a:cubicBezTo>
                  <a:cubicBezTo>
                    <a:pt x="0" y="73"/>
                    <a:pt x="6" y="103"/>
                    <a:pt x="28" y="124"/>
                  </a:cubicBezTo>
                  <a:cubicBezTo>
                    <a:pt x="50" y="145"/>
                    <a:pt x="80" y="150"/>
                    <a:pt x="107" y="138"/>
                  </a:cubicBezTo>
                  <a:cubicBezTo>
                    <a:pt x="107" y="138"/>
                    <a:pt x="107" y="138"/>
                    <a:pt x="107" y="138"/>
                  </a:cubicBezTo>
                  <a:cubicBezTo>
                    <a:pt x="250" y="84"/>
                    <a:pt x="250" y="84"/>
                    <a:pt x="250" y="84"/>
                  </a:cubicBezTo>
                  <a:cubicBezTo>
                    <a:pt x="264" y="80"/>
                    <a:pt x="273" y="73"/>
                    <a:pt x="278" y="62"/>
                  </a:cubicBezTo>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69" name="Google Shape;2369;p128"/>
            <p:cNvSpPr/>
            <p:nvPr/>
          </p:nvSpPr>
          <p:spPr>
            <a:xfrm>
              <a:off x="873" y="1259"/>
              <a:ext cx="689" cy="287"/>
            </a:xfrm>
            <a:custGeom>
              <a:rect b="b" l="l" r="r" t="t"/>
              <a:pathLst>
                <a:path extrusionOk="0" h="160" w="385">
                  <a:moveTo>
                    <a:pt x="382" y="125"/>
                  </a:moveTo>
                  <a:cubicBezTo>
                    <a:pt x="385" y="116"/>
                    <a:pt x="385" y="107"/>
                    <a:pt x="381" y="98"/>
                  </a:cubicBezTo>
                  <a:cubicBezTo>
                    <a:pt x="378" y="90"/>
                    <a:pt x="371" y="83"/>
                    <a:pt x="362" y="79"/>
                  </a:cubicBezTo>
                  <a:cubicBezTo>
                    <a:pt x="354" y="77"/>
                    <a:pt x="346" y="74"/>
                    <a:pt x="337" y="72"/>
                  </a:cubicBezTo>
                  <a:cubicBezTo>
                    <a:pt x="332" y="70"/>
                    <a:pt x="327" y="69"/>
                    <a:pt x="322" y="67"/>
                  </a:cubicBezTo>
                  <a:cubicBezTo>
                    <a:pt x="129" y="10"/>
                    <a:pt x="129" y="10"/>
                    <a:pt x="129" y="10"/>
                  </a:cubicBezTo>
                  <a:cubicBezTo>
                    <a:pt x="122" y="8"/>
                    <a:pt x="114" y="6"/>
                    <a:pt x="107" y="4"/>
                  </a:cubicBezTo>
                  <a:cubicBezTo>
                    <a:pt x="99" y="1"/>
                    <a:pt x="91" y="0"/>
                    <a:pt x="84" y="0"/>
                  </a:cubicBezTo>
                  <a:cubicBezTo>
                    <a:pt x="52" y="0"/>
                    <a:pt x="23" y="19"/>
                    <a:pt x="11" y="50"/>
                  </a:cubicBezTo>
                  <a:cubicBezTo>
                    <a:pt x="0" y="74"/>
                    <a:pt x="4" y="102"/>
                    <a:pt x="20" y="125"/>
                  </a:cubicBezTo>
                  <a:cubicBezTo>
                    <a:pt x="36" y="148"/>
                    <a:pt x="61" y="160"/>
                    <a:pt x="88" y="159"/>
                  </a:cubicBezTo>
                  <a:cubicBezTo>
                    <a:pt x="311" y="149"/>
                    <a:pt x="311" y="149"/>
                    <a:pt x="311" y="149"/>
                  </a:cubicBezTo>
                  <a:cubicBezTo>
                    <a:pt x="322" y="148"/>
                    <a:pt x="333" y="148"/>
                    <a:pt x="344" y="147"/>
                  </a:cubicBezTo>
                  <a:cubicBezTo>
                    <a:pt x="358" y="148"/>
                    <a:pt x="375" y="143"/>
                    <a:pt x="382" y="125"/>
                  </a:cubicBezTo>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70" name="Google Shape;2370;p128"/>
            <p:cNvSpPr/>
            <p:nvPr/>
          </p:nvSpPr>
          <p:spPr>
            <a:xfrm>
              <a:off x="1913" y="2603"/>
              <a:ext cx="195" cy="201"/>
            </a:xfrm>
            <a:custGeom>
              <a:rect b="b" l="l" r="r" t="t"/>
              <a:pathLst>
                <a:path extrusionOk="0" h="112" w="109">
                  <a:moveTo>
                    <a:pt x="72" y="5"/>
                  </a:moveTo>
                  <a:cubicBezTo>
                    <a:pt x="59" y="0"/>
                    <a:pt x="45" y="0"/>
                    <a:pt x="33" y="5"/>
                  </a:cubicBezTo>
                  <a:cubicBezTo>
                    <a:pt x="20" y="11"/>
                    <a:pt x="10" y="21"/>
                    <a:pt x="5" y="33"/>
                  </a:cubicBezTo>
                  <a:cubicBezTo>
                    <a:pt x="0" y="46"/>
                    <a:pt x="0" y="60"/>
                    <a:pt x="5" y="73"/>
                  </a:cubicBezTo>
                  <a:cubicBezTo>
                    <a:pt x="11" y="85"/>
                    <a:pt x="21" y="95"/>
                    <a:pt x="34" y="100"/>
                  </a:cubicBezTo>
                  <a:cubicBezTo>
                    <a:pt x="67" y="112"/>
                    <a:pt x="91" y="94"/>
                    <a:pt x="100" y="72"/>
                  </a:cubicBezTo>
                  <a:cubicBezTo>
                    <a:pt x="109" y="50"/>
                    <a:pt x="104" y="19"/>
                    <a:pt x="72" y="5"/>
                  </a:cubicBezTo>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71" name="Google Shape;2371;p128"/>
            <p:cNvSpPr/>
            <p:nvPr/>
          </p:nvSpPr>
          <p:spPr>
            <a:xfrm>
              <a:off x="1432" y="2782"/>
              <a:ext cx="959" cy="1910"/>
            </a:xfrm>
            <a:custGeom>
              <a:rect b="b" l="l" r="r" t="t"/>
              <a:pathLst>
                <a:path extrusionOk="0" h="1067" w="536">
                  <a:moveTo>
                    <a:pt x="528" y="51"/>
                  </a:moveTo>
                  <a:cubicBezTo>
                    <a:pt x="536" y="29"/>
                    <a:pt x="523" y="12"/>
                    <a:pt x="508" y="6"/>
                  </a:cubicBezTo>
                  <a:cubicBezTo>
                    <a:pt x="494" y="0"/>
                    <a:pt x="473" y="3"/>
                    <a:pt x="463" y="25"/>
                  </a:cubicBezTo>
                  <a:cubicBezTo>
                    <a:pt x="13" y="892"/>
                    <a:pt x="13" y="892"/>
                    <a:pt x="13" y="892"/>
                  </a:cubicBezTo>
                  <a:cubicBezTo>
                    <a:pt x="0" y="923"/>
                    <a:pt x="1" y="958"/>
                    <a:pt x="14" y="989"/>
                  </a:cubicBezTo>
                  <a:cubicBezTo>
                    <a:pt x="27" y="1021"/>
                    <a:pt x="52" y="1045"/>
                    <a:pt x="84" y="1058"/>
                  </a:cubicBezTo>
                  <a:cubicBezTo>
                    <a:pt x="99" y="1064"/>
                    <a:pt x="115" y="1067"/>
                    <a:pt x="131" y="1067"/>
                  </a:cubicBezTo>
                  <a:cubicBezTo>
                    <a:pt x="151" y="1067"/>
                    <a:pt x="171" y="1062"/>
                    <a:pt x="190" y="1053"/>
                  </a:cubicBezTo>
                  <a:cubicBezTo>
                    <a:pt x="223" y="1036"/>
                    <a:pt x="248" y="1005"/>
                    <a:pt x="256" y="969"/>
                  </a:cubicBezTo>
                  <a:cubicBezTo>
                    <a:pt x="256" y="968"/>
                    <a:pt x="256" y="968"/>
                    <a:pt x="256" y="968"/>
                  </a:cubicBezTo>
                  <a:lnTo>
                    <a:pt x="528" y="51"/>
                  </a:lnTo>
                  <a:close/>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72" name="Google Shape;2372;p128"/>
            <p:cNvSpPr/>
            <p:nvPr/>
          </p:nvSpPr>
          <p:spPr>
            <a:xfrm>
              <a:off x="2212" y="2872"/>
              <a:ext cx="509" cy="1969"/>
            </a:xfrm>
            <a:custGeom>
              <a:rect b="b" l="l" r="r" t="t"/>
              <a:pathLst>
                <a:path extrusionOk="0" h="1100" w="284">
                  <a:moveTo>
                    <a:pt x="252" y="980"/>
                  </a:moveTo>
                  <a:cubicBezTo>
                    <a:pt x="252" y="1019"/>
                    <a:pt x="232" y="1056"/>
                    <a:pt x="198" y="1079"/>
                  </a:cubicBezTo>
                  <a:cubicBezTo>
                    <a:pt x="177" y="1093"/>
                    <a:pt x="154" y="1100"/>
                    <a:pt x="130" y="1100"/>
                  </a:cubicBezTo>
                  <a:cubicBezTo>
                    <a:pt x="115" y="1100"/>
                    <a:pt x="100" y="1097"/>
                    <a:pt x="86" y="1091"/>
                  </a:cubicBezTo>
                  <a:cubicBezTo>
                    <a:pt x="31" y="1069"/>
                    <a:pt x="0" y="1008"/>
                    <a:pt x="14" y="951"/>
                  </a:cubicBezTo>
                  <a:cubicBezTo>
                    <a:pt x="212" y="33"/>
                    <a:pt x="212" y="33"/>
                    <a:pt x="212" y="33"/>
                  </a:cubicBezTo>
                  <a:cubicBezTo>
                    <a:pt x="212" y="30"/>
                    <a:pt x="213" y="27"/>
                    <a:pt x="214" y="24"/>
                  </a:cubicBezTo>
                  <a:cubicBezTo>
                    <a:pt x="222" y="5"/>
                    <a:pt x="241" y="0"/>
                    <a:pt x="255" y="3"/>
                  </a:cubicBezTo>
                  <a:cubicBezTo>
                    <a:pt x="270" y="7"/>
                    <a:pt x="284" y="20"/>
                    <a:pt x="282" y="41"/>
                  </a:cubicBezTo>
                  <a:lnTo>
                    <a:pt x="252" y="980"/>
                  </a:lnTo>
                  <a:close/>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73" name="Google Shape;2373;p128"/>
            <p:cNvSpPr/>
            <p:nvPr/>
          </p:nvSpPr>
          <p:spPr>
            <a:xfrm>
              <a:off x="2936" y="2870"/>
              <a:ext cx="503" cy="1833"/>
            </a:xfrm>
            <a:custGeom>
              <a:rect b="b" l="l" r="r" t="t"/>
              <a:pathLst>
                <a:path extrusionOk="0" h="1024" w="281">
                  <a:moveTo>
                    <a:pt x="71" y="31"/>
                  </a:moveTo>
                  <a:cubicBezTo>
                    <a:pt x="67" y="8"/>
                    <a:pt x="48" y="0"/>
                    <a:pt x="32" y="2"/>
                  </a:cubicBezTo>
                  <a:cubicBezTo>
                    <a:pt x="16" y="4"/>
                    <a:pt x="0" y="17"/>
                    <a:pt x="2" y="41"/>
                  </a:cubicBezTo>
                  <a:cubicBezTo>
                    <a:pt x="46" y="914"/>
                    <a:pt x="46" y="914"/>
                    <a:pt x="46" y="914"/>
                  </a:cubicBezTo>
                  <a:cubicBezTo>
                    <a:pt x="47" y="959"/>
                    <a:pt x="75" y="999"/>
                    <a:pt x="117" y="1016"/>
                  </a:cubicBezTo>
                  <a:cubicBezTo>
                    <a:pt x="130" y="1021"/>
                    <a:pt x="145" y="1024"/>
                    <a:pt x="159" y="1024"/>
                  </a:cubicBezTo>
                  <a:cubicBezTo>
                    <a:pt x="186" y="1024"/>
                    <a:pt x="213" y="1014"/>
                    <a:pt x="235" y="994"/>
                  </a:cubicBezTo>
                  <a:cubicBezTo>
                    <a:pt x="268" y="965"/>
                    <a:pt x="281" y="920"/>
                    <a:pt x="269" y="878"/>
                  </a:cubicBezTo>
                  <a:cubicBezTo>
                    <a:pt x="269" y="878"/>
                    <a:pt x="269" y="878"/>
                    <a:pt x="269" y="878"/>
                  </a:cubicBezTo>
                  <a:lnTo>
                    <a:pt x="71" y="31"/>
                  </a:lnTo>
                  <a:close/>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74" name="Google Shape;2374;p128"/>
            <p:cNvSpPr/>
            <p:nvPr/>
          </p:nvSpPr>
          <p:spPr>
            <a:xfrm>
              <a:off x="3263" y="2775"/>
              <a:ext cx="825" cy="1545"/>
            </a:xfrm>
            <a:custGeom>
              <a:rect b="b" l="l" r="r" t="t"/>
              <a:pathLst>
                <a:path extrusionOk="0" h="863" w="461">
                  <a:moveTo>
                    <a:pt x="73" y="24"/>
                  </a:moveTo>
                  <a:cubicBezTo>
                    <a:pt x="62" y="3"/>
                    <a:pt x="41" y="0"/>
                    <a:pt x="27" y="6"/>
                  </a:cubicBezTo>
                  <a:cubicBezTo>
                    <a:pt x="12" y="12"/>
                    <a:pt x="0" y="30"/>
                    <a:pt x="8" y="52"/>
                  </a:cubicBezTo>
                  <a:cubicBezTo>
                    <a:pt x="233" y="756"/>
                    <a:pt x="233" y="756"/>
                    <a:pt x="233" y="756"/>
                  </a:cubicBezTo>
                  <a:cubicBezTo>
                    <a:pt x="246" y="799"/>
                    <a:pt x="257" y="835"/>
                    <a:pt x="305" y="855"/>
                  </a:cubicBezTo>
                  <a:cubicBezTo>
                    <a:pt x="319" y="861"/>
                    <a:pt x="333" y="863"/>
                    <a:pt x="346" y="863"/>
                  </a:cubicBezTo>
                  <a:cubicBezTo>
                    <a:pt x="380" y="863"/>
                    <a:pt x="409" y="846"/>
                    <a:pt x="426" y="825"/>
                  </a:cubicBezTo>
                  <a:cubicBezTo>
                    <a:pt x="456" y="789"/>
                    <a:pt x="461" y="740"/>
                    <a:pt x="436" y="700"/>
                  </a:cubicBezTo>
                  <a:cubicBezTo>
                    <a:pt x="436" y="700"/>
                    <a:pt x="436" y="700"/>
                    <a:pt x="436" y="700"/>
                  </a:cubicBezTo>
                  <a:lnTo>
                    <a:pt x="73" y="24"/>
                  </a:lnTo>
                  <a:close/>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75" name="Google Shape;2375;p128"/>
            <p:cNvSpPr/>
            <p:nvPr/>
          </p:nvSpPr>
          <p:spPr>
            <a:xfrm>
              <a:off x="3560" y="2596"/>
              <a:ext cx="992" cy="1172"/>
            </a:xfrm>
            <a:custGeom>
              <a:rect b="b" l="l" r="r" t="t"/>
              <a:pathLst>
                <a:path extrusionOk="0" h="655" w="554">
                  <a:moveTo>
                    <a:pt x="514" y="484"/>
                  </a:moveTo>
                  <a:cubicBezTo>
                    <a:pt x="514" y="484"/>
                    <a:pt x="514" y="484"/>
                    <a:pt x="514" y="484"/>
                  </a:cubicBezTo>
                  <a:cubicBezTo>
                    <a:pt x="554" y="524"/>
                    <a:pt x="549" y="576"/>
                    <a:pt x="527" y="610"/>
                  </a:cubicBezTo>
                  <a:cubicBezTo>
                    <a:pt x="512" y="633"/>
                    <a:pt x="483" y="655"/>
                    <a:pt x="445" y="655"/>
                  </a:cubicBezTo>
                  <a:cubicBezTo>
                    <a:pt x="433" y="655"/>
                    <a:pt x="420" y="653"/>
                    <a:pt x="406" y="648"/>
                  </a:cubicBezTo>
                  <a:cubicBezTo>
                    <a:pt x="378" y="637"/>
                    <a:pt x="362" y="614"/>
                    <a:pt x="349" y="592"/>
                  </a:cubicBezTo>
                  <a:cubicBezTo>
                    <a:pt x="12" y="60"/>
                    <a:pt x="12" y="60"/>
                    <a:pt x="12" y="60"/>
                  </a:cubicBezTo>
                  <a:cubicBezTo>
                    <a:pt x="0" y="41"/>
                    <a:pt x="7" y="22"/>
                    <a:pt x="20" y="12"/>
                  </a:cubicBezTo>
                  <a:cubicBezTo>
                    <a:pt x="32" y="2"/>
                    <a:pt x="52" y="0"/>
                    <a:pt x="68" y="17"/>
                  </a:cubicBezTo>
                  <a:lnTo>
                    <a:pt x="514" y="484"/>
                  </a:lnTo>
                  <a:close/>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76" name="Google Shape;2376;p128"/>
            <p:cNvSpPr/>
            <p:nvPr/>
          </p:nvSpPr>
          <p:spPr>
            <a:xfrm>
              <a:off x="3806" y="2346"/>
              <a:ext cx="993" cy="800"/>
            </a:xfrm>
            <a:custGeom>
              <a:rect b="b" l="l" r="r" t="t"/>
              <a:pathLst>
                <a:path extrusionOk="0" h="447" w="555">
                  <a:moveTo>
                    <a:pt x="497" y="271"/>
                  </a:moveTo>
                  <a:cubicBezTo>
                    <a:pt x="497" y="271"/>
                    <a:pt x="497" y="271"/>
                    <a:pt x="497" y="271"/>
                  </a:cubicBezTo>
                  <a:cubicBezTo>
                    <a:pt x="550" y="301"/>
                    <a:pt x="555" y="355"/>
                    <a:pt x="538" y="392"/>
                  </a:cubicBezTo>
                  <a:cubicBezTo>
                    <a:pt x="524" y="422"/>
                    <a:pt x="495" y="447"/>
                    <a:pt x="456" y="447"/>
                  </a:cubicBezTo>
                  <a:cubicBezTo>
                    <a:pt x="445" y="447"/>
                    <a:pt x="432" y="445"/>
                    <a:pt x="419" y="440"/>
                  </a:cubicBezTo>
                  <a:cubicBezTo>
                    <a:pt x="402" y="433"/>
                    <a:pt x="390" y="422"/>
                    <a:pt x="379" y="410"/>
                  </a:cubicBezTo>
                  <a:cubicBezTo>
                    <a:pt x="17" y="68"/>
                    <a:pt x="17" y="68"/>
                    <a:pt x="17" y="68"/>
                  </a:cubicBezTo>
                  <a:cubicBezTo>
                    <a:pt x="0" y="53"/>
                    <a:pt x="3" y="33"/>
                    <a:pt x="12" y="21"/>
                  </a:cubicBezTo>
                  <a:cubicBezTo>
                    <a:pt x="21" y="8"/>
                    <a:pt x="39" y="0"/>
                    <a:pt x="59" y="12"/>
                  </a:cubicBezTo>
                  <a:lnTo>
                    <a:pt x="497" y="271"/>
                  </a:lnTo>
                  <a:close/>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77" name="Google Shape;2377;p128"/>
            <p:cNvSpPr/>
            <p:nvPr/>
          </p:nvSpPr>
          <p:spPr>
            <a:xfrm>
              <a:off x="3977" y="2049"/>
              <a:ext cx="872" cy="502"/>
            </a:xfrm>
            <a:custGeom>
              <a:rect b="b" l="l" r="r" t="t"/>
              <a:pathLst>
                <a:path extrusionOk="0" h="281" w="487">
                  <a:moveTo>
                    <a:pt x="24" y="70"/>
                  </a:moveTo>
                  <a:cubicBezTo>
                    <a:pt x="34" y="76"/>
                    <a:pt x="355" y="259"/>
                    <a:pt x="365" y="264"/>
                  </a:cubicBezTo>
                  <a:cubicBezTo>
                    <a:pt x="409" y="281"/>
                    <a:pt x="460" y="260"/>
                    <a:pt x="477" y="216"/>
                  </a:cubicBezTo>
                  <a:cubicBezTo>
                    <a:pt x="487" y="193"/>
                    <a:pt x="486" y="168"/>
                    <a:pt x="475" y="145"/>
                  </a:cubicBezTo>
                  <a:cubicBezTo>
                    <a:pt x="463" y="123"/>
                    <a:pt x="444" y="107"/>
                    <a:pt x="420" y="101"/>
                  </a:cubicBezTo>
                  <a:cubicBezTo>
                    <a:pt x="420" y="101"/>
                    <a:pt x="53" y="6"/>
                    <a:pt x="50" y="5"/>
                  </a:cubicBezTo>
                  <a:cubicBezTo>
                    <a:pt x="32" y="0"/>
                    <a:pt x="14" y="9"/>
                    <a:pt x="7" y="26"/>
                  </a:cubicBezTo>
                  <a:cubicBezTo>
                    <a:pt x="0" y="43"/>
                    <a:pt x="7" y="62"/>
                    <a:pt x="24" y="70"/>
                  </a:cubicBezTo>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78" name="Google Shape;2378;p128"/>
            <p:cNvSpPr/>
            <p:nvPr/>
          </p:nvSpPr>
          <p:spPr>
            <a:xfrm>
              <a:off x="3793" y="649"/>
              <a:ext cx="236" cy="217"/>
            </a:xfrm>
            <a:custGeom>
              <a:rect b="b" l="l" r="r" t="t"/>
              <a:pathLst>
                <a:path extrusionOk="0" h="121" w="132">
                  <a:moveTo>
                    <a:pt x="71" y="119"/>
                  </a:moveTo>
                  <a:cubicBezTo>
                    <a:pt x="104" y="119"/>
                    <a:pt x="124" y="95"/>
                    <a:pt x="128" y="72"/>
                  </a:cubicBezTo>
                  <a:cubicBezTo>
                    <a:pt x="132" y="50"/>
                    <a:pt x="126" y="20"/>
                    <a:pt x="93" y="7"/>
                  </a:cubicBezTo>
                  <a:cubicBezTo>
                    <a:pt x="77" y="0"/>
                    <a:pt x="60" y="1"/>
                    <a:pt x="45" y="9"/>
                  </a:cubicBezTo>
                  <a:cubicBezTo>
                    <a:pt x="29" y="17"/>
                    <a:pt x="17" y="32"/>
                    <a:pt x="14" y="50"/>
                  </a:cubicBezTo>
                  <a:cubicBezTo>
                    <a:pt x="7" y="73"/>
                    <a:pt x="7" y="73"/>
                    <a:pt x="7" y="73"/>
                  </a:cubicBezTo>
                  <a:cubicBezTo>
                    <a:pt x="0" y="91"/>
                    <a:pt x="9" y="111"/>
                    <a:pt x="27" y="118"/>
                  </a:cubicBezTo>
                  <a:cubicBezTo>
                    <a:pt x="27" y="118"/>
                    <a:pt x="27" y="118"/>
                    <a:pt x="27" y="118"/>
                  </a:cubicBezTo>
                  <a:cubicBezTo>
                    <a:pt x="31" y="120"/>
                    <a:pt x="36" y="121"/>
                    <a:pt x="40" y="121"/>
                  </a:cubicBezTo>
                  <a:cubicBezTo>
                    <a:pt x="43" y="121"/>
                    <a:pt x="46" y="121"/>
                    <a:pt x="49" y="120"/>
                  </a:cubicBezTo>
                  <a:lnTo>
                    <a:pt x="71" y="119"/>
                  </a:lnTo>
                  <a:close/>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79" name="Google Shape;2379;p128"/>
            <p:cNvSpPr/>
            <p:nvPr/>
          </p:nvSpPr>
          <p:spPr>
            <a:xfrm>
              <a:off x="3974" y="909"/>
              <a:ext cx="349" cy="256"/>
            </a:xfrm>
            <a:custGeom>
              <a:rect b="b" l="l" r="r" t="t"/>
              <a:pathLst>
                <a:path extrusionOk="0" h="143" w="195">
                  <a:moveTo>
                    <a:pt x="2" y="113"/>
                  </a:moveTo>
                  <a:cubicBezTo>
                    <a:pt x="4" y="126"/>
                    <a:pt x="12" y="136"/>
                    <a:pt x="24" y="140"/>
                  </a:cubicBezTo>
                  <a:cubicBezTo>
                    <a:pt x="28" y="142"/>
                    <a:pt x="32" y="143"/>
                    <a:pt x="37" y="143"/>
                  </a:cubicBezTo>
                  <a:cubicBezTo>
                    <a:pt x="40" y="143"/>
                    <a:pt x="43" y="142"/>
                    <a:pt x="46" y="142"/>
                  </a:cubicBezTo>
                  <a:cubicBezTo>
                    <a:pt x="48" y="142"/>
                    <a:pt x="49" y="142"/>
                    <a:pt x="50" y="142"/>
                  </a:cubicBezTo>
                  <a:cubicBezTo>
                    <a:pt x="125" y="136"/>
                    <a:pt x="125" y="136"/>
                    <a:pt x="125" y="136"/>
                  </a:cubicBezTo>
                  <a:cubicBezTo>
                    <a:pt x="151" y="135"/>
                    <a:pt x="174" y="119"/>
                    <a:pt x="183" y="96"/>
                  </a:cubicBezTo>
                  <a:cubicBezTo>
                    <a:pt x="195" y="67"/>
                    <a:pt x="186" y="37"/>
                    <a:pt x="161" y="19"/>
                  </a:cubicBezTo>
                  <a:cubicBezTo>
                    <a:pt x="136" y="0"/>
                    <a:pt x="105" y="1"/>
                    <a:pt x="81" y="21"/>
                  </a:cubicBezTo>
                  <a:cubicBezTo>
                    <a:pt x="15" y="80"/>
                    <a:pt x="15" y="80"/>
                    <a:pt x="15" y="80"/>
                  </a:cubicBezTo>
                  <a:cubicBezTo>
                    <a:pt x="5" y="88"/>
                    <a:pt x="0" y="100"/>
                    <a:pt x="2" y="113"/>
                  </a:cubicBezTo>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80" name="Google Shape;2380;p128"/>
            <p:cNvSpPr/>
            <p:nvPr/>
          </p:nvSpPr>
          <p:spPr>
            <a:xfrm>
              <a:off x="4069" y="1254"/>
              <a:ext cx="505" cy="270"/>
            </a:xfrm>
            <a:custGeom>
              <a:rect b="b" l="l" r="r" t="t"/>
              <a:pathLst>
                <a:path extrusionOk="0" h="151" w="282">
                  <a:moveTo>
                    <a:pt x="4" y="89"/>
                  </a:moveTo>
                  <a:cubicBezTo>
                    <a:pt x="0" y="99"/>
                    <a:pt x="1" y="111"/>
                    <a:pt x="7" y="121"/>
                  </a:cubicBezTo>
                  <a:cubicBezTo>
                    <a:pt x="13" y="130"/>
                    <a:pt x="23" y="136"/>
                    <a:pt x="34" y="137"/>
                  </a:cubicBezTo>
                  <a:cubicBezTo>
                    <a:pt x="183" y="149"/>
                    <a:pt x="183" y="149"/>
                    <a:pt x="183" y="149"/>
                  </a:cubicBezTo>
                  <a:cubicBezTo>
                    <a:pt x="189" y="150"/>
                    <a:pt x="195" y="151"/>
                    <a:pt x="200" y="151"/>
                  </a:cubicBezTo>
                  <a:cubicBezTo>
                    <a:pt x="233" y="151"/>
                    <a:pt x="259" y="134"/>
                    <a:pt x="271" y="106"/>
                  </a:cubicBezTo>
                  <a:cubicBezTo>
                    <a:pt x="282" y="78"/>
                    <a:pt x="275" y="48"/>
                    <a:pt x="254" y="27"/>
                  </a:cubicBezTo>
                  <a:cubicBezTo>
                    <a:pt x="232" y="6"/>
                    <a:pt x="202" y="0"/>
                    <a:pt x="175" y="12"/>
                  </a:cubicBezTo>
                  <a:cubicBezTo>
                    <a:pt x="175" y="12"/>
                    <a:pt x="175" y="12"/>
                    <a:pt x="175" y="12"/>
                  </a:cubicBezTo>
                  <a:cubicBezTo>
                    <a:pt x="32" y="66"/>
                    <a:pt x="32" y="66"/>
                    <a:pt x="32" y="66"/>
                  </a:cubicBezTo>
                  <a:cubicBezTo>
                    <a:pt x="17" y="71"/>
                    <a:pt x="8" y="78"/>
                    <a:pt x="4" y="89"/>
                  </a:cubicBezTo>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81" name="Google Shape;2381;p128"/>
            <p:cNvSpPr/>
            <p:nvPr/>
          </p:nvSpPr>
          <p:spPr>
            <a:xfrm>
              <a:off x="4072" y="1696"/>
              <a:ext cx="690" cy="286"/>
            </a:xfrm>
            <a:custGeom>
              <a:rect b="b" l="l" r="r" t="t"/>
              <a:pathLst>
                <a:path extrusionOk="0" h="160" w="385">
                  <a:moveTo>
                    <a:pt x="3" y="35"/>
                  </a:moveTo>
                  <a:cubicBezTo>
                    <a:pt x="0" y="44"/>
                    <a:pt x="0" y="54"/>
                    <a:pt x="3" y="62"/>
                  </a:cubicBezTo>
                  <a:cubicBezTo>
                    <a:pt x="7" y="71"/>
                    <a:pt x="14" y="78"/>
                    <a:pt x="23" y="81"/>
                  </a:cubicBezTo>
                  <a:cubicBezTo>
                    <a:pt x="31" y="84"/>
                    <a:pt x="39" y="86"/>
                    <a:pt x="47" y="89"/>
                  </a:cubicBezTo>
                  <a:cubicBezTo>
                    <a:pt x="53" y="90"/>
                    <a:pt x="58" y="92"/>
                    <a:pt x="63" y="93"/>
                  </a:cubicBezTo>
                  <a:cubicBezTo>
                    <a:pt x="255" y="150"/>
                    <a:pt x="255" y="150"/>
                    <a:pt x="255" y="150"/>
                  </a:cubicBezTo>
                  <a:cubicBezTo>
                    <a:pt x="263" y="153"/>
                    <a:pt x="271" y="155"/>
                    <a:pt x="278" y="157"/>
                  </a:cubicBezTo>
                  <a:cubicBezTo>
                    <a:pt x="286" y="159"/>
                    <a:pt x="293" y="160"/>
                    <a:pt x="301" y="160"/>
                  </a:cubicBezTo>
                  <a:cubicBezTo>
                    <a:pt x="333" y="160"/>
                    <a:pt x="362" y="142"/>
                    <a:pt x="374" y="111"/>
                  </a:cubicBezTo>
                  <a:cubicBezTo>
                    <a:pt x="385" y="87"/>
                    <a:pt x="381" y="59"/>
                    <a:pt x="365" y="36"/>
                  </a:cubicBezTo>
                  <a:cubicBezTo>
                    <a:pt x="349" y="13"/>
                    <a:pt x="324" y="0"/>
                    <a:pt x="297" y="2"/>
                  </a:cubicBezTo>
                  <a:cubicBezTo>
                    <a:pt x="74" y="12"/>
                    <a:pt x="74" y="12"/>
                    <a:pt x="74" y="12"/>
                  </a:cubicBezTo>
                  <a:cubicBezTo>
                    <a:pt x="63" y="12"/>
                    <a:pt x="52" y="13"/>
                    <a:pt x="41" y="13"/>
                  </a:cubicBezTo>
                  <a:cubicBezTo>
                    <a:pt x="27" y="13"/>
                    <a:pt x="10" y="18"/>
                    <a:pt x="3" y="35"/>
                  </a:cubicBezTo>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sp>
          <p:nvSpPr>
            <p:cNvPr id="2382" name="Google Shape;2382;p128"/>
            <p:cNvSpPr/>
            <p:nvPr/>
          </p:nvSpPr>
          <p:spPr>
            <a:xfrm>
              <a:off x="3526" y="440"/>
              <a:ext cx="195" cy="200"/>
            </a:xfrm>
            <a:custGeom>
              <a:rect b="b" l="l" r="r" t="t"/>
              <a:pathLst>
                <a:path extrusionOk="0" h="112" w="109">
                  <a:moveTo>
                    <a:pt x="37" y="107"/>
                  </a:moveTo>
                  <a:cubicBezTo>
                    <a:pt x="49" y="112"/>
                    <a:pt x="63" y="112"/>
                    <a:pt x="76" y="106"/>
                  </a:cubicBezTo>
                  <a:cubicBezTo>
                    <a:pt x="89" y="101"/>
                    <a:pt x="99" y="91"/>
                    <a:pt x="104" y="78"/>
                  </a:cubicBezTo>
                  <a:cubicBezTo>
                    <a:pt x="109" y="66"/>
                    <a:pt x="109" y="52"/>
                    <a:pt x="103" y="39"/>
                  </a:cubicBezTo>
                  <a:cubicBezTo>
                    <a:pt x="98" y="26"/>
                    <a:pt x="88" y="17"/>
                    <a:pt x="75" y="11"/>
                  </a:cubicBezTo>
                  <a:cubicBezTo>
                    <a:pt x="42" y="0"/>
                    <a:pt x="18" y="18"/>
                    <a:pt x="9" y="40"/>
                  </a:cubicBezTo>
                  <a:cubicBezTo>
                    <a:pt x="0" y="62"/>
                    <a:pt x="5" y="92"/>
                    <a:pt x="37" y="107"/>
                  </a:cubicBezTo>
                </a:path>
              </a:pathLst>
            </a:custGeom>
            <a:gradFill>
              <a:gsLst>
                <a:gs pos="0">
                  <a:srgbClr val="FEE0D9">
                    <a:alpha val="0"/>
                  </a:srgbClr>
                </a:gs>
                <a:gs pos="100000">
                  <a:srgbClr val="FFC1B3">
                    <a:alpha val="20000"/>
                  </a:srgbClr>
                </a:gs>
              </a:gsLst>
              <a:lin ang="5400012" scaled="0"/>
            </a:gra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Poppins"/>
                <a:ea typeface="Poppins"/>
                <a:cs typeface="Poppins"/>
                <a:sym typeface="Poppins"/>
              </a:endParaRPr>
            </a:p>
          </p:txBody>
        </p:sp>
      </p:grpSp>
      <p:sp>
        <p:nvSpPr>
          <p:cNvPr id="2383" name="Google Shape;2383;p128"/>
          <p:cNvSpPr txBox="1"/>
          <p:nvPr>
            <p:ph type="ctrTitle"/>
          </p:nvPr>
        </p:nvSpPr>
        <p:spPr>
          <a:xfrm>
            <a:off x="467916" y="250032"/>
            <a:ext cx="3780300" cy="2159700"/>
          </a:xfrm>
          <a:prstGeom prst="rect">
            <a:avLst/>
          </a:prstGeom>
          <a:noFill/>
          <a:ln>
            <a:noFill/>
          </a:ln>
        </p:spPr>
        <p:txBody>
          <a:bodyPr anchorCtr="0" anchor="t" bIns="0" lIns="0" spcFirstLastPara="1" rIns="0" wrap="square" tIns="0">
            <a:noAutofit/>
          </a:bodyPr>
          <a:lstStyle/>
          <a:p>
            <a:pPr indent="0" lvl="0" marL="0" rtl="0" algn="l">
              <a:lnSpc>
                <a:spcPct val="80000"/>
              </a:lnSpc>
              <a:spcBef>
                <a:spcPts val="0"/>
              </a:spcBef>
              <a:spcAft>
                <a:spcPts val="0"/>
              </a:spcAft>
              <a:buClr>
                <a:schemeClr val="lt1"/>
              </a:buClr>
              <a:buSzPts val="4800"/>
              <a:buFont typeface="Poppins Light"/>
              <a:buNone/>
            </a:pPr>
            <a:r>
              <a:rPr b="0" lang="en" sz="2800"/>
              <a:t>BATTERY MATERIALS </a:t>
            </a:r>
            <a:br>
              <a:rPr lang="en" sz="2800"/>
            </a:br>
            <a:r>
              <a:rPr lang="en" sz="2800">
                <a:solidFill>
                  <a:schemeClr val="accent1"/>
                </a:solidFill>
              </a:rPr>
              <a:t>for today, tomorrow and the future</a:t>
            </a:r>
            <a:endParaRPr/>
          </a:p>
        </p:txBody>
      </p:sp>
      <p:sp>
        <p:nvSpPr>
          <p:cNvPr id="2384" name="Google Shape;2384;p128"/>
          <p:cNvSpPr txBox="1"/>
          <p:nvPr>
            <p:ph idx="11" type="ftr"/>
          </p:nvPr>
        </p:nvSpPr>
        <p:spPr>
          <a:xfrm>
            <a:off x="65132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solidFill>
                  <a:srgbClr val="FFFFFF"/>
                </a:solidFill>
              </a:rPr>
              <a:t>Battery Materials for today &amp; tomorrow</a:t>
            </a:r>
            <a:endParaRPr>
              <a:solidFill>
                <a:srgbClr val="FFFFFF"/>
              </a:solidFill>
            </a:endParaRPr>
          </a:p>
        </p:txBody>
      </p:sp>
      <p:pic>
        <p:nvPicPr>
          <p:cNvPr id="2385" name="Google Shape;2385;p128"/>
          <p:cNvPicPr preferRelativeResize="0"/>
          <p:nvPr/>
        </p:nvPicPr>
        <p:blipFill rotWithShape="1">
          <a:blip r:embed="rId3">
            <a:alphaModFix/>
          </a:blip>
          <a:srcRect b="0" l="0" r="0" t="0"/>
          <a:stretch/>
        </p:blipFill>
        <p:spPr>
          <a:xfrm>
            <a:off x="7476392" y="4507641"/>
            <a:ext cx="1352089" cy="447805"/>
          </a:xfrm>
          <a:prstGeom prst="rect">
            <a:avLst/>
          </a:prstGeom>
          <a:noFill/>
          <a:ln>
            <a:noFill/>
          </a:ln>
        </p:spPr>
      </p:pic>
      <p:grpSp>
        <p:nvGrpSpPr>
          <p:cNvPr id="2386" name="Google Shape;2386;p128"/>
          <p:cNvGrpSpPr/>
          <p:nvPr/>
        </p:nvGrpSpPr>
        <p:grpSpPr>
          <a:xfrm rot="5400000">
            <a:off x="4724527" y="690924"/>
            <a:ext cx="413549" cy="413688"/>
            <a:chOff x="310976" y="3354120"/>
            <a:chExt cx="232370" cy="232370"/>
          </a:xfrm>
        </p:grpSpPr>
        <p:sp>
          <p:nvSpPr>
            <p:cNvPr id="2387" name="Google Shape;2387;p128"/>
            <p:cNvSpPr/>
            <p:nvPr/>
          </p:nvSpPr>
          <p:spPr>
            <a:xfrm>
              <a:off x="407797" y="3354120"/>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2388" name="Google Shape;2388;p128"/>
            <p:cNvSpPr/>
            <p:nvPr/>
          </p:nvSpPr>
          <p:spPr>
            <a:xfrm>
              <a:off x="407797"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2389" name="Google Shape;2389;p128"/>
            <p:cNvSpPr/>
            <p:nvPr/>
          </p:nvSpPr>
          <p:spPr>
            <a:xfrm>
              <a:off x="463123"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2390" name="Google Shape;2390;p128"/>
            <p:cNvSpPr/>
            <p:nvPr/>
          </p:nvSpPr>
          <p:spPr>
            <a:xfrm>
              <a:off x="352470" y="3403327"/>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2391" name="Google Shape;2391;p128"/>
            <p:cNvSpPr/>
            <p:nvPr/>
          </p:nvSpPr>
          <p:spPr>
            <a:xfrm>
              <a:off x="407797"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2392" name="Google Shape;2392;p128"/>
            <p:cNvSpPr/>
            <p:nvPr/>
          </p:nvSpPr>
          <p:spPr>
            <a:xfrm>
              <a:off x="504618"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2393" name="Google Shape;2393;p128"/>
            <p:cNvSpPr/>
            <p:nvPr/>
          </p:nvSpPr>
          <p:spPr>
            <a:xfrm>
              <a:off x="310976" y="3452535"/>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2394" name="Google Shape;2394;p128"/>
            <p:cNvSpPr/>
            <p:nvPr/>
          </p:nvSpPr>
          <p:spPr>
            <a:xfrm>
              <a:off x="407797" y="3501743"/>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sp>
          <p:nvSpPr>
            <p:cNvPr id="2395" name="Google Shape;2395;p128"/>
            <p:cNvSpPr/>
            <p:nvPr/>
          </p:nvSpPr>
          <p:spPr>
            <a:xfrm>
              <a:off x="407797" y="3548218"/>
              <a:ext cx="38728" cy="38272"/>
            </a:xfrm>
            <a:custGeom>
              <a:rect b="b" l="l" r="r" t="t"/>
              <a:pathLst>
                <a:path extrusionOk="0" h="38272" w="38728">
                  <a:moveTo>
                    <a:pt x="38729" y="19136"/>
                  </a:moveTo>
                  <a:cubicBezTo>
                    <a:pt x="38729" y="29705"/>
                    <a:pt x="30059" y="38273"/>
                    <a:pt x="19364" y="38273"/>
                  </a:cubicBezTo>
                  <a:cubicBezTo>
                    <a:pt x="8670" y="38273"/>
                    <a:pt x="0" y="29705"/>
                    <a:pt x="0" y="19136"/>
                  </a:cubicBezTo>
                  <a:cubicBezTo>
                    <a:pt x="0" y="8568"/>
                    <a:pt x="8670" y="0"/>
                    <a:pt x="19364" y="0"/>
                  </a:cubicBezTo>
                  <a:cubicBezTo>
                    <a:pt x="30059" y="0"/>
                    <a:pt x="38729" y="8568"/>
                    <a:pt x="38729" y="19136"/>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F9B136"/>
                </a:solidFill>
                <a:latin typeface="Poppins"/>
                <a:ea typeface="Poppins"/>
                <a:cs typeface="Poppins"/>
                <a:sym typeface="Poppins"/>
              </a:endParaRPr>
            </a:p>
          </p:txBody>
        </p:sp>
      </p:grpSp>
      <p:sp>
        <p:nvSpPr>
          <p:cNvPr id="2396" name="Google Shape;2396;p128"/>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sp>
        <p:nvSpPr>
          <p:cNvPr id="2397" name="Google Shape;2397;p128"/>
          <p:cNvSpPr txBox="1"/>
          <p:nvPr/>
        </p:nvSpPr>
        <p:spPr>
          <a:xfrm>
            <a:off x="488642" y="1556921"/>
            <a:ext cx="3511500" cy="1065900"/>
          </a:xfrm>
          <a:prstGeom prst="rect">
            <a:avLst/>
          </a:prstGeom>
          <a:noFill/>
          <a:ln>
            <a:noFill/>
          </a:ln>
        </p:spPr>
        <p:txBody>
          <a:bodyPr anchorCtr="0" anchor="t" bIns="45700" lIns="0" spcFirstLastPara="1" rIns="91425" wrap="square" tIns="0">
            <a:noAutofit/>
          </a:bodyPr>
          <a:lstStyle/>
          <a:p>
            <a:pPr indent="0" lvl="0" marL="0" marR="0" rtl="0" algn="l">
              <a:lnSpc>
                <a:spcPct val="110000"/>
              </a:lnSpc>
              <a:spcBef>
                <a:spcPts val="0"/>
              </a:spcBef>
              <a:spcAft>
                <a:spcPts val="0"/>
              </a:spcAft>
              <a:buClr>
                <a:srgbClr val="50BCDE"/>
              </a:buClr>
              <a:buSzPts val="1260"/>
              <a:buFont typeface="Noto Sans Symbols"/>
              <a:buNone/>
            </a:pPr>
            <a:r>
              <a:rPr b="1" i="0" lang="en" sz="1400" u="none" cap="none" strike="noStrike">
                <a:solidFill>
                  <a:schemeClr val="accent1"/>
                </a:solidFill>
                <a:latin typeface="Poppins Light"/>
                <a:ea typeface="Poppins Light"/>
                <a:cs typeface="Poppins Light"/>
                <a:sym typeface="Poppins Light"/>
              </a:rPr>
              <a:t>PORTFOLIO OF ENABLING MATERIALS</a:t>
            </a:r>
            <a:br>
              <a:rPr b="1" i="0" lang="en" sz="1400" u="none" cap="none" strike="noStrike">
                <a:solidFill>
                  <a:schemeClr val="accent1"/>
                </a:solidFill>
                <a:latin typeface="Poppins Light"/>
                <a:ea typeface="Poppins Light"/>
                <a:cs typeface="Poppins Light"/>
                <a:sym typeface="Poppins Light"/>
              </a:rPr>
            </a:br>
            <a:r>
              <a:rPr b="0" i="0" lang="en" sz="1100" u="none" cap="none" strike="noStrike">
                <a:solidFill>
                  <a:srgbClr val="FFFFFF"/>
                </a:solidFill>
                <a:latin typeface="Poppins Light"/>
                <a:ea typeface="Poppins Light"/>
                <a:cs typeface="Poppins Light"/>
                <a:sym typeface="Poppins Light"/>
              </a:rPr>
              <a:t>Syensqo has a robust portfolio of products and technologies for battery materials, serving the Battery industry for more than 20 years</a:t>
            </a:r>
            <a:endParaRPr b="0" i="0" sz="1100" u="none" cap="none" strike="noStrike">
              <a:solidFill>
                <a:srgbClr val="FFFFFF"/>
              </a:solidFill>
              <a:latin typeface="Poppins Light"/>
              <a:ea typeface="Poppins Light"/>
              <a:cs typeface="Poppins Light"/>
              <a:sym typeface="Poppins Light"/>
            </a:endParaRPr>
          </a:p>
          <a:p>
            <a:pPr indent="0" lvl="0" marL="0" marR="0" rtl="0" algn="l">
              <a:lnSpc>
                <a:spcPct val="110000"/>
              </a:lnSpc>
              <a:spcBef>
                <a:spcPts val="1800"/>
              </a:spcBef>
              <a:spcAft>
                <a:spcPts val="0"/>
              </a:spcAft>
              <a:buClr>
                <a:srgbClr val="50BCDE"/>
              </a:buClr>
              <a:buSzPts val="1260"/>
              <a:buFont typeface="Noto Sans Symbols"/>
              <a:buNone/>
            </a:pPr>
            <a:r>
              <a:rPr b="1" i="0" lang="en" sz="1400" u="none" cap="none" strike="noStrike">
                <a:solidFill>
                  <a:schemeClr val="accent1"/>
                </a:solidFill>
                <a:latin typeface="Poppins Light"/>
                <a:ea typeface="Poppins Light"/>
                <a:cs typeface="Poppins Light"/>
                <a:sym typeface="Poppins Light"/>
              </a:rPr>
              <a:t>COLLABORATIONS &amp; PARTNERSHIPS</a:t>
            </a:r>
            <a:br>
              <a:rPr b="1" i="0" lang="en" sz="1400" u="none" cap="none" strike="noStrike">
                <a:solidFill>
                  <a:schemeClr val="accent1"/>
                </a:solidFill>
                <a:latin typeface="Poppins Light"/>
                <a:ea typeface="Poppins Light"/>
                <a:cs typeface="Poppins Light"/>
                <a:sym typeface="Poppins Light"/>
              </a:rPr>
            </a:br>
            <a:r>
              <a:rPr b="0" i="0" lang="en" sz="1100" u="none" cap="none" strike="noStrike">
                <a:solidFill>
                  <a:srgbClr val="FFFFFF"/>
                </a:solidFill>
                <a:latin typeface="Poppins Light"/>
                <a:ea typeface="Poppins Light"/>
                <a:cs typeface="Poppins Light"/>
                <a:sym typeface="Poppins Light"/>
              </a:rPr>
              <a:t>Syensqo strives to establish long-lasting collaborations &amp; partnerships with our customers as well as with leading academic institutes and start-ups around the world</a:t>
            </a:r>
            <a:endParaRPr b="0" i="0" sz="1100" u="none" cap="none" strike="noStrike">
              <a:solidFill>
                <a:srgbClr val="FFFFFF"/>
              </a:solidFill>
              <a:latin typeface="Poppins Light"/>
              <a:ea typeface="Poppins Light"/>
              <a:cs typeface="Poppins Light"/>
              <a:sym typeface="Poppins Light"/>
            </a:endParaRPr>
          </a:p>
          <a:p>
            <a:pPr indent="0" lvl="0" marL="0" marR="0" rtl="0" algn="l">
              <a:lnSpc>
                <a:spcPct val="110000"/>
              </a:lnSpc>
              <a:spcBef>
                <a:spcPts val="1800"/>
              </a:spcBef>
              <a:spcAft>
                <a:spcPts val="0"/>
              </a:spcAft>
              <a:buClr>
                <a:srgbClr val="50BCDE"/>
              </a:buClr>
              <a:buSzPts val="1260"/>
              <a:buFont typeface="Noto Sans Symbols"/>
              <a:buNone/>
            </a:pPr>
            <a:r>
              <a:rPr b="1" i="0" lang="en" sz="1400" u="none" cap="none" strike="noStrike">
                <a:solidFill>
                  <a:schemeClr val="accent1"/>
                </a:solidFill>
                <a:latin typeface="Poppins Light"/>
                <a:ea typeface="Poppins Light"/>
                <a:cs typeface="Poppins Light"/>
                <a:sym typeface="Poppins Light"/>
              </a:rPr>
              <a:t>RESPONSIBLE SOLUTIONS</a:t>
            </a:r>
            <a:br>
              <a:rPr b="1" i="0" lang="en" sz="1400" u="none" cap="none" strike="noStrike">
                <a:solidFill>
                  <a:schemeClr val="accent1"/>
                </a:solidFill>
                <a:latin typeface="Poppins Light"/>
                <a:ea typeface="Poppins Light"/>
                <a:cs typeface="Poppins Light"/>
                <a:sym typeface="Poppins Light"/>
              </a:rPr>
            </a:br>
            <a:r>
              <a:rPr b="0" i="0" lang="en" sz="1100" u="none" cap="none" strike="noStrike">
                <a:solidFill>
                  <a:srgbClr val="FFFFFF"/>
                </a:solidFill>
                <a:latin typeface="Poppins Light"/>
                <a:ea typeface="Poppins Light"/>
                <a:cs typeface="Poppins Light"/>
                <a:sym typeface="Poppins Light"/>
              </a:rPr>
              <a:t>Syensqo is engaged in providing environmentally responsible solutions and enabling the circular economy of batteries</a:t>
            </a:r>
            <a:endParaRPr b="0" i="0" sz="1400" u="none" cap="none" strike="noStrike">
              <a:solidFill>
                <a:srgbClr val="000000"/>
              </a:solidFill>
              <a:latin typeface="Arial"/>
              <a:ea typeface="Arial"/>
              <a:cs typeface="Arial"/>
              <a:sym typeface="Arial"/>
            </a:endParaRPr>
          </a:p>
        </p:txBody>
      </p:sp>
      <p:sp>
        <p:nvSpPr>
          <p:cNvPr id="2398" name="Google Shape;2398;p128"/>
          <p:cNvSpPr/>
          <p:nvPr/>
        </p:nvSpPr>
        <p:spPr>
          <a:xfrm>
            <a:off x="5282618" y="757822"/>
            <a:ext cx="3062400" cy="3293100"/>
          </a:xfrm>
          <a:prstGeom prst="rect">
            <a:avLst/>
          </a:prstGeom>
          <a:noFill/>
          <a:ln>
            <a:noFill/>
          </a:ln>
        </p:spPr>
        <p:txBody>
          <a:bodyPr anchorCtr="0" anchor="t" bIns="45700" lIns="0" spcFirstLastPara="1" rIns="0" wrap="square" tIns="0">
            <a:noAutofit/>
          </a:bodyPr>
          <a:lstStyle/>
          <a:p>
            <a:pPr indent="0" lvl="0" marL="0" marR="0" rtl="0" algn="l">
              <a:lnSpc>
                <a:spcPct val="100000"/>
              </a:lnSpc>
              <a:spcBef>
                <a:spcPts val="0"/>
              </a:spcBef>
              <a:spcAft>
                <a:spcPts val="0"/>
              </a:spcAft>
              <a:buClr>
                <a:srgbClr val="000000"/>
              </a:buClr>
              <a:buSzPts val="2800"/>
              <a:buFont typeface="Arial"/>
              <a:buNone/>
            </a:pPr>
            <a:r>
              <a:rPr b="1" i="0" lang="en" sz="2800" u="none" cap="none" strike="noStrike">
                <a:solidFill>
                  <a:schemeClr val="lt1"/>
                </a:solidFill>
                <a:latin typeface="Poppins Light"/>
                <a:ea typeface="Poppins Light"/>
                <a:cs typeface="Poppins Light"/>
                <a:sym typeface="Poppins Light"/>
              </a:rPr>
              <a:t>SYENSQO</a:t>
            </a:r>
            <a:r>
              <a:rPr b="0" i="0" lang="en" sz="2800" u="none" cap="none" strike="noStrike">
                <a:solidFill>
                  <a:schemeClr val="lt1"/>
                </a:solidFill>
                <a:latin typeface="Poppins Light"/>
                <a:ea typeface="Poppins Light"/>
                <a:cs typeface="Poppins Light"/>
                <a:sym typeface="Poppins Light"/>
              </a:rPr>
              <a:t> </a:t>
            </a:r>
            <a:br>
              <a:rPr b="0" i="0" lang="en" sz="2800" u="none" cap="none" strike="noStrike">
                <a:solidFill>
                  <a:schemeClr val="lt1"/>
                </a:solidFill>
                <a:latin typeface="Poppins Light"/>
                <a:ea typeface="Poppins Light"/>
                <a:cs typeface="Poppins Light"/>
                <a:sym typeface="Poppins Light"/>
              </a:rPr>
            </a:br>
            <a:r>
              <a:rPr b="0" i="0" lang="en" sz="2800" u="none" cap="none" strike="noStrike">
                <a:solidFill>
                  <a:schemeClr val="lt1"/>
                </a:solidFill>
                <a:latin typeface="Poppins Light"/>
                <a:ea typeface="Poppins Light"/>
                <a:cs typeface="Poppins Light"/>
                <a:sym typeface="Poppins Light"/>
              </a:rPr>
              <a:t>is commited</a:t>
            </a:r>
            <a:endParaRPr b="0" i="0" sz="2800" u="none" cap="none" strike="noStrike">
              <a:solidFill>
                <a:schemeClr val="lt1"/>
              </a:solidFill>
              <a:latin typeface="Poppins Light"/>
              <a:ea typeface="Poppins Light"/>
              <a:cs typeface="Poppins Light"/>
              <a:sym typeface="Poppins Light"/>
            </a:endParaRPr>
          </a:p>
          <a:p>
            <a:pPr indent="-180975" lvl="0" marL="180975" marR="0" rtl="0" algn="l">
              <a:lnSpc>
                <a:spcPct val="100000"/>
              </a:lnSpc>
              <a:spcBef>
                <a:spcPts val="600"/>
              </a:spcBef>
              <a:spcAft>
                <a:spcPts val="0"/>
              </a:spcAft>
              <a:buClr>
                <a:srgbClr val="FFFFFF"/>
              </a:buClr>
              <a:buSzPts val="1404"/>
              <a:buFont typeface="Arial"/>
              <a:buChar char="•"/>
            </a:pPr>
            <a:r>
              <a:rPr b="0" i="0" lang="en" sz="1300" u="none" cap="none" strike="noStrike">
                <a:solidFill>
                  <a:schemeClr val="lt1"/>
                </a:solidFill>
                <a:latin typeface="Poppins Light"/>
                <a:ea typeface="Poppins Light"/>
                <a:cs typeface="Poppins Light"/>
                <a:sym typeface="Poppins Light"/>
              </a:rPr>
              <a:t>to serving the growing demand for battery materials with timely </a:t>
            </a:r>
            <a:r>
              <a:rPr b="1" i="0" lang="en" sz="1300" u="none" cap="none" strike="noStrike">
                <a:solidFill>
                  <a:schemeClr val="lt1"/>
                </a:solidFill>
                <a:latin typeface="Poppins Light"/>
                <a:ea typeface="Poppins Light"/>
                <a:cs typeface="Poppins Light"/>
                <a:sym typeface="Poppins Light"/>
              </a:rPr>
              <a:t>investments in production capacity </a:t>
            </a:r>
            <a:endParaRPr b="0" i="0" sz="1400" u="none" cap="none" strike="noStrike">
              <a:solidFill>
                <a:srgbClr val="000000"/>
              </a:solidFill>
              <a:latin typeface="Arial"/>
              <a:ea typeface="Arial"/>
              <a:cs typeface="Arial"/>
              <a:sym typeface="Arial"/>
            </a:endParaRPr>
          </a:p>
          <a:p>
            <a:pPr indent="-180975" lvl="0" marL="180975" marR="0" rtl="0" algn="l">
              <a:lnSpc>
                <a:spcPct val="100000"/>
              </a:lnSpc>
              <a:spcBef>
                <a:spcPts val="1200"/>
              </a:spcBef>
              <a:spcAft>
                <a:spcPts val="0"/>
              </a:spcAft>
              <a:buClr>
                <a:srgbClr val="FFFFFF"/>
              </a:buClr>
              <a:buSzPts val="1404"/>
              <a:buFont typeface="Arial"/>
              <a:buChar char="•"/>
            </a:pPr>
            <a:r>
              <a:rPr b="0" i="0" lang="en" sz="1300" u="none" cap="none" strike="noStrike">
                <a:solidFill>
                  <a:schemeClr val="lt1"/>
                </a:solidFill>
                <a:latin typeface="Poppins Light"/>
                <a:ea typeface="Poppins Light"/>
                <a:cs typeface="Poppins Light"/>
                <a:sym typeface="Poppins Light"/>
              </a:rPr>
              <a:t>to developing </a:t>
            </a:r>
            <a:r>
              <a:rPr b="1" i="0" lang="en" sz="1300" u="none" cap="none" strike="noStrike">
                <a:solidFill>
                  <a:schemeClr val="lt1"/>
                </a:solidFill>
                <a:latin typeface="Poppins Light"/>
                <a:ea typeface="Poppins Light"/>
                <a:cs typeface="Poppins Light"/>
                <a:sym typeface="Poppins Light"/>
              </a:rPr>
              <a:t>new chemistries </a:t>
            </a:r>
            <a:r>
              <a:rPr b="0" i="0" lang="en" sz="1300" u="none" cap="none" strike="noStrike">
                <a:solidFill>
                  <a:schemeClr val="lt1"/>
                </a:solidFill>
                <a:latin typeface="Poppins Light"/>
                <a:ea typeface="Poppins Light"/>
                <a:cs typeface="Poppins Light"/>
                <a:sym typeface="Poppins Light"/>
              </a:rPr>
              <a:t>for current and next gen batteries </a:t>
            </a:r>
            <a:r>
              <a:rPr b="1" i="0" lang="en" sz="1300" u="none" cap="none" strike="noStrike">
                <a:solidFill>
                  <a:schemeClr val="lt1"/>
                </a:solidFill>
                <a:latin typeface="Poppins Light"/>
                <a:ea typeface="Poppins Light"/>
                <a:cs typeface="Poppins Light"/>
                <a:sym typeface="Poppins Light"/>
              </a:rPr>
              <a:t>with scale, quality and cost</a:t>
            </a:r>
            <a:endParaRPr b="0" i="0" sz="1400" u="none" cap="none" strike="noStrike">
              <a:solidFill>
                <a:srgbClr val="000000"/>
              </a:solidFill>
              <a:latin typeface="Arial"/>
              <a:ea typeface="Arial"/>
              <a:cs typeface="Arial"/>
              <a:sym typeface="Arial"/>
            </a:endParaRPr>
          </a:p>
          <a:p>
            <a:pPr indent="-180975" lvl="0" marL="180975" marR="0" rtl="0" algn="l">
              <a:lnSpc>
                <a:spcPct val="100000"/>
              </a:lnSpc>
              <a:spcBef>
                <a:spcPts val="1200"/>
              </a:spcBef>
              <a:spcAft>
                <a:spcPts val="0"/>
              </a:spcAft>
              <a:buClr>
                <a:srgbClr val="FFFFFF"/>
              </a:buClr>
              <a:buSzPts val="1404"/>
              <a:buFont typeface="Arial"/>
              <a:buChar char="•"/>
            </a:pPr>
            <a:r>
              <a:rPr b="0" i="0" lang="en" sz="1300" u="none" cap="none" strike="noStrike">
                <a:solidFill>
                  <a:schemeClr val="lt1"/>
                </a:solidFill>
                <a:latin typeface="Poppins Light"/>
                <a:ea typeface="Poppins Light"/>
                <a:cs typeface="Poppins Light"/>
                <a:sym typeface="Poppins Light"/>
              </a:rPr>
              <a:t>to being the </a:t>
            </a:r>
            <a:r>
              <a:rPr b="1" i="0" lang="en" sz="1300" u="none" cap="none" strike="noStrike">
                <a:solidFill>
                  <a:schemeClr val="lt1"/>
                </a:solidFill>
                <a:latin typeface="Poppins Light"/>
                <a:ea typeface="Poppins Light"/>
                <a:cs typeface="Poppins Light"/>
                <a:sym typeface="Poppins Light"/>
              </a:rPr>
              <a:t>reference in advanced materials</a:t>
            </a:r>
            <a:r>
              <a:rPr b="0" i="0" lang="en" sz="1300" u="none" cap="none" strike="noStrike">
                <a:solidFill>
                  <a:schemeClr val="lt1"/>
                </a:solidFill>
                <a:latin typeface="Poppins Light"/>
                <a:ea typeface="Poppins Light"/>
                <a:cs typeface="Poppins Light"/>
                <a:sym typeface="Poppins Light"/>
              </a:rPr>
              <a:t> for Battery and Automotive OEMs</a:t>
            </a:r>
            <a:endParaRPr b="0" i="0" sz="1400" u="none" cap="none" strike="noStrike">
              <a:solidFill>
                <a:srgbClr val="000000"/>
              </a:solidFill>
              <a:latin typeface="Arial"/>
              <a:ea typeface="Arial"/>
              <a:cs typeface="Arial"/>
              <a:sym typeface="Arial"/>
            </a:endParaRPr>
          </a:p>
        </p:txBody>
      </p:sp>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10" presetSubtype="0">
                                  <p:stCondLst>
                                    <p:cond delay="0"/>
                                  </p:stCondLst>
                                  <p:childTnLst>
                                    <p:set>
                                      <p:cBhvr>
                                        <p:cTn dur="1" fill="hold">
                                          <p:stCondLst>
                                            <p:cond delay="0"/>
                                          </p:stCondLst>
                                        </p:cTn>
                                        <p:tgtEl>
                                          <p:spTgt spid="2397">
                                            <p:txEl>
                                              <p:pRg end="0" st="0"/>
                                            </p:txEl>
                                          </p:spTgt>
                                        </p:tgtEl>
                                        <p:attrNameLst>
                                          <p:attrName>style.visibility</p:attrName>
                                        </p:attrNameLst>
                                      </p:cBhvr>
                                      <p:to>
                                        <p:strVal val="visible"/>
                                      </p:to>
                                    </p:set>
                                    <p:animEffect filter="fade" transition="in">
                                      <p:cBhvr>
                                        <p:cTn dur="500"/>
                                        <p:tgtEl>
                                          <p:spTgt spid="2397">
                                            <p:txEl>
                                              <p:pRg end="0" st="0"/>
                                            </p:txEl>
                                          </p:spTgt>
                                        </p:tgtEl>
                                      </p:cBhvr>
                                    </p:animEffect>
                                  </p:childTnLst>
                                </p:cTn>
                              </p:par>
                              <p:par>
                                <p:cTn fill="hold" nodeType="withEffect" presetClass="entr" presetID="10" presetSubtype="0">
                                  <p:stCondLst>
                                    <p:cond delay="0"/>
                                  </p:stCondLst>
                                  <p:childTnLst>
                                    <p:set>
                                      <p:cBhvr>
                                        <p:cTn dur="1" fill="hold">
                                          <p:stCondLst>
                                            <p:cond delay="0"/>
                                          </p:stCondLst>
                                        </p:cTn>
                                        <p:tgtEl>
                                          <p:spTgt spid="2397">
                                            <p:txEl>
                                              <p:pRg end="1" st="1"/>
                                            </p:txEl>
                                          </p:spTgt>
                                        </p:tgtEl>
                                        <p:attrNameLst>
                                          <p:attrName>style.visibility</p:attrName>
                                        </p:attrNameLst>
                                      </p:cBhvr>
                                      <p:to>
                                        <p:strVal val="visible"/>
                                      </p:to>
                                    </p:set>
                                    <p:animEffect filter="fade" transition="in">
                                      <p:cBhvr>
                                        <p:cTn dur="500"/>
                                        <p:tgtEl>
                                          <p:spTgt spid="2397">
                                            <p:txEl>
                                              <p:pRg end="1" st="1"/>
                                            </p:txEl>
                                          </p:spTgt>
                                        </p:tgtEl>
                                      </p:cBhvr>
                                    </p:animEffect>
                                  </p:childTnLst>
                                </p:cTn>
                              </p:par>
                              <p:par>
                                <p:cTn fill="hold" nodeType="withEffect" presetClass="entr" presetID="10" presetSubtype="0">
                                  <p:stCondLst>
                                    <p:cond delay="0"/>
                                  </p:stCondLst>
                                  <p:childTnLst>
                                    <p:set>
                                      <p:cBhvr>
                                        <p:cTn dur="1" fill="hold">
                                          <p:stCondLst>
                                            <p:cond delay="0"/>
                                          </p:stCondLst>
                                        </p:cTn>
                                        <p:tgtEl>
                                          <p:spTgt spid="2397">
                                            <p:txEl>
                                              <p:pRg end="2" st="2"/>
                                            </p:txEl>
                                          </p:spTgt>
                                        </p:tgtEl>
                                        <p:attrNameLst>
                                          <p:attrName>style.visibility</p:attrName>
                                        </p:attrNameLst>
                                      </p:cBhvr>
                                      <p:to>
                                        <p:strVal val="visible"/>
                                      </p:to>
                                    </p:set>
                                    <p:animEffect filter="fade" transition="in">
                                      <p:cBhvr>
                                        <p:cTn dur="500"/>
                                        <p:tgtEl>
                                          <p:spTgt spid="2397">
                                            <p:txEl>
                                              <p:pRg end="2" st="2"/>
                                            </p:txEl>
                                          </p:spTgt>
                                        </p:tgtEl>
                                      </p:cBhvr>
                                    </p:animEffect>
                                  </p:childTnLst>
                                </p:cTn>
                              </p:par>
                            </p:childTnLst>
                          </p:cTn>
                        </p:par>
                        <p:par>
                          <p:cTn fill="hold">
                            <p:stCondLst>
                              <p:cond delay="500"/>
                            </p:stCondLst>
                            <p:childTnLst>
                              <p:par>
                                <p:cTn fill="hold" nodeType="afterEffect" presetClass="entr" presetID="10" presetSubtype="0">
                                  <p:stCondLst>
                                    <p:cond delay="0"/>
                                  </p:stCondLst>
                                  <p:childTnLst>
                                    <p:set>
                                      <p:cBhvr>
                                        <p:cTn dur="1" fill="hold">
                                          <p:stCondLst>
                                            <p:cond delay="0"/>
                                          </p:stCondLst>
                                        </p:cTn>
                                        <p:tgtEl>
                                          <p:spTgt spid="2355"/>
                                        </p:tgtEl>
                                        <p:attrNameLst>
                                          <p:attrName>style.visibility</p:attrName>
                                        </p:attrNameLst>
                                      </p:cBhvr>
                                      <p:to>
                                        <p:strVal val="visible"/>
                                      </p:to>
                                    </p:set>
                                    <p:animEffect filter="fade" transition="in">
                                      <p:cBhvr>
                                        <p:cTn dur="500"/>
                                        <p:tgtEl>
                                          <p:spTgt spid="2355"/>
                                        </p:tgtEl>
                                      </p:cBhvr>
                                    </p:animEffect>
                                  </p:childTnLst>
                                </p:cTn>
                              </p:par>
                            </p:childTnLst>
                          </p:cTn>
                        </p:par>
                        <p:par>
                          <p:cTn fill="hold">
                            <p:stCondLst>
                              <p:cond delay="1000"/>
                            </p:stCondLst>
                            <p:childTnLst>
                              <p:par>
                                <p:cTn fill="hold" nodeType="afterEffect" presetClass="entr" presetID="10" presetSubtype="0">
                                  <p:stCondLst>
                                    <p:cond delay="0"/>
                                  </p:stCondLst>
                                  <p:childTnLst>
                                    <p:set>
                                      <p:cBhvr>
                                        <p:cTn dur="1" fill="hold">
                                          <p:stCondLst>
                                            <p:cond delay="0"/>
                                          </p:stCondLst>
                                        </p:cTn>
                                        <p:tgtEl>
                                          <p:spTgt spid="2386"/>
                                        </p:tgtEl>
                                        <p:attrNameLst>
                                          <p:attrName>style.visibility</p:attrName>
                                        </p:attrNameLst>
                                      </p:cBhvr>
                                      <p:to>
                                        <p:strVal val="visible"/>
                                      </p:to>
                                    </p:set>
                                    <p:animEffect filter="fade" transition="in">
                                      <p:cBhvr>
                                        <p:cTn dur="500"/>
                                        <p:tgtEl>
                                          <p:spTgt spid="2386"/>
                                        </p:tgtEl>
                                      </p:cBhvr>
                                    </p:animEffect>
                                  </p:childTnLst>
                                </p:cTn>
                              </p:par>
                            </p:childTnLst>
                          </p:cTn>
                        </p:par>
                        <p:par>
                          <p:cTn fill="hold">
                            <p:stCondLst>
                              <p:cond delay="1500"/>
                            </p:stCondLst>
                            <p:childTnLst>
                              <p:par>
                                <p:cTn fill="hold" nodeType="afterEffect" presetClass="entr" presetID="10" presetSubtype="0">
                                  <p:stCondLst>
                                    <p:cond delay="0"/>
                                  </p:stCondLst>
                                  <p:childTnLst>
                                    <p:set>
                                      <p:cBhvr>
                                        <p:cTn dur="1" fill="hold">
                                          <p:stCondLst>
                                            <p:cond delay="0"/>
                                          </p:stCondLst>
                                        </p:cTn>
                                        <p:tgtEl>
                                          <p:spTgt spid="2398"/>
                                        </p:tgtEl>
                                        <p:attrNameLst>
                                          <p:attrName>style.visibility</p:attrName>
                                        </p:attrNameLst>
                                      </p:cBhvr>
                                      <p:to>
                                        <p:strVal val="visible"/>
                                      </p:to>
                                    </p:set>
                                    <p:animEffect filter="fade" transition="in">
                                      <p:cBhvr>
                                        <p:cTn dur="500"/>
                                        <p:tgtEl>
                                          <p:spTgt spid="2398"/>
                                        </p:tgtEl>
                                      </p:cBhvr>
                                    </p:animEffect>
                                  </p:childTnLst>
                                </p:cTn>
                              </p:par>
                              <p:par>
                                <p:cTn fill="hold" nodeType="withEffect" presetClass="entr" presetID="10" presetSubtype="0">
                                  <p:stCondLst>
                                    <p:cond delay="0"/>
                                  </p:stCondLst>
                                  <p:childTnLst>
                                    <p:set>
                                      <p:cBhvr>
                                        <p:cTn dur="1" fill="hold">
                                          <p:stCondLst>
                                            <p:cond delay="0"/>
                                          </p:stCondLst>
                                        </p:cTn>
                                        <p:tgtEl>
                                          <p:spTgt spid="2358"/>
                                        </p:tgtEl>
                                        <p:attrNameLst>
                                          <p:attrName>style.visibility</p:attrName>
                                        </p:attrNameLst>
                                      </p:cBhvr>
                                      <p:to>
                                        <p:strVal val="visible"/>
                                      </p:to>
                                    </p:set>
                                    <p:animEffect filter="fade" transition="in">
                                      <p:cBhvr>
                                        <p:cTn dur="750"/>
                                        <p:tgtEl>
                                          <p:spTgt spid="2358"/>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402" name="Shape 2402"/>
        <p:cNvGrpSpPr/>
        <p:nvPr/>
      </p:nvGrpSpPr>
      <p:grpSpPr>
        <a:xfrm>
          <a:off x="0" y="0"/>
          <a:ext cx="0" cy="0"/>
          <a:chOff x="0" y="0"/>
          <a:chExt cx="0" cy="0"/>
        </a:xfrm>
      </p:grpSpPr>
      <p:pic>
        <p:nvPicPr>
          <p:cNvPr id="2403" name="Google Shape;2403;p129"/>
          <p:cNvPicPr preferRelativeResize="0"/>
          <p:nvPr/>
        </p:nvPicPr>
        <p:blipFill rotWithShape="1">
          <a:blip r:embed="rId3">
            <a:alphaModFix/>
          </a:blip>
          <a:srcRect b="0" l="0" r="0" t="0"/>
          <a:stretch/>
        </p:blipFill>
        <p:spPr>
          <a:xfrm>
            <a:off x="-397" y="-985"/>
            <a:ext cx="9144791" cy="5145469"/>
          </a:xfrm>
          <a:prstGeom prst="rect">
            <a:avLst/>
          </a:prstGeom>
          <a:noFill/>
          <a:ln>
            <a:noFill/>
          </a:ln>
        </p:spPr>
      </p:pic>
      <p:sp>
        <p:nvSpPr>
          <p:cNvPr id="2404" name="Google Shape;2404;p129"/>
          <p:cNvSpPr txBox="1"/>
          <p:nvPr>
            <p:ph idx="11" type="ftr"/>
          </p:nvPr>
        </p:nvSpPr>
        <p:spPr>
          <a:xfrm>
            <a:off x="644974" y="4871497"/>
            <a:ext cx="3086100" cy="144000"/>
          </a:xfrm>
          <a:prstGeom prst="rect">
            <a:avLst/>
          </a:prstGeom>
          <a:noFill/>
          <a:ln>
            <a:noFill/>
          </a:ln>
        </p:spPr>
        <p:txBody>
          <a:bodyPr anchorCtr="0" anchor="ctr" bIns="0" lIns="0" spcFirstLastPara="1" rIns="0" wrap="square" tIns="0">
            <a:noAutofit/>
          </a:bodyPr>
          <a:lstStyle/>
          <a:p>
            <a:pPr indent="0" lvl="0" marL="0" rtl="0" algn="l">
              <a:lnSpc>
                <a:spcPct val="100000"/>
              </a:lnSpc>
              <a:spcBef>
                <a:spcPts val="0"/>
              </a:spcBef>
              <a:spcAft>
                <a:spcPts val="0"/>
              </a:spcAft>
              <a:buSzPts val="1100"/>
              <a:buNone/>
            </a:pPr>
            <a:r>
              <a:rPr lang="en">
                <a:solidFill>
                  <a:schemeClr val="lt1"/>
                </a:solidFill>
              </a:rPr>
              <a:t>Battery Materials for today &amp; tomorrow</a:t>
            </a:r>
            <a:endParaRPr>
              <a:solidFill>
                <a:schemeClr val="lt1"/>
              </a:solidFill>
            </a:endParaRPr>
          </a:p>
        </p:txBody>
      </p:sp>
      <p:sp>
        <p:nvSpPr>
          <p:cNvPr id="2405" name="Google Shape;2405;p129"/>
          <p:cNvSpPr txBox="1"/>
          <p:nvPr>
            <p:ph idx="12" type="sldNum"/>
          </p:nvPr>
        </p:nvSpPr>
        <p:spPr>
          <a:xfrm>
            <a:off x="305991" y="4871497"/>
            <a:ext cx="322800" cy="144000"/>
          </a:xfrm>
          <a:prstGeom prst="rect">
            <a:avLst/>
          </a:prstGeom>
          <a:noFill/>
          <a:ln>
            <a:noFill/>
          </a:ln>
        </p:spPr>
        <p:txBody>
          <a:bodyPr anchorCtr="0" anchor="ctr" bIns="0" lIns="0" spcFirstLastPara="1" rIns="0" wrap="square" tIns="0">
            <a:noAutofit/>
          </a:bodyPr>
          <a:lstStyle/>
          <a:p>
            <a:pPr indent="0" lvl="0" marL="0" rtl="0" algn="l">
              <a:spcBef>
                <a:spcPts val="0"/>
              </a:spcBef>
              <a:spcAft>
                <a:spcPts val="0"/>
              </a:spcAft>
              <a:buClr>
                <a:srgbClr val="000000"/>
              </a:buClr>
              <a:buSzPts val="700"/>
              <a:buFont typeface="Arial"/>
              <a:buNone/>
            </a:pPr>
            <a:fld id="{00000000-1234-1234-1234-123412341234}" type="slidenum">
              <a:rPr lang="en"/>
              <a:t>‹#›</a:t>
            </a:fld>
            <a:endParaRPr/>
          </a:p>
        </p:txBody>
      </p:sp>
      <p:sp>
        <p:nvSpPr>
          <p:cNvPr id="2406" name="Google Shape;2406;p129"/>
          <p:cNvSpPr/>
          <p:nvPr/>
        </p:nvSpPr>
        <p:spPr>
          <a:xfrm>
            <a:off x="219632" y="280670"/>
            <a:ext cx="4328100" cy="291300"/>
          </a:xfrm>
          <a:prstGeom prst="roundRect">
            <a:avLst>
              <a:gd fmla="val 50000" name="adj"/>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2000"/>
              <a:buFont typeface="Arial"/>
              <a:buNone/>
            </a:pPr>
            <a:r>
              <a:rPr b="0" i="0" lang="en" sz="2000" u="none" cap="none" strike="noStrike">
                <a:solidFill>
                  <a:schemeClr val="lt1"/>
                </a:solidFill>
                <a:latin typeface="Poppins"/>
                <a:ea typeface="Poppins"/>
                <a:cs typeface="Poppins"/>
                <a:sym typeface="Poppins"/>
              </a:rPr>
              <a:t>Materials for </a:t>
            </a:r>
            <a:r>
              <a:rPr b="1" i="0" lang="en" sz="2000" u="none" cap="none" strike="noStrike">
                <a:solidFill>
                  <a:schemeClr val="lt1"/>
                </a:solidFill>
                <a:latin typeface="Poppins"/>
                <a:ea typeface="Poppins"/>
                <a:cs typeface="Poppins"/>
                <a:sym typeface="Poppins"/>
              </a:rPr>
              <a:t>TODAY</a:t>
            </a:r>
            <a:endParaRPr b="1" i="0" sz="2000" u="none" cap="none" strike="noStrike">
              <a:solidFill>
                <a:schemeClr val="lt1"/>
              </a:solidFill>
              <a:latin typeface="Poppins"/>
              <a:ea typeface="Poppins"/>
              <a:cs typeface="Poppins"/>
              <a:sym typeface="Poppins"/>
            </a:endParaRPr>
          </a:p>
        </p:txBody>
      </p:sp>
      <p:sp>
        <p:nvSpPr>
          <p:cNvPr id="2407" name="Google Shape;2407;p129"/>
          <p:cNvSpPr/>
          <p:nvPr/>
        </p:nvSpPr>
        <p:spPr>
          <a:xfrm>
            <a:off x="219632" y="597593"/>
            <a:ext cx="4328100" cy="291300"/>
          </a:xfrm>
          <a:prstGeom prst="roundRect">
            <a:avLst>
              <a:gd fmla="val 50000" name="adj"/>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2000"/>
              <a:buFont typeface="Arial"/>
              <a:buNone/>
            </a:pPr>
            <a:r>
              <a:rPr b="0" i="0" lang="en" sz="2000" u="none" cap="none" strike="noStrike">
                <a:solidFill>
                  <a:schemeClr val="lt1"/>
                </a:solidFill>
                <a:latin typeface="Poppins"/>
                <a:ea typeface="Poppins"/>
                <a:cs typeface="Poppins"/>
                <a:sym typeface="Poppins"/>
              </a:rPr>
              <a:t>Innovation for </a:t>
            </a:r>
            <a:r>
              <a:rPr b="1" i="0" lang="en" sz="2000" u="none" cap="none" strike="noStrike">
                <a:solidFill>
                  <a:schemeClr val="lt1"/>
                </a:solidFill>
                <a:latin typeface="Poppins"/>
                <a:ea typeface="Poppins"/>
                <a:cs typeface="Poppins"/>
                <a:sym typeface="Poppins"/>
              </a:rPr>
              <a:t>TOMORROW</a:t>
            </a:r>
            <a:endParaRPr b="0" i="0" sz="1400" u="none" cap="none" strike="noStrike">
              <a:solidFill>
                <a:srgbClr val="000000"/>
              </a:solidFill>
              <a:latin typeface="Poppins"/>
              <a:ea typeface="Poppins"/>
              <a:cs typeface="Poppins"/>
              <a:sym typeface="Poppins"/>
            </a:endParaRPr>
          </a:p>
        </p:txBody>
      </p:sp>
      <p:sp>
        <p:nvSpPr>
          <p:cNvPr id="2408" name="Google Shape;2408;p129"/>
          <p:cNvSpPr/>
          <p:nvPr/>
        </p:nvSpPr>
        <p:spPr>
          <a:xfrm>
            <a:off x="2752430" y="1633032"/>
            <a:ext cx="3639000" cy="18774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4400"/>
              <a:buFont typeface="Arial"/>
              <a:buNone/>
            </a:pPr>
            <a:r>
              <a:rPr b="0" i="0" lang="en" sz="4400" u="none" cap="none" strike="noStrike">
                <a:solidFill>
                  <a:schemeClr val="lt1"/>
                </a:solidFill>
                <a:latin typeface="Poppins Light"/>
                <a:ea typeface="Poppins Light"/>
                <a:cs typeface="Poppins Light"/>
                <a:sym typeface="Poppins Light"/>
              </a:rPr>
              <a:t>Allies for the</a:t>
            </a:r>
            <a:br>
              <a:rPr b="0" i="0" lang="en" sz="4400" u="none" cap="none" strike="noStrike">
                <a:solidFill>
                  <a:schemeClr val="lt1"/>
                </a:solidFill>
                <a:latin typeface="Poppins Light"/>
                <a:ea typeface="Poppins Light"/>
                <a:cs typeface="Poppins Light"/>
                <a:sym typeface="Poppins Light"/>
              </a:rPr>
            </a:br>
            <a:r>
              <a:rPr b="1" i="0" lang="en" sz="7200" u="none" cap="none" strike="noStrike">
                <a:solidFill>
                  <a:schemeClr val="accent1"/>
                </a:solidFill>
                <a:latin typeface="Poppins Light"/>
                <a:ea typeface="Poppins Light"/>
                <a:cs typeface="Poppins Light"/>
                <a:sym typeface="Poppins Light"/>
              </a:rPr>
              <a:t>FUTURE</a:t>
            </a:r>
            <a:endParaRPr b="1" i="0" sz="7200" u="none" cap="none" strike="noStrike">
              <a:solidFill>
                <a:schemeClr val="accent1"/>
              </a:solidFill>
              <a:latin typeface="Poppins Light"/>
              <a:ea typeface="Poppins Light"/>
              <a:cs typeface="Poppins Light"/>
              <a:sym typeface="Poppins Light"/>
            </a:endParaRPr>
          </a:p>
        </p:txBody>
      </p:sp>
      <p:pic>
        <p:nvPicPr>
          <p:cNvPr id="2409" name="Google Shape;2409;p129"/>
          <p:cNvPicPr preferRelativeResize="0"/>
          <p:nvPr/>
        </p:nvPicPr>
        <p:blipFill rotWithShape="1">
          <a:blip r:embed="rId4">
            <a:alphaModFix/>
          </a:blip>
          <a:srcRect b="0" l="0" r="0" t="0"/>
          <a:stretch/>
        </p:blipFill>
        <p:spPr>
          <a:xfrm>
            <a:off x="7476392" y="4507641"/>
            <a:ext cx="1352089" cy="447805"/>
          </a:xfrm>
          <a:prstGeom prst="rect">
            <a:avLst/>
          </a:prstGeom>
          <a:noFill/>
          <a:ln>
            <a:noFill/>
          </a:ln>
        </p:spPr>
      </p:pic>
    </p:spTree>
  </p:cSld>
  <p:clrMapOvr>
    <a:masterClrMapping/>
  </p:clrMapOvr>
  <mc:AlternateContent>
    <mc:Choice Requires="p14">
      <p:transition spd="slow" p14:dur="700">
        <p:fade/>
      </p:transition>
    </mc:Choice>
    <mc:Fallback>
      <p:transition spd="slow">
        <p:fade/>
      </p:transition>
    </mc:Fallback>
  </mc:AlternateContent>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2" presetSubtype="8">
                                  <p:stCondLst>
                                    <p:cond delay="0"/>
                                  </p:stCondLst>
                                  <p:childTnLst>
                                    <p:set>
                                      <p:cBhvr>
                                        <p:cTn dur="1" fill="hold">
                                          <p:stCondLst>
                                            <p:cond delay="0"/>
                                          </p:stCondLst>
                                        </p:cTn>
                                        <p:tgtEl>
                                          <p:spTgt spid="2406"/>
                                        </p:tgtEl>
                                        <p:attrNameLst>
                                          <p:attrName>style.visibility</p:attrName>
                                        </p:attrNameLst>
                                      </p:cBhvr>
                                      <p:to>
                                        <p:strVal val="visible"/>
                                      </p:to>
                                    </p:set>
                                    <p:anim calcmode="lin" valueType="num">
                                      <p:cBhvr additive="base">
                                        <p:cTn dur="500"/>
                                        <p:tgtEl>
                                          <p:spTgt spid="2406"/>
                                        </p:tgtEl>
                                        <p:attrNameLst>
                                          <p:attrName>ppt_x</p:attrName>
                                        </p:attrNameLst>
                                      </p:cBhvr>
                                      <p:tavLst>
                                        <p:tav fmla="" tm="0">
                                          <p:val>
                                            <p:strVal val="#ppt_x-1"/>
                                          </p:val>
                                        </p:tav>
                                        <p:tav fmla="" tm="100000">
                                          <p:val>
                                            <p:strVal val="#ppt_x"/>
                                          </p:val>
                                        </p:tav>
                                      </p:tavLst>
                                    </p:anim>
                                  </p:childTnLst>
                                </p:cTn>
                              </p:par>
                            </p:childTnLst>
                          </p:cTn>
                        </p:par>
                        <p:par>
                          <p:cTn fill="hold">
                            <p:stCondLst>
                              <p:cond delay="500"/>
                            </p:stCondLst>
                            <p:childTnLst>
                              <p:par>
                                <p:cTn fill="hold" nodeType="afterEffect" presetClass="entr" presetID="2" presetSubtype="8">
                                  <p:stCondLst>
                                    <p:cond delay="0"/>
                                  </p:stCondLst>
                                  <p:childTnLst>
                                    <p:set>
                                      <p:cBhvr>
                                        <p:cTn dur="1" fill="hold">
                                          <p:stCondLst>
                                            <p:cond delay="0"/>
                                          </p:stCondLst>
                                        </p:cTn>
                                        <p:tgtEl>
                                          <p:spTgt spid="2407"/>
                                        </p:tgtEl>
                                        <p:attrNameLst>
                                          <p:attrName>style.visibility</p:attrName>
                                        </p:attrNameLst>
                                      </p:cBhvr>
                                      <p:to>
                                        <p:strVal val="visible"/>
                                      </p:to>
                                    </p:set>
                                    <p:anim calcmode="lin" valueType="num">
                                      <p:cBhvr additive="base">
                                        <p:cTn dur="500"/>
                                        <p:tgtEl>
                                          <p:spTgt spid="2407"/>
                                        </p:tgtEl>
                                        <p:attrNameLst>
                                          <p:attrName>ppt_x</p:attrName>
                                        </p:attrNameLst>
                                      </p:cBhvr>
                                      <p:tavLst>
                                        <p:tav fmla="" tm="0">
                                          <p:val>
                                            <p:strVal val="#ppt_x-1"/>
                                          </p:val>
                                        </p:tav>
                                        <p:tav fmla="" tm="100000">
                                          <p:val>
                                            <p:strVal val="#ppt_x"/>
                                          </p:val>
                                        </p:tav>
                                      </p:tavLst>
                                    </p:anim>
                                  </p:childTnLst>
                                </p:cTn>
                              </p:par>
                            </p:childTnLst>
                          </p:cTn>
                        </p:par>
                        <p:par>
                          <p:cTn fill="hold">
                            <p:stCondLst>
                              <p:cond delay="1000"/>
                            </p:stCondLst>
                            <p:childTnLst>
                              <p:par>
                                <p:cTn fill="hold" nodeType="afterEffect" presetClass="entr" presetID="23" presetSubtype="16">
                                  <p:stCondLst>
                                    <p:cond delay="0"/>
                                  </p:stCondLst>
                                  <p:childTnLst>
                                    <p:set>
                                      <p:cBhvr>
                                        <p:cTn dur="1" fill="hold">
                                          <p:stCondLst>
                                            <p:cond delay="0"/>
                                          </p:stCondLst>
                                        </p:cTn>
                                        <p:tgtEl>
                                          <p:spTgt spid="2408"/>
                                        </p:tgtEl>
                                        <p:attrNameLst>
                                          <p:attrName>style.visibility</p:attrName>
                                        </p:attrNameLst>
                                      </p:cBhvr>
                                      <p:to>
                                        <p:strVal val="visible"/>
                                      </p:to>
                                    </p:set>
                                    <p:anim calcmode="lin" valueType="num">
                                      <p:cBhvr additive="base">
                                        <p:cTn dur="1000"/>
                                        <p:tgtEl>
                                          <p:spTgt spid="2408"/>
                                        </p:tgtEl>
                                        <p:attrNameLst>
                                          <p:attrName>ppt_w</p:attrName>
                                        </p:attrNameLst>
                                      </p:cBhvr>
                                      <p:tavLst>
                                        <p:tav fmla="" tm="0">
                                          <p:val>
                                            <p:strVal val="0"/>
                                          </p:val>
                                        </p:tav>
                                        <p:tav fmla="" tm="100000">
                                          <p:val>
                                            <p:strVal val="#ppt_w"/>
                                          </p:val>
                                        </p:tav>
                                      </p:tavLst>
                                    </p:anim>
                                    <p:anim calcmode="lin" valueType="num">
                                      <p:cBhvr additive="base">
                                        <p:cTn dur="1000"/>
                                        <p:tgtEl>
                                          <p:spTgt spid="2408"/>
                                        </p:tgtEl>
                                        <p:attrNameLst>
                                          <p:attrName>ppt_h</p:attrName>
                                        </p:attrNameLst>
                                      </p:cBhvr>
                                      <p:tavLst>
                                        <p:tav fmla="" tm="0">
                                          <p:val>
                                            <p:strVal val="0"/>
                                          </p:val>
                                        </p:tav>
                                        <p:tav fmla="" tm="100000">
                                          <p:val>
                                            <p:strVal val="#ppt_h"/>
                                          </p:val>
                                        </p:tav>
                                      </p:tavLst>
                                    </p:anim>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413" name="Shape 2413"/>
        <p:cNvGrpSpPr/>
        <p:nvPr/>
      </p:nvGrpSpPr>
      <p:grpSpPr>
        <a:xfrm>
          <a:off x="0" y="0"/>
          <a:ext cx="0" cy="0"/>
          <a:chOff x="0" y="0"/>
          <a:chExt cx="0" cy="0"/>
        </a:xfrm>
      </p:grpSpPr>
      <p:sp>
        <p:nvSpPr>
          <p:cNvPr id="2414" name="Google Shape;2414;p130"/>
          <p:cNvSpPr txBox="1"/>
          <p:nvPr>
            <p:ph type="ctrTitle"/>
          </p:nvPr>
        </p:nvSpPr>
        <p:spPr>
          <a:xfrm>
            <a:off x="467916" y="411957"/>
            <a:ext cx="6585000" cy="2159700"/>
          </a:xfrm>
          <a:prstGeom prst="rect">
            <a:avLst/>
          </a:prstGeom>
          <a:noFill/>
          <a:ln>
            <a:noFill/>
          </a:ln>
        </p:spPr>
        <p:txBody>
          <a:bodyPr anchorCtr="0" anchor="t" bIns="0" lIns="0" spcFirstLastPara="1" rIns="0" wrap="square" tIns="0">
            <a:noAutofit/>
          </a:bodyPr>
          <a:lstStyle/>
          <a:p>
            <a:pPr indent="0" lvl="0" marL="0" rtl="0" algn="l">
              <a:lnSpc>
                <a:spcPct val="80000"/>
              </a:lnSpc>
              <a:spcBef>
                <a:spcPts val="0"/>
              </a:spcBef>
              <a:spcAft>
                <a:spcPts val="0"/>
              </a:spcAft>
              <a:buClr>
                <a:schemeClr val="lt1"/>
              </a:buClr>
              <a:buSzPts val="4800"/>
              <a:buFont typeface="Poppins Light"/>
              <a:buNone/>
            </a:pPr>
            <a:r>
              <a:rPr lang="en"/>
              <a:t>Thank you</a:t>
            </a:r>
            <a:endParaRPr/>
          </a:p>
        </p:txBody>
      </p:sp>
    </p:spTree>
  </p:cSld>
  <p:clrMapOvr>
    <a:masterClrMapping/>
  </p:clrMapOvr>
  <mc:AlternateContent>
    <mc:Choice Requires="p14">
      <p:transition spd="slow" p14:dur="700">
        <p:fade/>
      </p:transition>
    </mc:Choice>
    <mc:Fallback>
      <p:transition spd="slow">
        <p:fade/>
      </p:transition>
    </mc:Fallback>
  </mc:AlternateContent>
</p:sld>
</file>

<file path=ppt/theme/theme1.xml><?xml version="1.0" encoding="utf-8"?>
<a:theme xmlns:a="http://schemas.openxmlformats.org/drawingml/2006/main" xmlns:r="http://schemas.openxmlformats.org/officeDocument/2006/relationships" name="SYENSQO Theme">
  <a:themeElements>
    <a:clrScheme name="SYENSQO Theme 1">
      <a:dk1>
        <a:srgbClr val="343C47"/>
      </a:dk1>
      <a:lt1>
        <a:srgbClr val="FFFFFF"/>
      </a:lt1>
      <a:dk2>
        <a:srgbClr val="616976"/>
      </a:dk2>
      <a:lt2>
        <a:srgbClr val="FFFFFF"/>
      </a:lt2>
      <a:accent1>
        <a:srgbClr val="FF6541"/>
      </a:accent1>
      <a:accent2>
        <a:srgbClr val="FFA58C"/>
      </a:accent2>
      <a:accent3>
        <a:srgbClr val="FF8665"/>
      </a:accent3>
      <a:accent4>
        <a:srgbClr val="FFC3B3"/>
      </a:accent4>
      <a:accent5>
        <a:srgbClr val="FF9679"/>
      </a:accent5>
      <a:accent6>
        <a:srgbClr val="FFE1D9"/>
      </a:accent6>
      <a:hlink>
        <a:srgbClr val="FF6541"/>
      </a:hlink>
      <a:folHlink>
        <a:srgbClr val="FF6541"/>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name="SYENSQO Theme">
  <a:themeElements>
    <a:clrScheme name="Custom 132">
      <a:dk1>
        <a:srgbClr val="343C47"/>
      </a:dk1>
      <a:lt1>
        <a:srgbClr val="FFFFFF"/>
      </a:lt1>
      <a:dk2>
        <a:srgbClr val="616976"/>
      </a:dk2>
      <a:lt2>
        <a:srgbClr val="FFFFFF"/>
      </a:lt2>
      <a:accent1>
        <a:srgbClr val="FF6541"/>
      </a:accent1>
      <a:accent2>
        <a:srgbClr val="FFA58C"/>
      </a:accent2>
      <a:accent3>
        <a:srgbClr val="F5ECE1"/>
      </a:accent3>
      <a:accent4>
        <a:srgbClr val="F4E960"/>
      </a:accent4>
      <a:accent5>
        <a:srgbClr val="B8E18B"/>
      </a:accent5>
      <a:accent6>
        <a:srgbClr val="00A5A5"/>
      </a:accent6>
      <a:hlink>
        <a:srgbClr val="FF9679"/>
      </a:hlink>
      <a:folHlink>
        <a:srgbClr val="FFE1D9"/>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3.xml><?xml version="1.0" encoding="utf-8"?>
<a:theme xmlns:a="http://schemas.openxmlformats.org/drawingml/2006/main" xmlns:r="http://schemas.openxmlformats.org/officeDocument/2006/relationships">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4.xml><?xml version="1.0" encoding="utf-8"?>
<a:theme xmlns:a="http://schemas.openxmlformats.org/drawingml/2006/main" xmlns:r="http://schemas.openxmlformats.org/officeDocument/2006/relationships" name="SYENSQO Theme">
  <a:themeElements>
    <a:clrScheme name="Custom 132">
      <a:dk1>
        <a:srgbClr val="343C47"/>
      </a:dk1>
      <a:lt1>
        <a:srgbClr val="FFFFFF"/>
      </a:lt1>
      <a:dk2>
        <a:srgbClr val="616976"/>
      </a:dk2>
      <a:lt2>
        <a:srgbClr val="FFFFFF"/>
      </a:lt2>
      <a:accent1>
        <a:srgbClr val="FF6541"/>
      </a:accent1>
      <a:accent2>
        <a:srgbClr val="FFA58C"/>
      </a:accent2>
      <a:accent3>
        <a:srgbClr val="F5ECE1"/>
      </a:accent3>
      <a:accent4>
        <a:srgbClr val="F4E960"/>
      </a:accent4>
      <a:accent5>
        <a:srgbClr val="B8E18B"/>
      </a:accent5>
      <a:accent6>
        <a:srgbClr val="00A5A5"/>
      </a:accent6>
      <a:hlink>
        <a:srgbClr val="FF9679"/>
      </a:hlink>
      <a:folHlink>
        <a:srgbClr val="FFE1D9"/>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