
<file path=[Content_Types].xml><?xml version="1.0" encoding="utf-8"?>
<Types xmlns="http://schemas.openxmlformats.org/package/2006/content-types">
  <Default ContentType="image/jpeg" Extension="jpg"/>
  <Default ContentType="application/x-fontdata" Extension="fntdata"/>
  <Default ContentType="application/xml" Extension="xml"/>
  <Default ContentType="image/png" Extension="png"/>
  <Default ContentType="application/vnd.openxmlformats-package.relationships+xml" Extension="rels"/>
  <Override ContentType="application/vnd.openxmlformats-officedocument.presentationml.notesSlide+xml" PartName="/ppt/notesSlides/notesSlide1.xml"/>
  <Override ContentType="application/vnd.openxmlformats-officedocument.presentationml.slideLayout+xml" PartName="/ppt/slideLayouts/slideLayout3.xml"/>
  <Override ContentType="application/vnd.openxmlformats-officedocument.presentationml.slideLayout+xml" PartName="/ppt/slideLayouts/slideLayout5.xml"/>
  <Override ContentType="application/vnd.openxmlformats-officedocument.presentationml.slideLayout+xml" PartName="/ppt/slideLayouts/slideLayout18.xml"/>
  <Override ContentType="application/vnd.openxmlformats-officedocument.presentationml.slideLayout+xml" PartName="/ppt/slideLayouts/slideLayout11.xml"/>
  <Override ContentType="application/vnd.openxmlformats-officedocument.presentationml.slideLayout+xml" PartName="/ppt/slideLayouts/slideLayout13.xml"/>
  <Override ContentType="application/vnd.openxmlformats-officedocument.presentationml.slideLayout+xml" PartName="/ppt/slideLayouts/slideLayout1.xml"/>
  <Override ContentType="application/vnd.openxmlformats-officedocument.presentationml.slideLayout+xml" PartName="/ppt/slideLayouts/slideLayout7.xml"/>
  <Override ContentType="application/vnd.openxmlformats-officedocument.presentationml.slideLayout+xml" PartName="/ppt/slideLayouts/slideLayout16.xml"/>
  <Override ContentType="application/vnd.openxmlformats-officedocument.presentationml.slideLayout+xml" PartName="/ppt/slideLayouts/slideLayout20.xml"/>
  <Override ContentType="application/vnd.openxmlformats-officedocument.presentationml.slideLayout+xml" PartName="/ppt/slideLayouts/slideLayout9.xml"/>
  <Override ContentType="application/vnd.openxmlformats-officedocument.presentationml.slideLayout+xml" PartName="/ppt/slideLayouts/slideLayout19.xml"/>
  <Override ContentType="application/vnd.openxmlformats-officedocument.presentationml.slideLayout+xml" PartName="/ppt/slideLayouts/slideLayout4.xml"/>
  <Override ContentType="application/vnd.openxmlformats-officedocument.presentationml.slideLayout+xml" PartName="/ppt/slideLayouts/slideLayout17.xml"/>
  <Override ContentType="application/vnd.openxmlformats-officedocument.presentationml.slideLayout+xml" PartName="/ppt/slideLayouts/slideLayout14.xml"/>
  <Override ContentType="application/vnd.openxmlformats-officedocument.presentationml.slideLayout+xml" PartName="/ppt/slideLayouts/slideLayout2.xml"/>
  <Override ContentType="application/vnd.openxmlformats-officedocument.presentationml.slideLayout+xml" PartName="/ppt/slideLayouts/slideLayout12.xml"/>
  <Override ContentType="application/vnd.openxmlformats-officedocument.presentationml.slideLayout+xml" PartName="/ppt/slideLayouts/slideLayout10.xml"/>
  <Override ContentType="application/vnd.openxmlformats-officedocument.presentationml.slideLayout+xml" PartName="/ppt/slideLayouts/slideLayout15.xml"/>
  <Override ContentType="application/vnd.openxmlformats-officedocument.presentationml.slideLayout+xml" PartName="/ppt/slideLayouts/slideLayout6.xml"/>
  <Override ContentType="application/vnd.openxmlformats-officedocument.presentationml.slideLayout+xml" PartName="/ppt/slideLayouts/slideLayout8.xml"/>
  <Override ContentType="application/vnd.openxmlformats-officedocument.presentationml.slideLayout+xml" PartName="/ppt/slideLayouts/slideLayout21.xml"/>
  <Override ContentType="application/vnd.openxmlformats-officedocument.presentationml.slideMaster+xml" PartName="/ppt/slideMasters/slideMaster1.xml"/>
  <Override ContentType="application/vnd.openxmlformats-officedocument.presentationml.slide+xml" PartName="/ppt/slides/slide1.xml"/>
  <Override ContentType="application/vnd.openxmlformats-officedocument.presentationml.notesMaster+xml" PartName="/ppt/notesMasters/notesMaster1.xml"/>
  <Override ContentType="application/vnd.openxmlformats-officedocument.presentationml.presentation.main+xml" PartName="/ppt/presentation.xml"/>
  <Override ContentType="application/vnd.openxmlformats-officedocument.presentationml.presProps+xml" PartName="/ppt/presProps.xml"/>
  <Override ContentType="application/vnd.openxmlformats-officedocument.theme+xml" PartName="/ppt/theme/theme1.xml"/>
  <Override ContentType="application/vnd.openxmlformats-officedocument.theme+xml" PartName="/ppt/theme/theme2.xml"/>
  <Override ContentType="application/vnd.openxmlformats-officedocument.presentationml.viewProps+xml" PartName="/ppt/viewProps.xml"/>
</Types>
</file>

<file path=_rels/.rels><?xml version="1.0" encoding="UTF-8" standalone="yes"?><Relationships xmlns="http://schemas.openxmlformats.org/package/2006/relationships"><Relationship Id="rId1" Type="http://schemas.openxmlformats.org/officeDocument/2006/relationships/officeDocument" Target="ppt/presentation.xml"/></Relationships>
</file>

<file path=ppt/presentation.xml><?xml version="1.0" encoding="utf-8"?>
<p:presentation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autoCompressPictures="0" embedTrueTypeFonts="1" strictFirstAndLastChars="0" saveSubsetFonts="1">
  <p:sldMasterIdLst>
    <p:sldMasterId id="2147483669" r:id="rId4"/>
  </p:sldMasterIdLst>
  <p:notesMasterIdLst>
    <p:notesMasterId r:id="rId5"/>
  </p:notesMasterIdLst>
  <p:sldIdLst>
    <p:sldId id="256" r:id="rId6"/>
  </p:sldIdLst>
  <p:sldSz cy="5143500" cx="9144000"/>
  <p:notesSz cx="6858000" cy="9144000"/>
  <p:embeddedFontLst>
    <p:embeddedFont>
      <p:font typeface="Roboto Medium"/>
      <p:regular r:id="rId7"/>
      <p:bold r:id="rId8"/>
      <p:italic r:id="rId9"/>
      <p:boldItalic r:id="rId10"/>
    </p:embeddedFont>
    <p:embeddedFont>
      <p:font typeface="Roboto"/>
      <p:regular r:id="rId11"/>
      <p:bold r:id="rId12"/>
      <p:italic r:id="rId13"/>
      <p:boldItalic r:id="rId14"/>
    </p:embeddedFont>
    <p:embeddedFont>
      <p:font typeface="Poppins"/>
      <p:regular r:id="rId15"/>
      <p:bold r:id="rId16"/>
      <p:italic r:id="rId17"/>
      <p:boldItalic r:id="rId18"/>
    </p:embeddedFont>
    <p:embeddedFont>
      <p:font typeface="Poppins Light"/>
      <p:regular r:id="rId19"/>
      <p:bold r:id="rId20"/>
      <p:italic r:id="rId21"/>
      <p:boldItalic r:id="rId22"/>
    </p:embeddedFont>
    <p:embeddedFont>
      <p:font typeface="Poppins Medium"/>
      <p:regular r:id="rId23"/>
      <p:bold r:id="rId24"/>
      <p:italic r:id="rId25"/>
      <p:boldItalic r:id="rId26"/>
    </p:embeddedFont>
    <p:embeddedFont>
      <p:font typeface="Roboto Light"/>
      <p:regular r:id="rId27"/>
      <p:bold r:id="rId28"/>
      <p:italic r:id="rId29"/>
      <p:boldItalic r:id="rId30"/>
    </p:embeddedFont>
  </p:embeddedFontLst>
  <p:defaultTextStyle>
    <a:defPPr lvl="0" marR="0" rtl="0" algn="l">
      <a:lnSpc>
        <a:spcPct val="100000"/>
      </a:lnSpc>
      <a:spcBef>
        <a:spcPts val="0"/>
      </a:spcBef>
      <a:spcAft>
        <a:spcPts val="0"/>
      </a:spcAft>
    </a:defPPr>
    <a:lvl1pPr lvl="0"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1pPr>
    <a:lvl2pPr lvl="1"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2pPr>
    <a:lvl3pPr lvl="2"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3pPr>
    <a:lvl4pPr lvl="3"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4pPr>
    <a:lvl5pPr lvl="4"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5pPr>
    <a:lvl6pPr lvl="5"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6pPr>
    <a:lvl7pPr lvl="6"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7pPr>
    <a:lvl8pPr lvl="7"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8pPr>
    <a:lvl9pPr lvl="8"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9pPr>
  </p:defaultTextStyle>
  <p:extLst>
    <p:ext uri="{EFAFB233-063F-42B5-8137-9DF3F51BA10A}">
      <p15:sldGuideLst>
        <p15:guide id="1" orient="horz" pos="1224">
          <p15:clr>
            <a:srgbClr val="747775"/>
          </p15:clr>
        </p15:guide>
        <p15:guide id="2" pos="272">
          <p15:clr>
            <a:srgbClr val="747775"/>
          </p15:clr>
        </p15:guide>
        <p15:guide id="3" orient="horz" pos="72">
          <p15:clr>
            <a:srgbClr val="747775"/>
          </p15:clr>
        </p15:guide>
        <p15:guide id="4" orient="horz" pos="611">
          <p15:clr>
            <a:srgbClr val="747775"/>
          </p15:clr>
        </p15:guide>
        <p15:guide id="5" orient="horz" pos="3051">
          <p15:clr>
            <a:srgbClr val="747775"/>
          </p15:clr>
        </p15:guide>
      </p15:sldGuideLst>
    </p:ext>
  </p:extLst>
</p:presentation>
</file>

<file path=ppt/presProps.xml><?xml version="1.0" encoding="utf-8"?>
<p:presentationPr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file>

<file path=ppt/viewProps.xml><?xml version="1.0" encoding="utf-8"?>
<p:viewPr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showComments="0">
  <p:slideViewPr>
    <p:cSldViewPr snapToGrid="0">
      <p:cViewPr varScale="1">
        <p:scale>
          <a:sx n="100" d="100"/>
          <a:sy n="100" d="100"/>
        </p:scale>
        <p:origin x="0" y="0"/>
      </p:cViewPr>
      <p:guideLst>
        <p:guide pos="1224" orient="horz"/>
        <p:guide pos="272"/>
        <p:guide pos="72" orient="horz"/>
        <p:guide pos="611" orient="horz"/>
        <p:guide pos="3051" orient="horz"/>
      </p:guideLst>
    </p:cSldViewPr>
  </p:slideViewPr>
</p:viewPr>
</file>

<file path=ppt/_rels/presentation.xml.rels><?xml version="1.0" encoding="UTF-8" standalone="yes"?><Relationships xmlns="http://schemas.openxmlformats.org/package/2006/relationships"><Relationship Id="rId20" Type="http://schemas.openxmlformats.org/officeDocument/2006/relationships/font" Target="fonts/PoppinsLight-bold.fntdata"/><Relationship Id="rId22" Type="http://schemas.openxmlformats.org/officeDocument/2006/relationships/font" Target="fonts/PoppinsLight-boldItalic.fntdata"/><Relationship Id="rId21" Type="http://schemas.openxmlformats.org/officeDocument/2006/relationships/font" Target="fonts/PoppinsLight-italic.fntdata"/><Relationship Id="rId24" Type="http://schemas.openxmlformats.org/officeDocument/2006/relationships/font" Target="fonts/PoppinsMedium-bold.fntdata"/><Relationship Id="rId23" Type="http://schemas.openxmlformats.org/officeDocument/2006/relationships/font" Target="fonts/PoppinsMedium-regular.fntdata"/><Relationship Id="rId1" Type="http://schemas.openxmlformats.org/officeDocument/2006/relationships/theme" Target="theme/theme2.xml"/><Relationship Id="rId2" Type="http://schemas.openxmlformats.org/officeDocument/2006/relationships/viewProps" Target="viewProps.xml"/><Relationship Id="rId3" Type="http://schemas.openxmlformats.org/officeDocument/2006/relationships/presProps" Target="presProps.xml"/><Relationship Id="rId4" Type="http://schemas.openxmlformats.org/officeDocument/2006/relationships/slideMaster" Target="slideMasters/slideMaster1.xml"/><Relationship Id="rId9" Type="http://schemas.openxmlformats.org/officeDocument/2006/relationships/font" Target="fonts/RobotoMedium-italic.fntdata"/><Relationship Id="rId26" Type="http://schemas.openxmlformats.org/officeDocument/2006/relationships/font" Target="fonts/PoppinsMedium-boldItalic.fntdata"/><Relationship Id="rId25" Type="http://schemas.openxmlformats.org/officeDocument/2006/relationships/font" Target="fonts/PoppinsMedium-italic.fntdata"/><Relationship Id="rId28" Type="http://schemas.openxmlformats.org/officeDocument/2006/relationships/font" Target="fonts/RobotoLight-bold.fntdata"/><Relationship Id="rId27" Type="http://schemas.openxmlformats.org/officeDocument/2006/relationships/font" Target="fonts/RobotoLight-regular.fntdata"/><Relationship Id="rId5" Type="http://schemas.openxmlformats.org/officeDocument/2006/relationships/notesMaster" Target="notesMasters/notesMaster1.xml"/><Relationship Id="rId6" Type="http://schemas.openxmlformats.org/officeDocument/2006/relationships/slide" Target="slides/slide1.xml"/><Relationship Id="rId29" Type="http://schemas.openxmlformats.org/officeDocument/2006/relationships/font" Target="fonts/RobotoLight-italic.fntdata"/><Relationship Id="rId7" Type="http://schemas.openxmlformats.org/officeDocument/2006/relationships/font" Target="fonts/RobotoMedium-regular.fntdata"/><Relationship Id="rId8" Type="http://schemas.openxmlformats.org/officeDocument/2006/relationships/font" Target="fonts/RobotoMedium-bold.fntdata"/><Relationship Id="rId30" Type="http://schemas.openxmlformats.org/officeDocument/2006/relationships/font" Target="fonts/RobotoLight-boldItalic.fntdata"/><Relationship Id="rId11" Type="http://schemas.openxmlformats.org/officeDocument/2006/relationships/font" Target="fonts/Roboto-regular.fntdata"/><Relationship Id="rId10" Type="http://schemas.openxmlformats.org/officeDocument/2006/relationships/font" Target="fonts/RobotoMedium-boldItalic.fntdata"/><Relationship Id="rId13" Type="http://schemas.openxmlformats.org/officeDocument/2006/relationships/font" Target="fonts/Roboto-italic.fntdata"/><Relationship Id="rId12" Type="http://schemas.openxmlformats.org/officeDocument/2006/relationships/font" Target="fonts/Roboto-bold.fntdata"/><Relationship Id="rId15" Type="http://schemas.openxmlformats.org/officeDocument/2006/relationships/font" Target="fonts/Poppins-regular.fntdata"/><Relationship Id="rId14" Type="http://schemas.openxmlformats.org/officeDocument/2006/relationships/font" Target="fonts/Roboto-boldItalic.fntdata"/><Relationship Id="rId17" Type="http://schemas.openxmlformats.org/officeDocument/2006/relationships/font" Target="fonts/Poppins-italic.fntdata"/><Relationship Id="rId16" Type="http://schemas.openxmlformats.org/officeDocument/2006/relationships/font" Target="fonts/Poppins-bold.fntdata"/><Relationship Id="rId19" Type="http://schemas.openxmlformats.org/officeDocument/2006/relationships/font" Target="fonts/PoppinsLight-regular.fntdata"/><Relationship Id="rId18" Type="http://schemas.openxmlformats.org/officeDocument/2006/relationships/font" Target="fonts/Poppins-boldItalic.fntdata"/></Relationships>
</file>

<file path=ppt/notesMasters/_rels/notesMaster1.xml.rels><?xml version="1.0" encoding="UTF-8" standalone="yes"?><Relationships xmlns="http://schemas.openxmlformats.org/package/2006/relationships"><Relationship Id="rId1" Type="http://schemas.openxmlformats.org/officeDocument/2006/relationships/theme" Target="../theme/theme1.xml"/></Relationships>
</file>

<file path=ppt/notesMasters/notesMaster1.xml><?xml version="1.0" encoding="utf-8"?>
<p:notesMaster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p:cSld>
    <p:spTree>
      <p:nvGrpSpPr>
        <p:cNvPr id="2" name="Shape 2"/>
        <p:cNvGrpSpPr/>
        <p:nvPr/>
      </p:nvGrpSpPr>
      <p:grpSpPr>
        <a:xfrm>
          <a:off x="0" y="0"/>
          <a:ext cx="0" cy="0"/>
          <a:chOff x="0" y="0"/>
          <a:chExt cx="0" cy="0"/>
        </a:xfrm>
      </p:grpSpPr>
      <p:sp>
        <p:nvSpPr>
          <p:cNvPr id="3" name="Google Shape;3;n"/>
          <p:cNvSpPr/>
          <p:nvPr>
            <p:ph idx="2" type="sldImg"/>
          </p:nvPr>
        </p:nvSpPr>
        <p:spPr>
          <a:xfrm>
            <a:off x="381300" y="685800"/>
            <a:ext cx="6096075" cy="3429000"/>
          </a:xfrm>
          <a:custGeom>
            <a:rect b="b" l="l" r="r" t="t"/>
            <a:pathLst>
              <a:path extrusionOk="0" h="120000" w="120000">
                <a:moveTo>
                  <a:pt x="0" y="0"/>
                </a:moveTo>
                <a:lnTo>
                  <a:pt x="120000" y="0"/>
                </a:lnTo>
                <a:lnTo>
                  <a:pt x="120000" y="120000"/>
                </a:lnTo>
                <a:lnTo>
                  <a:pt x="0" y="120000"/>
                </a:lnTo>
                <a:close/>
              </a:path>
            </a:pathLst>
          </a:custGeom>
          <a:noFill/>
          <a:ln cap="flat" cmpd="sng" w="9525">
            <a:solidFill>
              <a:srgbClr val="000000"/>
            </a:solidFill>
            <a:prstDash val="solid"/>
            <a:round/>
            <a:headEnd len="sm" w="sm" type="none"/>
            <a:tailEnd len="sm" w="sm" type="none"/>
          </a:ln>
        </p:spPr>
      </p:sp>
      <p:sp>
        <p:nvSpPr>
          <p:cNvPr id="4" name="Google Shape;4;n"/>
          <p:cNvSpPr txBox="1"/>
          <p:nvPr>
            <p:ph idx="1" type="body"/>
          </p:nvPr>
        </p:nvSpPr>
        <p:spPr>
          <a:xfrm>
            <a:off x="685800" y="4343400"/>
            <a:ext cx="5486400" cy="4114800"/>
          </a:xfrm>
          <a:prstGeom prst="rect">
            <a:avLst/>
          </a:prstGeom>
          <a:noFill/>
          <a:ln>
            <a:noFill/>
          </a:ln>
        </p:spPr>
        <p:txBody>
          <a:bodyPr anchorCtr="0" anchor="t" bIns="91425" lIns="91425" spcFirstLastPara="1" rIns="91425" wrap="square" tIns="91425">
            <a:noAutofit/>
          </a:bodyPr>
          <a:lstStyle>
            <a:lvl1pPr indent="-298450" lvl="0" marL="457200">
              <a:spcBef>
                <a:spcPts val="0"/>
              </a:spcBef>
              <a:spcAft>
                <a:spcPts val="0"/>
              </a:spcAft>
              <a:buSzPts val="1100"/>
              <a:buChar char="●"/>
              <a:defRPr sz="1100"/>
            </a:lvl1pPr>
            <a:lvl2pPr indent="-298450" lvl="1" marL="914400">
              <a:spcBef>
                <a:spcPts val="0"/>
              </a:spcBef>
              <a:spcAft>
                <a:spcPts val="0"/>
              </a:spcAft>
              <a:buSzPts val="1100"/>
              <a:buChar char="○"/>
              <a:defRPr sz="1100"/>
            </a:lvl2pPr>
            <a:lvl3pPr indent="-298450" lvl="2" marL="1371600">
              <a:spcBef>
                <a:spcPts val="0"/>
              </a:spcBef>
              <a:spcAft>
                <a:spcPts val="0"/>
              </a:spcAft>
              <a:buSzPts val="1100"/>
              <a:buChar char="■"/>
              <a:defRPr sz="1100"/>
            </a:lvl3pPr>
            <a:lvl4pPr indent="-298450" lvl="3" marL="1828800">
              <a:spcBef>
                <a:spcPts val="0"/>
              </a:spcBef>
              <a:spcAft>
                <a:spcPts val="0"/>
              </a:spcAft>
              <a:buSzPts val="1100"/>
              <a:buChar char="●"/>
              <a:defRPr sz="1100"/>
            </a:lvl4pPr>
            <a:lvl5pPr indent="-298450" lvl="4" marL="2286000">
              <a:spcBef>
                <a:spcPts val="0"/>
              </a:spcBef>
              <a:spcAft>
                <a:spcPts val="0"/>
              </a:spcAft>
              <a:buSzPts val="1100"/>
              <a:buChar char="○"/>
              <a:defRPr sz="1100"/>
            </a:lvl5pPr>
            <a:lvl6pPr indent="-298450" lvl="5" marL="2743200">
              <a:spcBef>
                <a:spcPts val="0"/>
              </a:spcBef>
              <a:spcAft>
                <a:spcPts val="0"/>
              </a:spcAft>
              <a:buSzPts val="1100"/>
              <a:buChar char="■"/>
              <a:defRPr sz="1100"/>
            </a:lvl6pPr>
            <a:lvl7pPr indent="-298450" lvl="6" marL="3200400">
              <a:spcBef>
                <a:spcPts val="0"/>
              </a:spcBef>
              <a:spcAft>
                <a:spcPts val="0"/>
              </a:spcAft>
              <a:buSzPts val="1100"/>
              <a:buChar char="●"/>
              <a:defRPr sz="1100"/>
            </a:lvl7pPr>
            <a:lvl8pPr indent="-298450" lvl="7" marL="3657600">
              <a:spcBef>
                <a:spcPts val="0"/>
              </a:spcBef>
              <a:spcAft>
                <a:spcPts val="0"/>
              </a:spcAft>
              <a:buSzPts val="1100"/>
              <a:buChar char="○"/>
              <a:defRPr sz="1100"/>
            </a:lvl8pPr>
            <a:lvl9pPr indent="-298450" lvl="8" marL="4114800">
              <a:spcBef>
                <a:spcPts val="0"/>
              </a:spcBef>
              <a:spcAft>
                <a:spcPts val="0"/>
              </a:spcAft>
              <a:buSzPts val="1100"/>
              <a:buChar char="■"/>
              <a:defRPr sz="1100"/>
            </a:lvl9pPr>
          </a:lstStyle>
          <a:p/>
        </p:txBody>
      </p:sp>
    </p:spTree>
  </p:cSld>
  <p:clrMap accent1="accent1" accent2="accent2" accent3="accent3" accent4="accent4" accent5="accent5" accent6="accent6" bg1="lt1" bg2="dk2" tx1="dk1" tx2="lt2" folHlink="folHlink" hlink="hlink"/>
  <p:notesStyle>
    <a:defPPr lvl="0" marR="0" rtl="0" algn="l">
      <a:lnSpc>
        <a:spcPct val="100000"/>
      </a:lnSpc>
      <a:spcBef>
        <a:spcPts val="0"/>
      </a:spcBef>
      <a:spcAft>
        <a:spcPts val="0"/>
      </a:spcAft>
    </a:defPPr>
    <a:lvl1pPr lvl="0"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1pPr>
    <a:lvl2pPr lvl="1"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2pPr>
    <a:lvl3pPr lvl="2"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3pPr>
    <a:lvl4pPr lvl="3"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4pPr>
    <a:lvl5pPr lvl="4"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5pPr>
    <a:lvl6pPr lvl="5"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6pPr>
    <a:lvl7pPr lvl="6"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7pPr>
    <a:lvl8pPr lvl="7"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8pPr>
    <a:lvl9pPr lvl="8"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9pPr>
  </p:notesStyle>
</p:notesMaster>
</file>

<file path=ppt/notesSlides/_rels/notesSlide1.xml.rels><?xml version="1.0" encoding="UTF-8" standalone="yes"?><Relationships xmlns="http://schemas.openxmlformats.org/package/2006/relationships"><Relationship Id="rId1" Type="http://schemas.openxmlformats.org/officeDocument/2006/relationships/notesMaster" Target="../notesMasters/notesMaster1.xml"/></Relationships>
</file>

<file path=ppt/notesSlides/notesSlide1.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showMasterPhAnim="0" showMasterSp="0">
  <p:cSld>
    <p:spTree>
      <p:nvGrpSpPr>
        <p:cNvPr id="142" name="Shape 142"/>
        <p:cNvGrpSpPr/>
        <p:nvPr/>
      </p:nvGrpSpPr>
      <p:grpSpPr>
        <a:xfrm>
          <a:off x="0" y="0"/>
          <a:ext cx="0" cy="0"/>
          <a:chOff x="0" y="0"/>
          <a:chExt cx="0" cy="0"/>
        </a:xfrm>
      </p:grpSpPr>
      <p:sp>
        <p:nvSpPr>
          <p:cNvPr id="143" name="Google Shape;143;g2929fd6da7e_18_168:notes"/>
          <p:cNvSpPr/>
          <p:nvPr>
            <p:ph idx="2" type="sldImg"/>
          </p:nvPr>
        </p:nvSpPr>
        <p:spPr>
          <a:xfrm>
            <a:off x="93663" y="746125"/>
            <a:ext cx="6624637" cy="3727450"/>
          </a:xfrm>
          <a:custGeom>
            <a:rect b="b" l="l" r="r" t="t"/>
            <a:pathLst>
              <a:path extrusionOk="0" h="120000" w="120000">
                <a:moveTo>
                  <a:pt x="0" y="0"/>
                </a:moveTo>
                <a:lnTo>
                  <a:pt x="120000" y="0"/>
                </a:lnTo>
                <a:lnTo>
                  <a:pt x="120000" y="120000"/>
                </a:lnTo>
                <a:lnTo>
                  <a:pt x="0" y="120000"/>
                </a:lnTo>
                <a:close/>
              </a:path>
            </a:pathLst>
          </a:custGeom>
          <a:noFill/>
          <a:ln cap="flat" cmpd="sng" w="9525">
            <a:solidFill>
              <a:srgbClr val="000000"/>
            </a:solidFill>
            <a:prstDash val="solid"/>
            <a:round/>
            <a:headEnd len="sm" w="sm" type="none"/>
            <a:tailEnd len="sm" w="sm" type="none"/>
          </a:ln>
        </p:spPr>
      </p:sp>
      <p:sp>
        <p:nvSpPr>
          <p:cNvPr id="144" name="Google Shape;144;g2929fd6da7e_18_168:notes"/>
          <p:cNvSpPr txBox="1"/>
          <p:nvPr>
            <p:ph idx="1" type="body"/>
          </p:nvPr>
        </p:nvSpPr>
        <p:spPr>
          <a:xfrm>
            <a:off x="681038" y="4722688"/>
            <a:ext cx="5448300" cy="4474200"/>
          </a:xfrm>
          <a:prstGeom prst="rect">
            <a:avLst/>
          </a:prstGeom>
          <a:noFill/>
          <a:ln>
            <a:noFill/>
          </a:ln>
        </p:spPr>
        <p:txBody>
          <a:bodyPr anchorCtr="0" anchor="t" bIns="91375" lIns="91375" spcFirstLastPara="1" rIns="91375" wrap="square" tIns="91375">
            <a:noAutofit/>
          </a:bodyPr>
          <a:lstStyle/>
          <a:p>
            <a:pPr indent="-304800" lvl="0" marL="457200" rtl="0" algn="l">
              <a:lnSpc>
                <a:spcPct val="100000"/>
              </a:lnSpc>
              <a:spcBef>
                <a:spcPts val="0"/>
              </a:spcBef>
              <a:spcAft>
                <a:spcPts val="0"/>
              </a:spcAft>
              <a:buClr>
                <a:schemeClr val="dk1"/>
              </a:buClr>
              <a:buSzPts val="1200"/>
              <a:buFont typeface="Avenir"/>
              <a:buChar char="●"/>
            </a:pPr>
            <a:r>
              <a:rPr lang="en" sz="1200">
                <a:solidFill>
                  <a:schemeClr val="dk1"/>
                </a:solidFill>
                <a:latin typeface="Avenir"/>
                <a:ea typeface="Avenir"/>
                <a:cs typeface="Avenir"/>
                <a:sym typeface="Avenir"/>
              </a:rPr>
              <a:t>Syensqo’s innovation follows the Li Batteries Industry roadmap. In today’s Gen 2 batteries, we provide the most advanced PVDF binders in the market which allow battery makers to add more active ingredients in the cathode, increasing energy density and extending the range of an EV. </a:t>
            </a:r>
            <a:endParaRPr sz="1200">
              <a:solidFill>
                <a:schemeClr val="dk1"/>
              </a:solidFill>
              <a:latin typeface="Avenir"/>
              <a:ea typeface="Avenir"/>
              <a:cs typeface="Avenir"/>
              <a:sym typeface="Avenir"/>
            </a:endParaRPr>
          </a:p>
          <a:p>
            <a:pPr indent="-304800" lvl="0" marL="457200" rtl="0" algn="l">
              <a:lnSpc>
                <a:spcPct val="100000"/>
              </a:lnSpc>
              <a:spcBef>
                <a:spcPts val="0"/>
              </a:spcBef>
              <a:spcAft>
                <a:spcPts val="0"/>
              </a:spcAft>
              <a:buClr>
                <a:schemeClr val="dk1"/>
              </a:buClr>
              <a:buSzPts val="1200"/>
              <a:buFont typeface="Avenir"/>
              <a:buChar char="●"/>
            </a:pPr>
            <a:r>
              <a:rPr lang="en" sz="1200">
                <a:solidFill>
                  <a:schemeClr val="dk1"/>
                </a:solidFill>
                <a:latin typeface="Avenir"/>
                <a:ea typeface="Avenir"/>
                <a:cs typeface="Avenir"/>
                <a:sym typeface="Avenir"/>
              </a:rPr>
              <a:t>Gen 3 batteries are a continuous evolution of Gen 2, requiring new materials that can handle the high voltage and temperature changes. Syensqo has developed new solvents with very significant improvement in safety and new electrolyte salts to enable Gen 3 technologies. </a:t>
            </a:r>
            <a:endParaRPr sz="1200">
              <a:solidFill>
                <a:schemeClr val="dk1"/>
              </a:solidFill>
              <a:latin typeface="Avenir"/>
              <a:ea typeface="Avenir"/>
              <a:cs typeface="Avenir"/>
              <a:sym typeface="Avenir"/>
            </a:endParaRPr>
          </a:p>
          <a:p>
            <a:pPr indent="-304800" lvl="0" marL="457200" rtl="0" algn="l">
              <a:lnSpc>
                <a:spcPct val="100000"/>
              </a:lnSpc>
              <a:spcBef>
                <a:spcPts val="0"/>
              </a:spcBef>
              <a:spcAft>
                <a:spcPts val="0"/>
              </a:spcAft>
              <a:buClr>
                <a:schemeClr val="dk1"/>
              </a:buClr>
              <a:buSzPts val="1200"/>
              <a:buFont typeface="Avenir"/>
              <a:buChar char="●"/>
            </a:pPr>
            <a:r>
              <a:rPr lang="en" sz="1200">
                <a:solidFill>
                  <a:schemeClr val="dk1"/>
                </a:solidFill>
                <a:latin typeface="Avenir"/>
                <a:ea typeface="Avenir"/>
                <a:cs typeface="Avenir"/>
                <a:sym typeface="Avenir"/>
              </a:rPr>
              <a:t>Towards the end of the decade, solid state batteries (gen 4) will become a reality, starting off slowly but gaining share over the following decade. Syensqo is well ahead of the game and has the first pilot plant in Europe for sulfide chemistry, which is the leading technology for solid electrolytes.</a:t>
            </a:r>
            <a:endParaRPr sz="1200">
              <a:solidFill>
                <a:schemeClr val="dk1"/>
              </a:solidFill>
              <a:latin typeface="Avenir"/>
              <a:ea typeface="Avenir"/>
              <a:cs typeface="Avenir"/>
              <a:sym typeface="Avenir"/>
            </a:endParaRPr>
          </a:p>
          <a:p>
            <a:pPr indent="-228600" lvl="0" marL="457200" rtl="0" algn="l">
              <a:lnSpc>
                <a:spcPct val="100000"/>
              </a:lnSpc>
              <a:spcBef>
                <a:spcPts val="0"/>
              </a:spcBef>
              <a:spcAft>
                <a:spcPts val="0"/>
              </a:spcAft>
              <a:buSzPts val="1200"/>
              <a:buFont typeface="Avenir"/>
              <a:buNone/>
            </a:pPr>
            <a:r>
              <a:t/>
            </a:r>
            <a:endParaRPr sz="1200">
              <a:latin typeface="Avenir"/>
              <a:ea typeface="Avenir"/>
              <a:cs typeface="Avenir"/>
              <a:sym typeface="Avenir"/>
            </a:endParaRPr>
          </a:p>
          <a:p>
            <a:pPr indent="0" lvl="0" marL="457200" rtl="0" algn="l">
              <a:lnSpc>
                <a:spcPct val="100000"/>
              </a:lnSpc>
              <a:spcBef>
                <a:spcPts val="0"/>
              </a:spcBef>
              <a:spcAft>
                <a:spcPts val="0"/>
              </a:spcAft>
              <a:buSzPts val="1100"/>
              <a:buNone/>
            </a:pPr>
            <a:r>
              <a:t/>
            </a:r>
            <a:endParaRPr sz="1200">
              <a:latin typeface="Avenir"/>
              <a:ea typeface="Avenir"/>
              <a:cs typeface="Avenir"/>
              <a:sym typeface="Avenir"/>
            </a:endParaRPr>
          </a:p>
        </p:txBody>
      </p:sp>
    </p:spTree>
  </p:cSld>
  <p:clrMapOvr>
    <a:masterClrMapping/>
  </p:clrMapOvr>
</p:notes>
</file>

<file path=ppt/slideLayouts/_rels/slideLayout1.xml.rels><?xml version="1.0" encoding="UTF-8" standalone="yes"?><Relationships xmlns="http://schemas.openxmlformats.org/package/2006/relationships"><Relationship Id="rId1" Type="http://schemas.openxmlformats.org/officeDocument/2006/relationships/slideMaster" Target="../slideMasters/slideMaster1.xml"/><Relationship Id="rId2" Type="http://schemas.openxmlformats.org/officeDocument/2006/relationships/image" Target="../media/image3.png"/></Relationships>
</file>

<file path=ppt/slideLayouts/_rels/slideLayout2.xml.rels><?xml version="1.0" encoding="UTF-8" standalone="yes"?><Relationships xmlns="http://schemas.openxmlformats.org/package/2006/relationships"><Relationship Id="rId1" Type="http://schemas.openxmlformats.org/officeDocument/2006/relationships/slideMaster" Target="../slideMasters/slideMaster1.xml"/><Relationship Id="rId2" Type="http://schemas.openxmlformats.org/officeDocument/2006/relationships/image" Target="../media/image3.png"/></Relationships>
</file>

<file path=ppt/slideLayouts/_rels/slideLayout3.xml.rels><?xml version="1.0" encoding="UTF-8" standalone="yes"?><Relationships xmlns="http://schemas.openxmlformats.org/package/2006/relationships"><Relationship Id="rId1" Type="http://schemas.openxmlformats.org/officeDocument/2006/relationships/slideMaster" Target="../slideMasters/slideMaster1.xml"/><Relationship Id="rId2" Type="http://schemas.openxmlformats.org/officeDocument/2006/relationships/image" Target="../media/image3.png"/></Relationships>
</file>

<file path=ppt/slideLayouts/_rels/slideLayout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7.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8.xml.rels><?xml version="1.0" encoding="UTF-8" standalone="yes"?><Relationships xmlns="http://schemas.openxmlformats.org/package/2006/relationships"><Relationship Id="rId1" Type="http://schemas.openxmlformats.org/officeDocument/2006/relationships/slideMaster" Target="../slideMasters/slideMaster1.xml"/><Relationship Id="rId2" Type="http://schemas.openxmlformats.org/officeDocument/2006/relationships/image" Target="../media/image9.png"/></Relationships>
</file>

<file path=ppt/slideLayouts/_rels/slideLayout9.xml.rels><?xml version="1.0" encoding="UTF-8" standalone="yes"?><Relationships xmlns="http://schemas.openxmlformats.org/package/2006/relationships"><Relationship Id="rId1" Type="http://schemas.openxmlformats.org/officeDocument/2006/relationships/slideMaster" Target="../slideMasters/slideMaster1.xml"/><Relationship Id="rId2" Type="http://schemas.openxmlformats.org/officeDocument/2006/relationships/image" Target="../media/image6.png"/></Relationships>
</file>

<file path=ppt/slideLayouts/_rels/slideLayout10.xml.rels><?xml version="1.0" encoding="UTF-8" standalone="yes"?><Relationships xmlns="http://schemas.openxmlformats.org/package/2006/relationships"><Relationship Id="rId1" Type="http://schemas.openxmlformats.org/officeDocument/2006/relationships/slideMaster" Target="../slideMasters/slideMaster1.xml"/><Relationship Id="rId2" Type="http://schemas.openxmlformats.org/officeDocument/2006/relationships/image" Target="../media/image6.png"/></Relationships>
</file>

<file path=ppt/slideLayouts/_rels/slideLayout1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2.xml.rels><?xml version="1.0" encoding="UTF-8" standalone="yes"?><Relationships xmlns="http://schemas.openxmlformats.org/package/2006/relationships"><Relationship Id="rId1" Type="http://schemas.openxmlformats.org/officeDocument/2006/relationships/slideMaster" Target="../slideMasters/slideMaster1.xml"/><Relationship Id="rId2" Type="http://schemas.openxmlformats.org/officeDocument/2006/relationships/image" Target="../media/image3.png"/></Relationships>
</file>

<file path=ppt/slideLayouts/_rels/slideLayout13.xml.rels><?xml version="1.0" encoding="UTF-8" standalone="yes"?><Relationships xmlns="http://schemas.openxmlformats.org/package/2006/relationships"><Relationship Id="rId1" Type="http://schemas.openxmlformats.org/officeDocument/2006/relationships/slideMaster" Target="../slideMasters/slideMaster1.xml"/><Relationship Id="rId2" Type="http://schemas.openxmlformats.org/officeDocument/2006/relationships/image" Target="../media/image6.png"/></Relationships>
</file>

<file path=ppt/slideLayouts/_rels/slideLayout14.xml.rels><?xml version="1.0" encoding="UTF-8" standalone="yes"?><Relationships xmlns="http://schemas.openxmlformats.org/package/2006/relationships"><Relationship Id="rId1" Type="http://schemas.openxmlformats.org/officeDocument/2006/relationships/slideMaster" Target="../slideMasters/slideMaster1.xml"/><Relationship Id="rId2" Type="http://schemas.openxmlformats.org/officeDocument/2006/relationships/image" Target="../media/image3.png"/></Relationships>
</file>

<file path=ppt/slideLayouts/_rels/slideLayout15.xml.rels><?xml version="1.0" encoding="UTF-8" standalone="yes"?><Relationships xmlns="http://schemas.openxmlformats.org/package/2006/relationships"><Relationship Id="rId1" Type="http://schemas.openxmlformats.org/officeDocument/2006/relationships/slideMaster" Target="../slideMasters/slideMaster1.xml"/><Relationship Id="rId2" Type="http://schemas.openxmlformats.org/officeDocument/2006/relationships/image" Target="../media/image3.png"/></Relationships>
</file>

<file path=ppt/slideLayouts/_rels/slideLayout16.xml.rels><?xml version="1.0" encoding="UTF-8" standalone="yes"?><Relationships xmlns="http://schemas.openxmlformats.org/package/2006/relationships"><Relationship Id="rId1" Type="http://schemas.openxmlformats.org/officeDocument/2006/relationships/slideMaster" Target="../slideMasters/slideMaster1.xml"/><Relationship Id="rId2" Type="http://schemas.openxmlformats.org/officeDocument/2006/relationships/image" Target="../media/image3.png"/></Relationships>
</file>

<file path=ppt/slideLayouts/_rels/slideLayout17.xml.rels><?xml version="1.0" encoding="UTF-8" standalone="yes"?><Relationships xmlns="http://schemas.openxmlformats.org/package/2006/relationships"><Relationship Id="rId1" Type="http://schemas.openxmlformats.org/officeDocument/2006/relationships/slideMaster" Target="../slideMasters/slideMaster1.xml"/><Relationship Id="rId2" Type="http://schemas.openxmlformats.org/officeDocument/2006/relationships/image" Target="../media/image3.png"/></Relationships>
</file>

<file path=ppt/slideLayouts/_rels/slideLayout18.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9.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20.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21.xml.rels><?xml version="1.0" encoding="UTF-8" standalone="yes"?><Relationships xmlns="http://schemas.openxmlformats.org/package/2006/relationships"><Relationship Id="rId1" Type="http://schemas.openxmlformats.org/officeDocument/2006/relationships/slideMaster" Target="../slideMasters/slideMaster1.xml"/><Relationship Id="rId2" Type="http://schemas.openxmlformats.org/officeDocument/2006/relationships/image" Target="../media/image8.png"/></Relationships>
</file>

<file path=ppt/slideLayouts/slideLayout1.xml><?xml version="1.0" encoding="utf-8"?>
<p:sldLayout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matchingName="Title" type="title">
  <p:cSld name="TITLE">
    <p:spTree>
      <p:nvGrpSpPr>
        <p:cNvPr id="9" name="Shape 9"/>
        <p:cNvGrpSpPr/>
        <p:nvPr/>
      </p:nvGrpSpPr>
      <p:grpSpPr>
        <a:xfrm>
          <a:off x="0" y="0"/>
          <a:ext cx="0" cy="0"/>
          <a:chOff x="0" y="0"/>
          <a:chExt cx="0" cy="0"/>
        </a:xfrm>
      </p:grpSpPr>
      <p:sp>
        <p:nvSpPr>
          <p:cNvPr id="10" name="Google Shape;10;p2"/>
          <p:cNvSpPr/>
          <p:nvPr>
            <p:ph idx="2" type="pic"/>
          </p:nvPr>
        </p:nvSpPr>
        <p:spPr>
          <a:xfrm>
            <a:off x="0" y="-175"/>
            <a:ext cx="9144000" cy="5143500"/>
          </a:xfrm>
          <a:prstGeom prst="roundRect">
            <a:avLst>
              <a:gd fmla="val 0" name="adj"/>
            </a:avLst>
          </a:prstGeom>
          <a:noFill/>
          <a:ln>
            <a:noFill/>
          </a:ln>
        </p:spPr>
      </p:sp>
      <p:sp>
        <p:nvSpPr>
          <p:cNvPr id="11" name="Google Shape;11;p2"/>
          <p:cNvSpPr txBox="1"/>
          <p:nvPr>
            <p:ph type="ctrTitle"/>
          </p:nvPr>
        </p:nvSpPr>
        <p:spPr>
          <a:xfrm>
            <a:off x="311700" y="348825"/>
            <a:ext cx="3938400" cy="1455900"/>
          </a:xfrm>
          <a:prstGeom prst="rect">
            <a:avLst/>
          </a:prstGeom>
          <a:noFill/>
          <a:ln>
            <a:noFill/>
          </a:ln>
        </p:spPr>
        <p:txBody>
          <a:bodyPr anchorCtr="0" anchor="t" bIns="91425" lIns="91425" spcFirstLastPara="1" rIns="91425" wrap="square" tIns="91425">
            <a:normAutofit/>
          </a:bodyPr>
          <a:lstStyle>
            <a:lvl1pPr lvl="0" algn="l">
              <a:lnSpc>
                <a:spcPct val="100000"/>
              </a:lnSpc>
              <a:spcBef>
                <a:spcPts val="0"/>
              </a:spcBef>
              <a:spcAft>
                <a:spcPts val="0"/>
              </a:spcAft>
              <a:buClr>
                <a:srgbClr val="FF6542"/>
              </a:buClr>
              <a:buSzPts val="2600"/>
              <a:buFont typeface="Poppins Light"/>
              <a:buNone/>
              <a:defRPr>
                <a:solidFill>
                  <a:srgbClr val="FF6542"/>
                </a:solidFill>
                <a:latin typeface="Poppins Light"/>
                <a:ea typeface="Poppins Light"/>
                <a:cs typeface="Poppins Light"/>
                <a:sym typeface="Poppins Light"/>
              </a:defRPr>
            </a:lvl1pPr>
            <a:lvl2pPr lvl="1" algn="l">
              <a:lnSpc>
                <a:spcPct val="100000"/>
              </a:lnSpc>
              <a:spcBef>
                <a:spcPts val="0"/>
              </a:spcBef>
              <a:spcAft>
                <a:spcPts val="0"/>
              </a:spcAft>
              <a:buClr>
                <a:srgbClr val="FF6542"/>
              </a:buClr>
              <a:buSzPts val="2700"/>
              <a:buFont typeface="Poppins Light"/>
              <a:buNone/>
              <a:defRPr sz="2700">
                <a:solidFill>
                  <a:srgbClr val="FF6542"/>
                </a:solidFill>
                <a:latin typeface="Poppins Light"/>
                <a:ea typeface="Poppins Light"/>
                <a:cs typeface="Poppins Light"/>
                <a:sym typeface="Poppins Light"/>
              </a:defRPr>
            </a:lvl2pPr>
            <a:lvl3pPr lvl="2" algn="l">
              <a:lnSpc>
                <a:spcPct val="100000"/>
              </a:lnSpc>
              <a:spcBef>
                <a:spcPts val="0"/>
              </a:spcBef>
              <a:spcAft>
                <a:spcPts val="0"/>
              </a:spcAft>
              <a:buClr>
                <a:srgbClr val="FF6542"/>
              </a:buClr>
              <a:buSzPts val="2700"/>
              <a:buFont typeface="Poppins Light"/>
              <a:buNone/>
              <a:defRPr sz="2700">
                <a:solidFill>
                  <a:srgbClr val="FF6542"/>
                </a:solidFill>
                <a:latin typeface="Poppins Light"/>
                <a:ea typeface="Poppins Light"/>
                <a:cs typeface="Poppins Light"/>
                <a:sym typeface="Poppins Light"/>
              </a:defRPr>
            </a:lvl3pPr>
            <a:lvl4pPr lvl="3" algn="l">
              <a:lnSpc>
                <a:spcPct val="100000"/>
              </a:lnSpc>
              <a:spcBef>
                <a:spcPts val="0"/>
              </a:spcBef>
              <a:spcAft>
                <a:spcPts val="0"/>
              </a:spcAft>
              <a:buClr>
                <a:srgbClr val="FF6542"/>
              </a:buClr>
              <a:buSzPts val="2700"/>
              <a:buFont typeface="Poppins Light"/>
              <a:buNone/>
              <a:defRPr sz="2700">
                <a:solidFill>
                  <a:srgbClr val="FF6542"/>
                </a:solidFill>
                <a:latin typeface="Poppins Light"/>
                <a:ea typeface="Poppins Light"/>
                <a:cs typeface="Poppins Light"/>
                <a:sym typeface="Poppins Light"/>
              </a:defRPr>
            </a:lvl4pPr>
            <a:lvl5pPr lvl="4" algn="l">
              <a:lnSpc>
                <a:spcPct val="100000"/>
              </a:lnSpc>
              <a:spcBef>
                <a:spcPts val="0"/>
              </a:spcBef>
              <a:spcAft>
                <a:spcPts val="0"/>
              </a:spcAft>
              <a:buClr>
                <a:srgbClr val="FF6542"/>
              </a:buClr>
              <a:buSzPts val="2700"/>
              <a:buFont typeface="Poppins Light"/>
              <a:buNone/>
              <a:defRPr sz="2700">
                <a:solidFill>
                  <a:srgbClr val="FF6542"/>
                </a:solidFill>
                <a:latin typeface="Poppins Light"/>
                <a:ea typeface="Poppins Light"/>
                <a:cs typeface="Poppins Light"/>
                <a:sym typeface="Poppins Light"/>
              </a:defRPr>
            </a:lvl5pPr>
            <a:lvl6pPr lvl="5" algn="l">
              <a:lnSpc>
                <a:spcPct val="100000"/>
              </a:lnSpc>
              <a:spcBef>
                <a:spcPts val="0"/>
              </a:spcBef>
              <a:spcAft>
                <a:spcPts val="0"/>
              </a:spcAft>
              <a:buClr>
                <a:srgbClr val="FF6542"/>
              </a:buClr>
              <a:buSzPts val="2700"/>
              <a:buFont typeface="Poppins Light"/>
              <a:buNone/>
              <a:defRPr sz="2700">
                <a:solidFill>
                  <a:srgbClr val="FF6542"/>
                </a:solidFill>
                <a:latin typeface="Poppins Light"/>
                <a:ea typeface="Poppins Light"/>
                <a:cs typeface="Poppins Light"/>
                <a:sym typeface="Poppins Light"/>
              </a:defRPr>
            </a:lvl6pPr>
            <a:lvl7pPr lvl="6" algn="l">
              <a:lnSpc>
                <a:spcPct val="100000"/>
              </a:lnSpc>
              <a:spcBef>
                <a:spcPts val="0"/>
              </a:spcBef>
              <a:spcAft>
                <a:spcPts val="0"/>
              </a:spcAft>
              <a:buClr>
                <a:srgbClr val="FF6542"/>
              </a:buClr>
              <a:buSzPts val="2700"/>
              <a:buFont typeface="Poppins Light"/>
              <a:buNone/>
              <a:defRPr sz="2700">
                <a:solidFill>
                  <a:srgbClr val="FF6542"/>
                </a:solidFill>
                <a:latin typeface="Poppins Light"/>
                <a:ea typeface="Poppins Light"/>
                <a:cs typeface="Poppins Light"/>
                <a:sym typeface="Poppins Light"/>
              </a:defRPr>
            </a:lvl7pPr>
            <a:lvl8pPr lvl="7" algn="l">
              <a:lnSpc>
                <a:spcPct val="100000"/>
              </a:lnSpc>
              <a:spcBef>
                <a:spcPts val="0"/>
              </a:spcBef>
              <a:spcAft>
                <a:spcPts val="0"/>
              </a:spcAft>
              <a:buClr>
                <a:srgbClr val="FF6542"/>
              </a:buClr>
              <a:buSzPts val="2700"/>
              <a:buFont typeface="Poppins Light"/>
              <a:buNone/>
              <a:defRPr sz="2700">
                <a:solidFill>
                  <a:srgbClr val="FF6542"/>
                </a:solidFill>
                <a:latin typeface="Poppins Light"/>
                <a:ea typeface="Poppins Light"/>
                <a:cs typeface="Poppins Light"/>
                <a:sym typeface="Poppins Light"/>
              </a:defRPr>
            </a:lvl8pPr>
            <a:lvl9pPr lvl="8" algn="l">
              <a:lnSpc>
                <a:spcPct val="100000"/>
              </a:lnSpc>
              <a:spcBef>
                <a:spcPts val="0"/>
              </a:spcBef>
              <a:spcAft>
                <a:spcPts val="0"/>
              </a:spcAft>
              <a:buClr>
                <a:srgbClr val="FF6542"/>
              </a:buClr>
              <a:buSzPts val="2700"/>
              <a:buFont typeface="Poppins Light"/>
              <a:buNone/>
              <a:defRPr sz="2700">
                <a:solidFill>
                  <a:srgbClr val="FF6542"/>
                </a:solidFill>
                <a:latin typeface="Poppins Light"/>
                <a:ea typeface="Poppins Light"/>
                <a:cs typeface="Poppins Light"/>
                <a:sym typeface="Poppins Light"/>
              </a:defRPr>
            </a:lvl9pPr>
          </a:lstStyle>
          <a:p/>
        </p:txBody>
      </p:sp>
      <p:pic>
        <p:nvPicPr>
          <p:cNvPr id="12" name="Google Shape;12;p2"/>
          <p:cNvPicPr preferRelativeResize="0"/>
          <p:nvPr/>
        </p:nvPicPr>
        <p:blipFill rotWithShape="1">
          <a:blip r:embed="rId2">
            <a:alphaModFix/>
          </a:blip>
          <a:srcRect b="0" l="0" r="0" t="0"/>
          <a:stretch/>
        </p:blipFill>
        <p:spPr>
          <a:xfrm>
            <a:off x="7890516" y="4692850"/>
            <a:ext cx="1065836" cy="352850"/>
          </a:xfrm>
          <a:prstGeom prst="rect">
            <a:avLst/>
          </a:prstGeom>
          <a:noFill/>
          <a:ln>
            <a:noFill/>
          </a:ln>
        </p:spPr>
      </p:pic>
    </p:spTree>
  </p:cSld>
  <p:clrMapOvr>
    <a:masterClrMapping/>
  </p:clrMapOvr>
</p:sldLayout>
</file>

<file path=ppt/slideLayouts/slideLayout2.xml><?xml version="1.0" encoding="utf-8"?>
<p:sldLayout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matchingName="Title 2">
  <p:cSld name="TITLE_1">
    <p:spTree>
      <p:nvGrpSpPr>
        <p:cNvPr id="13" name="Shape 13"/>
        <p:cNvGrpSpPr/>
        <p:nvPr/>
      </p:nvGrpSpPr>
      <p:grpSpPr>
        <a:xfrm>
          <a:off x="0" y="0"/>
          <a:ext cx="0" cy="0"/>
          <a:chOff x="0" y="0"/>
          <a:chExt cx="0" cy="0"/>
        </a:xfrm>
      </p:grpSpPr>
      <p:sp>
        <p:nvSpPr>
          <p:cNvPr id="14" name="Google Shape;14;p3"/>
          <p:cNvSpPr/>
          <p:nvPr>
            <p:ph idx="2" type="pic"/>
          </p:nvPr>
        </p:nvSpPr>
        <p:spPr>
          <a:xfrm>
            <a:off x="4500000" y="432000"/>
            <a:ext cx="4148400" cy="4002300"/>
          </a:xfrm>
          <a:prstGeom prst="roundRect">
            <a:avLst>
              <a:gd fmla="val 5986" name="adj"/>
            </a:avLst>
          </a:prstGeom>
          <a:noFill/>
          <a:ln>
            <a:noFill/>
          </a:ln>
        </p:spPr>
      </p:sp>
      <p:sp>
        <p:nvSpPr>
          <p:cNvPr id="15" name="Google Shape;15;p3"/>
          <p:cNvSpPr txBox="1"/>
          <p:nvPr>
            <p:ph type="ctrTitle"/>
          </p:nvPr>
        </p:nvSpPr>
        <p:spPr>
          <a:xfrm>
            <a:off x="311700" y="744575"/>
            <a:ext cx="3459300" cy="882900"/>
          </a:xfrm>
          <a:prstGeom prst="rect">
            <a:avLst/>
          </a:prstGeom>
          <a:noFill/>
          <a:ln>
            <a:noFill/>
          </a:ln>
        </p:spPr>
        <p:txBody>
          <a:bodyPr anchorCtr="0" anchor="t" bIns="91425" lIns="91425" spcFirstLastPara="1" rIns="91425" wrap="square" tIns="91425">
            <a:normAutofit/>
          </a:bodyPr>
          <a:lstStyle>
            <a:lvl1pPr lvl="0" algn="l">
              <a:lnSpc>
                <a:spcPct val="100000"/>
              </a:lnSpc>
              <a:spcBef>
                <a:spcPts val="0"/>
              </a:spcBef>
              <a:spcAft>
                <a:spcPts val="0"/>
              </a:spcAft>
              <a:buClr>
                <a:srgbClr val="353C47"/>
              </a:buClr>
              <a:buSzPts val="2200"/>
              <a:buNone/>
              <a:defRPr b="0" i="0" sz="2200">
                <a:solidFill>
                  <a:srgbClr val="353C47"/>
                </a:solidFill>
                <a:latin typeface="Poppins"/>
                <a:ea typeface="Poppins"/>
                <a:cs typeface="Poppins"/>
                <a:sym typeface="Poppins"/>
              </a:defRPr>
            </a:lvl1pPr>
            <a:lvl2pPr lvl="1" algn="l">
              <a:lnSpc>
                <a:spcPct val="100000"/>
              </a:lnSpc>
              <a:spcBef>
                <a:spcPts val="0"/>
              </a:spcBef>
              <a:spcAft>
                <a:spcPts val="0"/>
              </a:spcAft>
              <a:buClr>
                <a:srgbClr val="434343"/>
              </a:buClr>
              <a:buSzPts val="2200"/>
              <a:buFont typeface="Poppins"/>
              <a:buNone/>
              <a:defRPr sz="2200">
                <a:solidFill>
                  <a:srgbClr val="434343"/>
                </a:solidFill>
                <a:latin typeface="Poppins"/>
                <a:ea typeface="Poppins"/>
                <a:cs typeface="Poppins"/>
                <a:sym typeface="Poppins"/>
              </a:defRPr>
            </a:lvl2pPr>
            <a:lvl3pPr lvl="2" algn="l">
              <a:lnSpc>
                <a:spcPct val="100000"/>
              </a:lnSpc>
              <a:spcBef>
                <a:spcPts val="0"/>
              </a:spcBef>
              <a:spcAft>
                <a:spcPts val="0"/>
              </a:spcAft>
              <a:buClr>
                <a:srgbClr val="434343"/>
              </a:buClr>
              <a:buSzPts val="2200"/>
              <a:buFont typeface="Poppins"/>
              <a:buNone/>
              <a:defRPr sz="2200">
                <a:solidFill>
                  <a:srgbClr val="434343"/>
                </a:solidFill>
                <a:latin typeface="Poppins"/>
                <a:ea typeface="Poppins"/>
                <a:cs typeface="Poppins"/>
                <a:sym typeface="Poppins"/>
              </a:defRPr>
            </a:lvl3pPr>
            <a:lvl4pPr lvl="3" algn="l">
              <a:lnSpc>
                <a:spcPct val="100000"/>
              </a:lnSpc>
              <a:spcBef>
                <a:spcPts val="0"/>
              </a:spcBef>
              <a:spcAft>
                <a:spcPts val="0"/>
              </a:spcAft>
              <a:buClr>
                <a:srgbClr val="434343"/>
              </a:buClr>
              <a:buSzPts val="2200"/>
              <a:buFont typeface="Poppins"/>
              <a:buNone/>
              <a:defRPr sz="2200">
                <a:solidFill>
                  <a:srgbClr val="434343"/>
                </a:solidFill>
                <a:latin typeface="Poppins"/>
                <a:ea typeface="Poppins"/>
                <a:cs typeface="Poppins"/>
                <a:sym typeface="Poppins"/>
              </a:defRPr>
            </a:lvl4pPr>
            <a:lvl5pPr lvl="4" algn="l">
              <a:lnSpc>
                <a:spcPct val="100000"/>
              </a:lnSpc>
              <a:spcBef>
                <a:spcPts val="0"/>
              </a:spcBef>
              <a:spcAft>
                <a:spcPts val="0"/>
              </a:spcAft>
              <a:buClr>
                <a:srgbClr val="434343"/>
              </a:buClr>
              <a:buSzPts val="2200"/>
              <a:buFont typeface="Poppins"/>
              <a:buNone/>
              <a:defRPr sz="2200">
                <a:solidFill>
                  <a:srgbClr val="434343"/>
                </a:solidFill>
                <a:latin typeface="Poppins"/>
                <a:ea typeface="Poppins"/>
                <a:cs typeface="Poppins"/>
                <a:sym typeface="Poppins"/>
              </a:defRPr>
            </a:lvl5pPr>
            <a:lvl6pPr lvl="5" algn="l">
              <a:lnSpc>
                <a:spcPct val="100000"/>
              </a:lnSpc>
              <a:spcBef>
                <a:spcPts val="0"/>
              </a:spcBef>
              <a:spcAft>
                <a:spcPts val="0"/>
              </a:spcAft>
              <a:buClr>
                <a:srgbClr val="434343"/>
              </a:buClr>
              <a:buSzPts val="2200"/>
              <a:buFont typeface="Poppins"/>
              <a:buNone/>
              <a:defRPr sz="2200">
                <a:solidFill>
                  <a:srgbClr val="434343"/>
                </a:solidFill>
                <a:latin typeface="Poppins"/>
                <a:ea typeface="Poppins"/>
                <a:cs typeface="Poppins"/>
                <a:sym typeface="Poppins"/>
              </a:defRPr>
            </a:lvl6pPr>
            <a:lvl7pPr lvl="6" algn="l">
              <a:lnSpc>
                <a:spcPct val="100000"/>
              </a:lnSpc>
              <a:spcBef>
                <a:spcPts val="0"/>
              </a:spcBef>
              <a:spcAft>
                <a:spcPts val="0"/>
              </a:spcAft>
              <a:buClr>
                <a:srgbClr val="434343"/>
              </a:buClr>
              <a:buSzPts val="2200"/>
              <a:buFont typeface="Poppins"/>
              <a:buNone/>
              <a:defRPr sz="2200">
                <a:solidFill>
                  <a:srgbClr val="434343"/>
                </a:solidFill>
                <a:latin typeface="Poppins"/>
                <a:ea typeface="Poppins"/>
                <a:cs typeface="Poppins"/>
                <a:sym typeface="Poppins"/>
              </a:defRPr>
            </a:lvl7pPr>
            <a:lvl8pPr lvl="7" algn="l">
              <a:lnSpc>
                <a:spcPct val="100000"/>
              </a:lnSpc>
              <a:spcBef>
                <a:spcPts val="0"/>
              </a:spcBef>
              <a:spcAft>
                <a:spcPts val="0"/>
              </a:spcAft>
              <a:buClr>
                <a:srgbClr val="434343"/>
              </a:buClr>
              <a:buSzPts val="2200"/>
              <a:buFont typeface="Poppins"/>
              <a:buNone/>
              <a:defRPr sz="2200">
                <a:solidFill>
                  <a:srgbClr val="434343"/>
                </a:solidFill>
                <a:latin typeface="Poppins"/>
                <a:ea typeface="Poppins"/>
                <a:cs typeface="Poppins"/>
                <a:sym typeface="Poppins"/>
              </a:defRPr>
            </a:lvl8pPr>
            <a:lvl9pPr lvl="8" algn="l">
              <a:lnSpc>
                <a:spcPct val="100000"/>
              </a:lnSpc>
              <a:spcBef>
                <a:spcPts val="0"/>
              </a:spcBef>
              <a:spcAft>
                <a:spcPts val="0"/>
              </a:spcAft>
              <a:buClr>
                <a:srgbClr val="434343"/>
              </a:buClr>
              <a:buSzPts val="2200"/>
              <a:buFont typeface="Poppins"/>
              <a:buNone/>
              <a:defRPr sz="2200">
                <a:solidFill>
                  <a:srgbClr val="434343"/>
                </a:solidFill>
                <a:latin typeface="Poppins"/>
                <a:ea typeface="Poppins"/>
                <a:cs typeface="Poppins"/>
                <a:sym typeface="Poppins"/>
              </a:defRPr>
            </a:lvl9pPr>
          </a:lstStyle>
          <a:p/>
        </p:txBody>
      </p:sp>
      <p:sp>
        <p:nvSpPr>
          <p:cNvPr id="16" name="Google Shape;16;p3"/>
          <p:cNvSpPr txBox="1"/>
          <p:nvPr>
            <p:ph idx="1" type="subTitle"/>
          </p:nvPr>
        </p:nvSpPr>
        <p:spPr>
          <a:xfrm>
            <a:off x="311700" y="1939925"/>
            <a:ext cx="3459300" cy="1072800"/>
          </a:xfrm>
          <a:prstGeom prst="rect">
            <a:avLst/>
          </a:prstGeom>
          <a:noFill/>
          <a:ln>
            <a:noFill/>
          </a:ln>
        </p:spPr>
        <p:txBody>
          <a:bodyPr anchorCtr="0" anchor="t" bIns="91425" lIns="91425" spcFirstLastPara="1" rIns="91425" wrap="square" tIns="91425">
            <a:normAutofit/>
          </a:bodyPr>
          <a:lstStyle>
            <a:lvl1pPr lvl="0" algn="l">
              <a:lnSpc>
                <a:spcPct val="100000"/>
              </a:lnSpc>
              <a:spcBef>
                <a:spcPts val="0"/>
              </a:spcBef>
              <a:spcAft>
                <a:spcPts val="0"/>
              </a:spcAft>
              <a:buClr>
                <a:srgbClr val="626976"/>
              </a:buClr>
              <a:buSzPts val="2000"/>
              <a:buFont typeface="Poppins Light"/>
              <a:buNone/>
              <a:defRPr sz="2000">
                <a:solidFill>
                  <a:srgbClr val="626976"/>
                </a:solidFill>
                <a:latin typeface="Poppins Light"/>
                <a:ea typeface="Poppins Light"/>
                <a:cs typeface="Poppins Light"/>
                <a:sym typeface="Poppins Light"/>
              </a:defRPr>
            </a:lvl1pPr>
            <a:lvl2pPr lvl="1" algn="ctr">
              <a:lnSpc>
                <a:spcPct val="100000"/>
              </a:lnSpc>
              <a:spcBef>
                <a:spcPts val="0"/>
              </a:spcBef>
              <a:spcAft>
                <a:spcPts val="0"/>
              </a:spcAft>
              <a:buClr>
                <a:srgbClr val="666666"/>
              </a:buClr>
              <a:buSzPts val="2800"/>
              <a:buNone/>
              <a:defRPr sz="2800">
                <a:solidFill>
                  <a:srgbClr val="666666"/>
                </a:solidFill>
              </a:defRPr>
            </a:lvl2pPr>
            <a:lvl3pPr lvl="2" algn="ctr">
              <a:lnSpc>
                <a:spcPct val="100000"/>
              </a:lnSpc>
              <a:spcBef>
                <a:spcPts val="0"/>
              </a:spcBef>
              <a:spcAft>
                <a:spcPts val="0"/>
              </a:spcAft>
              <a:buClr>
                <a:srgbClr val="666666"/>
              </a:buClr>
              <a:buSzPts val="2800"/>
              <a:buNone/>
              <a:defRPr sz="2800">
                <a:solidFill>
                  <a:srgbClr val="666666"/>
                </a:solidFill>
              </a:defRPr>
            </a:lvl3pPr>
            <a:lvl4pPr lvl="3" algn="ctr">
              <a:lnSpc>
                <a:spcPct val="100000"/>
              </a:lnSpc>
              <a:spcBef>
                <a:spcPts val="0"/>
              </a:spcBef>
              <a:spcAft>
                <a:spcPts val="0"/>
              </a:spcAft>
              <a:buClr>
                <a:srgbClr val="666666"/>
              </a:buClr>
              <a:buSzPts val="2800"/>
              <a:buNone/>
              <a:defRPr sz="2800">
                <a:solidFill>
                  <a:srgbClr val="666666"/>
                </a:solidFill>
              </a:defRPr>
            </a:lvl4pPr>
            <a:lvl5pPr lvl="4" algn="ctr">
              <a:lnSpc>
                <a:spcPct val="100000"/>
              </a:lnSpc>
              <a:spcBef>
                <a:spcPts val="0"/>
              </a:spcBef>
              <a:spcAft>
                <a:spcPts val="0"/>
              </a:spcAft>
              <a:buClr>
                <a:srgbClr val="666666"/>
              </a:buClr>
              <a:buSzPts val="2800"/>
              <a:buNone/>
              <a:defRPr sz="2800">
                <a:solidFill>
                  <a:srgbClr val="666666"/>
                </a:solidFill>
              </a:defRPr>
            </a:lvl5pPr>
            <a:lvl6pPr lvl="5" algn="ctr">
              <a:lnSpc>
                <a:spcPct val="100000"/>
              </a:lnSpc>
              <a:spcBef>
                <a:spcPts val="0"/>
              </a:spcBef>
              <a:spcAft>
                <a:spcPts val="0"/>
              </a:spcAft>
              <a:buClr>
                <a:srgbClr val="666666"/>
              </a:buClr>
              <a:buSzPts val="2800"/>
              <a:buNone/>
              <a:defRPr sz="2800">
                <a:solidFill>
                  <a:srgbClr val="666666"/>
                </a:solidFill>
              </a:defRPr>
            </a:lvl6pPr>
            <a:lvl7pPr lvl="6" algn="ctr">
              <a:lnSpc>
                <a:spcPct val="100000"/>
              </a:lnSpc>
              <a:spcBef>
                <a:spcPts val="0"/>
              </a:spcBef>
              <a:spcAft>
                <a:spcPts val="0"/>
              </a:spcAft>
              <a:buClr>
                <a:srgbClr val="666666"/>
              </a:buClr>
              <a:buSzPts val="2800"/>
              <a:buNone/>
              <a:defRPr sz="2800">
                <a:solidFill>
                  <a:srgbClr val="666666"/>
                </a:solidFill>
              </a:defRPr>
            </a:lvl7pPr>
            <a:lvl8pPr lvl="7" algn="ctr">
              <a:lnSpc>
                <a:spcPct val="100000"/>
              </a:lnSpc>
              <a:spcBef>
                <a:spcPts val="0"/>
              </a:spcBef>
              <a:spcAft>
                <a:spcPts val="0"/>
              </a:spcAft>
              <a:buClr>
                <a:srgbClr val="666666"/>
              </a:buClr>
              <a:buSzPts val="2800"/>
              <a:buNone/>
              <a:defRPr sz="2800">
                <a:solidFill>
                  <a:srgbClr val="666666"/>
                </a:solidFill>
              </a:defRPr>
            </a:lvl8pPr>
            <a:lvl9pPr lvl="8" algn="ctr">
              <a:lnSpc>
                <a:spcPct val="100000"/>
              </a:lnSpc>
              <a:spcBef>
                <a:spcPts val="0"/>
              </a:spcBef>
              <a:spcAft>
                <a:spcPts val="0"/>
              </a:spcAft>
              <a:buClr>
                <a:srgbClr val="666666"/>
              </a:buClr>
              <a:buSzPts val="2800"/>
              <a:buNone/>
              <a:defRPr sz="2800">
                <a:solidFill>
                  <a:srgbClr val="666666"/>
                </a:solidFill>
              </a:defRPr>
            </a:lvl9pPr>
          </a:lstStyle>
          <a:p/>
        </p:txBody>
      </p:sp>
      <p:pic>
        <p:nvPicPr>
          <p:cNvPr id="17" name="Google Shape;17;p3"/>
          <p:cNvPicPr preferRelativeResize="0"/>
          <p:nvPr/>
        </p:nvPicPr>
        <p:blipFill rotWithShape="1">
          <a:blip r:embed="rId2">
            <a:alphaModFix/>
          </a:blip>
          <a:srcRect b="0" l="0" r="0" t="0"/>
          <a:stretch/>
        </p:blipFill>
        <p:spPr>
          <a:xfrm>
            <a:off x="7890516" y="4692850"/>
            <a:ext cx="1065836" cy="352850"/>
          </a:xfrm>
          <a:prstGeom prst="rect">
            <a:avLst/>
          </a:prstGeom>
          <a:noFill/>
          <a:ln>
            <a:noFill/>
          </a:ln>
        </p:spPr>
      </p:pic>
      <p:sp>
        <p:nvSpPr>
          <p:cNvPr id="18" name="Google Shape;18;p3"/>
          <p:cNvSpPr txBox="1"/>
          <p:nvPr>
            <p:ph idx="12" type="sldNum"/>
          </p:nvPr>
        </p:nvSpPr>
        <p:spPr>
          <a:xfrm>
            <a:off x="432000" y="4788000"/>
            <a:ext cx="548700" cy="153900"/>
          </a:xfrm>
          <a:prstGeom prst="rect">
            <a:avLst/>
          </a:prstGeom>
          <a:noFill/>
          <a:ln>
            <a:noFill/>
          </a:ln>
        </p:spPr>
        <p:txBody>
          <a:bodyPr anchorCtr="0" anchor="ctr" bIns="0" lIns="0" spcFirstLastPara="1" rIns="0" wrap="square" tIns="0">
            <a:normAutofit/>
          </a:bodyPr>
          <a:lstStyle>
            <a:lvl1pPr indent="0" lvl="0" marL="0" algn="l">
              <a:lnSpc>
                <a:spcPct val="100000"/>
              </a:lnSpc>
              <a:spcBef>
                <a:spcPts val="0"/>
              </a:spcBef>
              <a:spcAft>
                <a:spcPts val="0"/>
              </a:spcAft>
              <a:buSzPts val="1000"/>
              <a:buNone/>
              <a:defRPr b="0" i="0" sz="1000" u="none" cap="none" strike="noStrike">
                <a:solidFill>
                  <a:srgbClr val="FF6542"/>
                </a:solidFill>
                <a:latin typeface="Poppins"/>
                <a:ea typeface="Poppins"/>
                <a:cs typeface="Poppins"/>
                <a:sym typeface="Poppins"/>
              </a:defRPr>
            </a:lvl1pPr>
            <a:lvl2pPr indent="0" lvl="1" marL="0" algn="l">
              <a:lnSpc>
                <a:spcPct val="100000"/>
              </a:lnSpc>
              <a:spcBef>
                <a:spcPts val="0"/>
              </a:spcBef>
              <a:spcAft>
                <a:spcPts val="0"/>
              </a:spcAft>
              <a:buSzPts val="1000"/>
              <a:buNone/>
              <a:defRPr b="0" i="0" sz="1000" u="none" cap="none" strike="noStrike">
                <a:solidFill>
                  <a:srgbClr val="FF6542"/>
                </a:solidFill>
                <a:latin typeface="Poppins"/>
                <a:ea typeface="Poppins"/>
                <a:cs typeface="Poppins"/>
                <a:sym typeface="Poppins"/>
              </a:defRPr>
            </a:lvl2pPr>
            <a:lvl3pPr indent="0" lvl="2" marL="0" algn="l">
              <a:lnSpc>
                <a:spcPct val="100000"/>
              </a:lnSpc>
              <a:spcBef>
                <a:spcPts val="0"/>
              </a:spcBef>
              <a:spcAft>
                <a:spcPts val="0"/>
              </a:spcAft>
              <a:buSzPts val="1000"/>
              <a:buNone/>
              <a:defRPr b="0" i="0" sz="1000" u="none" cap="none" strike="noStrike">
                <a:solidFill>
                  <a:srgbClr val="FF6542"/>
                </a:solidFill>
                <a:latin typeface="Poppins"/>
                <a:ea typeface="Poppins"/>
                <a:cs typeface="Poppins"/>
                <a:sym typeface="Poppins"/>
              </a:defRPr>
            </a:lvl3pPr>
            <a:lvl4pPr indent="0" lvl="3" marL="0" algn="l">
              <a:lnSpc>
                <a:spcPct val="100000"/>
              </a:lnSpc>
              <a:spcBef>
                <a:spcPts val="0"/>
              </a:spcBef>
              <a:spcAft>
                <a:spcPts val="0"/>
              </a:spcAft>
              <a:buSzPts val="1000"/>
              <a:buNone/>
              <a:defRPr b="0" i="0" sz="1000" u="none" cap="none" strike="noStrike">
                <a:solidFill>
                  <a:srgbClr val="FF6542"/>
                </a:solidFill>
                <a:latin typeface="Poppins"/>
                <a:ea typeface="Poppins"/>
                <a:cs typeface="Poppins"/>
                <a:sym typeface="Poppins"/>
              </a:defRPr>
            </a:lvl4pPr>
            <a:lvl5pPr indent="0" lvl="4" marL="0" algn="l">
              <a:lnSpc>
                <a:spcPct val="100000"/>
              </a:lnSpc>
              <a:spcBef>
                <a:spcPts val="0"/>
              </a:spcBef>
              <a:spcAft>
                <a:spcPts val="0"/>
              </a:spcAft>
              <a:buSzPts val="1000"/>
              <a:buNone/>
              <a:defRPr b="0" i="0" sz="1000" u="none" cap="none" strike="noStrike">
                <a:solidFill>
                  <a:srgbClr val="FF6542"/>
                </a:solidFill>
                <a:latin typeface="Poppins"/>
                <a:ea typeface="Poppins"/>
                <a:cs typeface="Poppins"/>
                <a:sym typeface="Poppins"/>
              </a:defRPr>
            </a:lvl5pPr>
            <a:lvl6pPr indent="0" lvl="5" marL="0" algn="l">
              <a:lnSpc>
                <a:spcPct val="100000"/>
              </a:lnSpc>
              <a:spcBef>
                <a:spcPts val="0"/>
              </a:spcBef>
              <a:spcAft>
                <a:spcPts val="0"/>
              </a:spcAft>
              <a:buSzPts val="1000"/>
              <a:buNone/>
              <a:defRPr b="0" i="0" sz="1000" u="none" cap="none" strike="noStrike">
                <a:solidFill>
                  <a:srgbClr val="FF6542"/>
                </a:solidFill>
                <a:latin typeface="Poppins"/>
                <a:ea typeface="Poppins"/>
                <a:cs typeface="Poppins"/>
                <a:sym typeface="Poppins"/>
              </a:defRPr>
            </a:lvl6pPr>
            <a:lvl7pPr indent="0" lvl="6" marL="0" algn="l">
              <a:lnSpc>
                <a:spcPct val="100000"/>
              </a:lnSpc>
              <a:spcBef>
                <a:spcPts val="0"/>
              </a:spcBef>
              <a:spcAft>
                <a:spcPts val="0"/>
              </a:spcAft>
              <a:buSzPts val="1000"/>
              <a:buNone/>
              <a:defRPr b="0" i="0" sz="1000" u="none" cap="none" strike="noStrike">
                <a:solidFill>
                  <a:srgbClr val="FF6542"/>
                </a:solidFill>
                <a:latin typeface="Poppins"/>
                <a:ea typeface="Poppins"/>
                <a:cs typeface="Poppins"/>
                <a:sym typeface="Poppins"/>
              </a:defRPr>
            </a:lvl7pPr>
            <a:lvl8pPr indent="0" lvl="7" marL="0" algn="l">
              <a:lnSpc>
                <a:spcPct val="100000"/>
              </a:lnSpc>
              <a:spcBef>
                <a:spcPts val="0"/>
              </a:spcBef>
              <a:spcAft>
                <a:spcPts val="0"/>
              </a:spcAft>
              <a:buSzPts val="1000"/>
              <a:buNone/>
              <a:defRPr b="0" i="0" sz="1000" u="none" cap="none" strike="noStrike">
                <a:solidFill>
                  <a:srgbClr val="FF6542"/>
                </a:solidFill>
                <a:latin typeface="Poppins"/>
                <a:ea typeface="Poppins"/>
                <a:cs typeface="Poppins"/>
                <a:sym typeface="Poppins"/>
              </a:defRPr>
            </a:lvl8pPr>
            <a:lvl9pPr indent="0" lvl="8" marL="0" algn="l">
              <a:lnSpc>
                <a:spcPct val="100000"/>
              </a:lnSpc>
              <a:spcBef>
                <a:spcPts val="0"/>
              </a:spcBef>
              <a:spcAft>
                <a:spcPts val="0"/>
              </a:spcAft>
              <a:buSzPts val="1000"/>
              <a:buNone/>
              <a:defRPr b="0" i="0" sz="1000" u="none" cap="none" strike="noStrike">
                <a:solidFill>
                  <a:srgbClr val="FF6542"/>
                </a:solidFill>
                <a:latin typeface="Poppins"/>
                <a:ea typeface="Poppins"/>
                <a:cs typeface="Poppins"/>
                <a:sym typeface="Poppins"/>
              </a:defRPr>
            </a:lvl9pPr>
          </a:lstStyle>
          <a:p>
            <a:pPr indent="0" lvl="0" marL="0" rtl="0" algn="l">
              <a:spcBef>
                <a:spcPts val="0"/>
              </a:spcBef>
              <a:spcAft>
                <a:spcPts val="0"/>
              </a:spcAft>
              <a:buNone/>
            </a:pPr>
            <a:fld id="{00000000-1234-1234-1234-123412341234}" type="slidenum">
              <a:rPr lang="en"/>
              <a:t>‹#›</a:t>
            </a:fld>
            <a:endParaRPr/>
          </a:p>
        </p:txBody>
      </p:sp>
    </p:spTree>
  </p:cSld>
  <p:clrMapOvr>
    <a:masterClrMapping/>
  </p:clrMapOvr>
</p:sldLayout>
</file>

<file path=ppt/slideLayouts/slideLayout3.xml><?xml version="1.0" encoding="utf-8"?>
<p:sldLayout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matchingName="Summary" type="secHead">
  <p:cSld name="SECTION_HEADER">
    <p:spTree>
      <p:nvGrpSpPr>
        <p:cNvPr id="19" name="Shape 19"/>
        <p:cNvGrpSpPr/>
        <p:nvPr/>
      </p:nvGrpSpPr>
      <p:grpSpPr>
        <a:xfrm>
          <a:off x="0" y="0"/>
          <a:ext cx="0" cy="0"/>
          <a:chOff x="0" y="0"/>
          <a:chExt cx="0" cy="0"/>
        </a:xfrm>
      </p:grpSpPr>
      <p:sp>
        <p:nvSpPr>
          <p:cNvPr id="20" name="Google Shape;20;p4"/>
          <p:cNvSpPr txBox="1"/>
          <p:nvPr>
            <p:ph type="title"/>
          </p:nvPr>
        </p:nvSpPr>
        <p:spPr>
          <a:xfrm>
            <a:off x="311700" y="349125"/>
            <a:ext cx="8520600" cy="841800"/>
          </a:xfrm>
          <a:prstGeom prst="rect">
            <a:avLst/>
          </a:prstGeom>
          <a:noFill/>
          <a:ln>
            <a:noFill/>
          </a:ln>
        </p:spPr>
        <p:txBody>
          <a:bodyPr anchorCtr="0" anchor="ctr" bIns="91425" lIns="91425" spcFirstLastPara="1" rIns="91425" wrap="square" tIns="91425">
            <a:normAutofit/>
          </a:bodyPr>
          <a:lstStyle>
            <a:lvl1pPr lvl="0" algn="l">
              <a:lnSpc>
                <a:spcPct val="100000"/>
              </a:lnSpc>
              <a:spcBef>
                <a:spcPts val="0"/>
              </a:spcBef>
              <a:spcAft>
                <a:spcPts val="0"/>
              </a:spcAft>
              <a:buClr>
                <a:srgbClr val="FF6542"/>
              </a:buClr>
              <a:buSzPts val="2600"/>
              <a:buFont typeface="Poppins Light"/>
              <a:buNone/>
              <a:defRPr>
                <a:solidFill>
                  <a:srgbClr val="FF6542"/>
                </a:solidFill>
                <a:latin typeface="Poppins Light"/>
                <a:ea typeface="Poppins Light"/>
                <a:cs typeface="Poppins Light"/>
                <a:sym typeface="Poppins Light"/>
              </a:defRPr>
            </a:lvl1pPr>
            <a:lvl2pPr lvl="1" algn="l">
              <a:lnSpc>
                <a:spcPct val="100000"/>
              </a:lnSpc>
              <a:spcBef>
                <a:spcPts val="0"/>
              </a:spcBef>
              <a:spcAft>
                <a:spcPts val="0"/>
              </a:spcAft>
              <a:buClr>
                <a:srgbClr val="FF6542"/>
              </a:buClr>
              <a:buSzPts val="2600"/>
              <a:buFont typeface="Poppins Light"/>
              <a:buNone/>
              <a:defRPr sz="2600">
                <a:solidFill>
                  <a:srgbClr val="FF6542"/>
                </a:solidFill>
                <a:latin typeface="Poppins Light"/>
                <a:ea typeface="Poppins Light"/>
                <a:cs typeface="Poppins Light"/>
                <a:sym typeface="Poppins Light"/>
              </a:defRPr>
            </a:lvl2pPr>
            <a:lvl3pPr lvl="2" algn="l">
              <a:lnSpc>
                <a:spcPct val="100000"/>
              </a:lnSpc>
              <a:spcBef>
                <a:spcPts val="0"/>
              </a:spcBef>
              <a:spcAft>
                <a:spcPts val="0"/>
              </a:spcAft>
              <a:buClr>
                <a:srgbClr val="FF6542"/>
              </a:buClr>
              <a:buSzPts val="2600"/>
              <a:buFont typeface="Poppins Light"/>
              <a:buNone/>
              <a:defRPr sz="2600">
                <a:solidFill>
                  <a:srgbClr val="FF6542"/>
                </a:solidFill>
                <a:latin typeface="Poppins Light"/>
                <a:ea typeface="Poppins Light"/>
                <a:cs typeface="Poppins Light"/>
                <a:sym typeface="Poppins Light"/>
              </a:defRPr>
            </a:lvl3pPr>
            <a:lvl4pPr lvl="3" algn="l">
              <a:lnSpc>
                <a:spcPct val="100000"/>
              </a:lnSpc>
              <a:spcBef>
                <a:spcPts val="0"/>
              </a:spcBef>
              <a:spcAft>
                <a:spcPts val="0"/>
              </a:spcAft>
              <a:buClr>
                <a:srgbClr val="FF6542"/>
              </a:buClr>
              <a:buSzPts val="2600"/>
              <a:buFont typeface="Poppins Light"/>
              <a:buNone/>
              <a:defRPr sz="2600">
                <a:solidFill>
                  <a:srgbClr val="FF6542"/>
                </a:solidFill>
                <a:latin typeface="Poppins Light"/>
                <a:ea typeface="Poppins Light"/>
                <a:cs typeface="Poppins Light"/>
                <a:sym typeface="Poppins Light"/>
              </a:defRPr>
            </a:lvl4pPr>
            <a:lvl5pPr lvl="4" algn="l">
              <a:lnSpc>
                <a:spcPct val="100000"/>
              </a:lnSpc>
              <a:spcBef>
                <a:spcPts val="0"/>
              </a:spcBef>
              <a:spcAft>
                <a:spcPts val="0"/>
              </a:spcAft>
              <a:buClr>
                <a:srgbClr val="FF6542"/>
              </a:buClr>
              <a:buSzPts val="2600"/>
              <a:buFont typeface="Poppins Light"/>
              <a:buNone/>
              <a:defRPr sz="2600">
                <a:solidFill>
                  <a:srgbClr val="FF6542"/>
                </a:solidFill>
                <a:latin typeface="Poppins Light"/>
                <a:ea typeface="Poppins Light"/>
                <a:cs typeface="Poppins Light"/>
                <a:sym typeface="Poppins Light"/>
              </a:defRPr>
            </a:lvl5pPr>
            <a:lvl6pPr lvl="5" algn="l">
              <a:lnSpc>
                <a:spcPct val="100000"/>
              </a:lnSpc>
              <a:spcBef>
                <a:spcPts val="0"/>
              </a:spcBef>
              <a:spcAft>
                <a:spcPts val="0"/>
              </a:spcAft>
              <a:buClr>
                <a:srgbClr val="FF6542"/>
              </a:buClr>
              <a:buSzPts val="2600"/>
              <a:buFont typeface="Poppins Light"/>
              <a:buNone/>
              <a:defRPr sz="2600">
                <a:solidFill>
                  <a:srgbClr val="FF6542"/>
                </a:solidFill>
                <a:latin typeface="Poppins Light"/>
                <a:ea typeface="Poppins Light"/>
                <a:cs typeface="Poppins Light"/>
                <a:sym typeface="Poppins Light"/>
              </a:defRPr>
            </a:lvl6pPr>
            <a:lvl7pPr lvl="6" algn="l">
              <a:lnSpc>
                <a:spcPct val="100000"/>
              </a:lnSpc>
              <a:spcBef>
                <a:spcPts val="0"/>
              </a:spcBef>
              <a:spcAft>
                <a:spcPts val="0"/>
              </a:spcAft>
              <a:buClr>
                <a:srgbClr val="FF6542"/>
              </a:buClr>
              <a:buSzPts val="2600"/>
              <a:buFont typeface="Poppins Light"/>
              <a:buNone/>
              <a:defRPr sz="2600">
                <a:solidFill>
                  <a:srgbClr val="FF6542"/>
                </a:solidFill>
                <a:latin typeface="Poppins Light"/>
                <a:ea typeface="Poppins Light"/>
                <a:cs typeface="Poppins Light"/>
                <a:sym typeface="Poppins Light"/>
              </a:defRPr>
            </a:lvl7pPr>
            <a:lvl8pPr lvl="7" algn="l">
              <a:lnSpc>
                <a:spcPct val="100000"/>
              </a:lnSpc>
              <a:spcBef>
                <a:spcPts val="0"/>
              </a:spcBef>
              <a:spcAft>
                <a:spcPts val="0"/>
              </a:spcAft>
              <a:buClr>
                <a:srgbClr val="FF6542"/>
              </a:buClr>
              <a:buSzPts val="2600"/>
              <a:buFont typeface="Poppins Light"/>
              <a:buNone/>
              <a:defRPr sz="2600">
                <a:solidFill>
                  <a:srgbClr val="FF6542"/>
                </a:solidFill>
                <a:latin typeface="Poppins Light"/>
                <a:ea typeface="Poppins Light"/>
                <a:cs typeface="Poppins Light"/>
                <a:sym typeface="Poppins Light"/>
              </a:defRPr>
            </a:lvl8pPr>
            <a:lvl9pPr lvl="8" algn="l">
              <a:lnSpc>
                <a:spcPct val="100000"/>
              </a:lnSpc>
              <a:spcBef>
                <a:spcPts val="0"/>
              </a:spcBef>
              <a:spcAft>
                <a:spcPts val="0"/>
              </a:spcAft>
              <a:buClr>
                <a:srgbClr val="FF6542"/>
              </a:buClr>
              <a:buSzPts val="2600"/>
              <a:buFont typeface="Poppins Light"/>
              <a:buNone/>
              <a:defRPr sz="2600">
                <a:solidFill>
                  <a:srgbClr val="FF6542"/>
                </a:solidFill>
                <a:latin typeface="Poppins Light"/>
                <a:ea typeface="Poppins Light"/>
                <a:cs typeface="Poppins Light"/>
                <a:sym typeface="Poppins Light"/>
              </a:defRPr>
            </a:lvl9pPr>
          </a:lstStyle>
          <a:p/>
        </p:txBody>
      </p:sp>
      <p:pic>
        <p:nvPicPr>
          <p:cNvPr id="21" name="Google Shape;21;p4"/>
          <p:cNvPicPr preferRelativeResize="0"/>
          <p:nvPr/>
        </p:nvPicPr>
        <p:blipFill rotWithShape="1">
          <a:blip r:embed="rId2">
            <a:alphaModFix/>
          </a:blip>
          <a:srcRect b="0" l="0" r="0" t="0"/>
          <a:stretch/>
        </p:blipFill>
        <p:spPr>
          <a:xfrm>
            <a:off x="7890516" y="4692850"/>
            <a:ext cx="1065836" cy="352850"/>
          </a:xfrm>
          <a:prstGeom prst="rect">
            <a:avLst/>
          </a:prstGeom>
          <a:noFill/>
          <a:ln>
            <a:noFill/>
          </a:ln>
        </p:spPr>
      </p:pic>
      <p:sp>
        <p:nvSpPr>
          <p:cNvPr id="22" name="Google Shape;22;p4"/>
          <p:cNvSpPr txBox="1"/>
          <p:nvPr>
            <p:ph idx="12" type="sldNum"/>
          </p:nvPr>
        </p:nvSpPr>
        <p:spPr>
          <a:xfrm>
            <a:off x="432000" y="4788000"/>
            <a:ext cx="548700" cy="153900"/>
          </a:xfrm>
          <a:prstGeom prst="rect">
            <a:avLst/>
          </a:prstGeom>
          <a:noFill/>
          <a:ln>
            <a:noFill/>
          </a:ln>
        </p:spPr>
        <p:txBody>
          <a:bodyPr anchorCtr="0" anchor="ctr" bIns="0" lIns="0" spcFirstLastPara="1" rIns="0" wrap="square" tIns="0">
            <a:normAutofit/>
          </a:bodyPr>
          <a:lstStyle>
            <a:lvl1pPr indent="0" lvl="0" marL="0" algn="l">
              <a:lnSpc>
                <a:spcPct val="100000"/>
              </a:lnSpc>
              <a:spcBef>
                <a:spcPts val="0"/>
              </a:spcBef>
              <a:spcAft>
                <a:spcPts val="0"/>
              </a:spcAft>
              <a:buSzPts val="1000"/>
              <a:buNone/>
              <a:defRPr b="0" i="0" sz="1000" u="none" cap="none" strike="noStrike">
                <a:solidFill>
                  <a:srgbClr val="FF6542"/>
                </a:solidFill>
                <a:latin typeface="Poppins"/>
                <a:ea typeface="Poppins"/>
                <a:cs typeface="Poppins"/>
                <a:sym typeface="Poppins"/>
              </a:defRPr>
            </a:lvl1pPr>
            <a:lvl2pPr indent="0" lvl="1" marL="0" algn="l">
              <a:lnSpc>
                <a:spcPct val="100000"/>
              </a:lnSpc>
              <a:spcBef>
                <a:spcPts val="0"/>
              </a:spcBef>
              <a:spcAft>
                <a:spcPts val="0"/>
              </a:spcAft>
              <a:buSzPts val="1000"/>
              <a:buNone/>
              <a:defRPr b="0" i="0" sz="1000" u="none" cap="none" strike="noStrike">
                <a:solidFill>
                  <a:srgbClr val="FF6542"/>
                </a:solidFill>
                <a:latin typeface="Poppins"/>
                <a:ea typeface="Poppins"/>
                <a:cs typeface="Poppins"/>
                <a:sym typeface="Poppins"/>
              </a:defRPr>
            </a:lvl2pPr>
            <a:lvl3pPr indent="0" lvl="2" marL="0" algn="l">
              <a:lnSpc>
                <a:spcPct val="100000"/>
              </a:lnSpc>
              <a:spcBef>
                <a:spcPts val="0"/>
              </a:spcBef>
              <a:spcAft>
                <a:spcPts val="0"/>
              </a:spcAft>
              <a:buSzPts val="1000"/>
              <a:buNone/>
              <a:defRPr b="0" i="0" sz="1000" u="none" cap="none" strike="noStrike">
                <a:solidFill>
                  <a:srgbClr val="FF6542"/>
                </a:solidFill>
                <a:latin typeface="Poppins"/>
                <a:ea typeface="Poppins"/>
                <a:cs typeface="Poppins"/>
                <a:sym typeface="Poppins"/>
              </a:defRPr>
            </a:lvl3pPr>
            <a:lvl4pPr indent="0" lvl="3" marL="0" algn="l">
              <a:lnSpc>
                <a:spcPct val="100000"/>
              </a:lnSpc>
              <a:spcBef>
                <a:spcPts val="0"/>
              </a:spcBef>
              <a:spcAft>
                <a:spcPts val="0"/>
              </a:spcAft>
              <a:buSzPts val="1000"/>
              <a:buNone/>
              <a:defRPr b="0" i="0" sz="1000" u="none" cap="none" strike="noStrike">
                <a:solidFill>
                  <a:srgbClr val="FF6542"/>
                </a:solidFill>
                <a:latin typeface="Poppins"/>
                <a:ea typeface="Poppins"/>
                <a:cs typeface="Poppins"/>
                <a:sym typeface="Poppins"/>
              </a:defRPr>
            </a:lvl4pPr>
            <a:lvl5pPr indent="0" lvl="4" marL="0" algn="l">
              <a:lnSpc>
                <a:spcPct val="100000"/>
              </a:lnSpc>
              <a:spcBef>
                <a:spcPts val="0"/>
              </a:spcBef>
              <a:spcAft>
                <a:spcPts val="0"/>
              </a:spcAft>
              <a:buSzPts val="1000"/>
              <a:buNone/>
              <a:defRPr b="0" i="0" sz="1000" u="none" cap="none" strike="noStrike">
                <a:solidFill>
                  <a:srgbClr val="FF6542"/>
                </a:solidFill>
                <a:latin typeface="Poppins"/>
                <a:ea typeface="Poppins"/>
                <a:cs typeface="Poppins"/>
                <a:sym typeface="Poppins"/>
              </a:defRPr>
            </a:lvl5pPr>
            <a:lvl6pPr indent="0" lvl="5" marL="0" algn="l">
              <a:lnSpc>
                <a:spcPct val="100000"/>
              </a:lnSpc>
              <a:spcBef>
                <a:spcPts val="0"/>
              </a:spcBef>
              <a:spcAft>
                <a:spcPts val="0"/>
              </a:spcAft>
              <a:buSzPts val="1000"/>
              <a:buNone/>
              <a:defRPr b="0" i="0" sz="1000" u="none" cap="none" strike="noStrike">
                <a:solidFill>
                  <a:srgbClr val="FF6542"/>
                </a:solidFill>
                <a:latin typeface="Poppins"/>
                <a:ea typeface="Poppins"/>
                <a:cs typeface="Poppins"/>
                <a:sym typeface="Poppins"/>
              </a:defRPr>
            </a:lvl6pPr>
            <a:lvl7pPr indent="0" lvl="6" marL="0" algn="l">
              <a:lnSpc>
                <a:spcPct val="100000"/>
              </a:lnSpc>
              <a:spcBef>
                <a:spcPts val="0"/>
              </a:spcBef>
              <a:spcAft>
                <a:spcPts val="0"/>
              </a:spcAft>
              <a:buSzPts val="1000"/>
              <a:buNone/>
              <a:defRPr b="0" i="0" sz="1000" u="none" cap="none" strike="noStrike">
                <a:solidFill>
                  <a:srgbClr val="FF6542"/>
                </a:solidFill>
                <a:latin typeface="Poppins"/>
                <a:ea typeface="Poppins"/>
                <a:cs typeface="Poppins"/>
                <a:sym typeface="Poppins"/>
              </a:defRPr>
            </a:lvl7pPr>
            <a:lvl8pPr indent="0" lvl="7" marL="0" algn="l">
              <a:lnSpc>
                <a:spcPct val="100000"/>
              </a:lnSpc>
              <a:spcBef>
                <a:spcPts val="0"/>
              </a:spcBef>
              <a:spcAft>
                <a:spcPts val="0"/>
              </a:spcAft>
              <a:buSzPts val="1000"/>
              <a:buNone/>
              <a:defRPr b="0" i="0" sz="1000" u="none" cap="none" strike="noStrike">
                <a:solidFill>
                  <a:srgbClr val="FF6542"/>
                </a:solidFill>
                <a:latin typeface="Poppins"/>
                <a:ea typeface="Poppins"/>
                <a:cs typeface="Poppins"/>
                <a:sym typeface="Poppins"/>
              </a:defRPr>
            </a:lvl8pPr>
            <a:lvl9pPr indent="0" lvl="8" marL="0" algn="l">
              <a:lnSpc>
                <a:spcPct val="100000"/>
              </a:lnSpc>
              <a:spcBef>
                <a:spcPts val="0"/>
              </a:spcBef>
              <a:spcAft>
                <a:spcPts val="0"/>
              </a:spcAft>
              <a:buSzPts val="1000"/>
              <a:buNone/>
              <a:defRPr b="0" i="0" sz="1000" u="none" cap="none" strike="noStrike">
                <a:solidFill>
                  <a:srgbClr val="FF6542"/>
                </a:solidFill>
                <a:latin typeface="Poppins"/>
                <a:ea typeface="Poppins"/>
                <a:cs typeface="Poppins"/>
                <a:sym typeface="Poppins"/>
              </a:defRPr>
            </a:lvl9pPr>
          </a:lstStyle>
          <a:p>
            <a:pPr indent="0" lvl="0" marL="0" rtl="0" algn="l">
              <a:spcBef>
                <a:spcPts val="0"/>
              </a:spcBef>
              <a:spcAft>
                <a:spcPts val="0"/>
              </a:spcAft>
              <a:buNone/>
            </a:pPr>
            <a:fld id="{00000000-1234-1234-1234-123412341234}" type="slidenum">
              <a:rPr lang="en"/>
              <a:t>‹#›</a:t>
            </a:fld>
            <a:endParaRPr/>
          </a:p>
        </p:txBody>
      </p:sp>
    </p:spTree>
  </p:cSld>
  <p:clrMapOvr>
    <a:masterClrMapping/>
  </p:clrMapOvr>
</p:sldLayout>
</file>

<file path=ppt/slideLayouts/slideLayout4.xml><?xml version="1.0" encoding="utf-8"?>
<p:sldLayout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matchingName="Two columns" type="twoObj">
  <p:cSld name="TWO_OBJECTS">
    <p:spTree>
      <p:nvGrpSpPr>
        <p:cNvPr id="23" name="Shape 23"/>
        <p:cNvGrpSpPr/>
        <p:nvPr/>
      </p:nvGrpSpPr>
      <p:grpSpPr>
        <a:xfrm>
          <a:off x="0" y="0"/>
          <a:ext cx="0" cy="0"/>
          <a:chOff x="0" y="0"/>
          <a:chExt cx="0" cy="0"/>
        </a:xfrm>
      </p:grpSpPr>
      <p:sp>
        <p:nvSpPr>
          <p:cNvPr id="24" name="Google Shape;24;p5"/>
          <p:cNvSpPr txBox="1"/>
          <p:nvPr>
            <p:ph type="title"/>
          </p:nvPr>
        </p:nvSpPr>
        <p:spPr>
          <a:xfrm>
            <a:off x="252000" y="198000"/>
            <a:ext cx="6480000" cy="432000"/>
          </a:xfrm>
          <a:prstGeom prst="rect">
            <a:avLst/>
          </a:prstGeom>
          <a:noFill/>
          <a:ln>
            <a:noFill/>
          </a:ln>
        </p:spPr>
        <p:txBody>
          <a:bodyPr anchorCtr="0" anchor="t" bIns="0" lIns="0" spcFirstLastPara="1" rIns="0" wrap="square" tIns="0">
            <a:noAutofit/>
          </a:bodyPr>
          <a:lstStyle>
            <a:lvl1pPr lvl="0" algn="l">
              <a:lnSpc>
                <a:spcPct val="90000"/>
              </a:lnSpc>
              <a:spcBef>
                <a:spcPts val="0"/>
              </a:spcBef>
              <a:spcAft>
                <a:spcPts val="0"/>
              </a:spcAft>
              <a:buClr>
                <a:schemeClr val="accent5"/>
              </a:buClr>
              <a:buSzPts val="1800"/>
              <a:buNone/>
              <a:defRPr/>
            </a:lvl1pPr>
            <a:lvl2pPr lvl="1" algn="l">
              <a:lnSpc>
                <a:spcPct val="100000"/>
              </a:lnSpc>
              <a:spcBef>
                <a:spcPts val="0"/>
              </a:spcBef>
              <a:spcAft>
                <a:spcPts val="0"/>
              </a:spcAft>
              <a:buSzPts val="1400"/>
              <a:buNone/>
              <a:defRPr/>
            </a:lvl2pPr>
            <a:lvl3pPr lvl="2" algn="l">
              <a:lnSpc>
                <a:spcPct val="100000"/>
              </a:lnSpc>
              <a:spcBef>
                <a:spcPts val="0"/>
              </a:spcBef>
              <a:spcAft>
                <a:spcPts val="0"/>
              </a:spcAft>
              <a:buSzPts val="1400"/>
              <a:buNone/>
              <a:defRPr/>
            </a:lvl3pPr>
            <a:lvl4pPr lvl="3" algn="l">
              <a:lnSpc>
                <a:spcPct val="100000"/>
              </a:lnSpc>
              <a:spcBef>
                <a:spcPts val="0"/>
              </a:spcBef>
              <a:spcAft>
                <a:spcPts val="0"/>
              </a:spcAft>
              <a:buSzPts val="1400"/>
              <a:buNone/>
              <a:defRPr/>
            </a:lvl4pPr>
            <a:lvl5pPr lvl="4" algn="l">
              <a:lnSpc>
                <a:spcPct val="100000"/>
              </a:lnSpc>
              <a:spcBef>
                <a:spcPts val="0"/>
              </a:spcBef>
              <a:spcAft>
                <a:spcPts val="0"/>
              </a:spcAft>
              <a:buSzPts val="1400"/>
              <a:buNone/>
              <a:defRPr/>
            </a:lvl5pPr>
            <a:lvl6pPr lvl="5" algn="l">
              <a:lnSpc>
                <a:spcPct val="100000"/>
              </a:lnSpc>
              <a:spcBef>
                <a:spcPts val="0"/>
              </a:spcBef>
              <a:spcAft>
                <a:spcPts val="0"/>
              </a:spcAft>
              <a:buSzPts val="1400"/>
              <a:buNone/>
              <a:defRPr/>
            </a:lvl6pPr>
            <a:lvl7pPr lvl="6" algn="l">
              <a:lnSpc>
                <a:spcPct val="100000"/>
              </a:lnSpc>
              <a:spcBef>
                <a:spcPts val="0"/>
              </a:spcBef>
              <a:spcAft>
                <a:spcPts val="0"/>
              </a:spcAft>
              <a:buSzPts val="1400"/>
              <a:buNone/>
              <a:defRPr/>
            </a:lvl7pPr>
            <a:lvl8pPr lvl="7" algn="l">
              <a:lnSpc>
                <a:spcPct val="100000"/>
              </a:lnSpc>
              <a:spcBef>
                <a:spcPts val="0"/>
              </a:spcBef>
              <a:spcAft>
                <a:spcPts val="0"/>
              </a:spcAft>
              <a:buSzPts val="1400"/>
              <a:buNone/>
              <a:defRPr/>
            </a:lvl8pPr>
            <a:lvl9pPr lvl="8" algn="l">
              <a:lnSpc>
                <a:spcPct val="100000"/>
              </a:lnSpc>
              <a:spcBef>
                <a:spcPts val="0"/>
              </a:spcBef>
              <a:spcAft>
                <a:spcPts val="0"/>
              </a:spcAft>
              <a:buSzPts val="1400"/>
              <a:buNone/>
              <a:defRPr/>
            </a:lvl9pPr>
          </a:lstStyle>
          <a:p/>
        </p:txBody>
      </p:sp>
      <p:sp>
        <p:nvSpPr>
          <p:cNvPr id="25" name="Google Shape;25;p5"/>
          <p:cNvSpPr txBox="1"/>
          <p:nvPr>
            <p:ph idx="1" type="body"/>
          </p:nvPr>
        </p:nvSpPr>
        <p:spPr>
          <a:xfrm>
            <a:off x="251999" y="1280160"/>
            <a:ext cx="4068000" cy="2952000"/>
          </a:xfrm>
          <a:prstGeom prst="rect">
            <a:avLst/>
          </a:prstGeom>
          <a:noFill/>
          <a:ln>
            <a:noFill/>
          </a:ln>
        </p:spPr>
        <p:txBody>
          <a:bodyPr anchorCtr="0" anchor="t" bIns="0" lIns="0" spcFirstLastPara="1" rIns="0" wrap="square" tIns="0">
            <a:noAutofit/>
          </a:bodyPr>
          <a:lstStyle>
            <a:lvl1pPr indent="-342900" lvl="0" marL="457200" algn="l">
              <a:lnSpc>
                <a:spcPct val="95000"/>
              </a:lnSpc>
              <a:spcBef>
                <a:spcPts val="0"/>
              </a:spcBef>
              <a:spcAft>
                <a:spcPts val="0"/>
              </a:spcAft>
              <a:buClr>
                <a:schemeClr val="dk1"/>
              </a:buClr>
              <a:buSzPts val="1800"/>
              <a:buChar char="•"/>
              <a:defRPr/>
            </a:lvl1pPr>
            <a:lvl2pPr indent="-342900" lvl="1" marL="914400" algn="l">
              <a:lnSpc>
                <a:spcPct val="95000"/>
              </a:lnSpc>
              <a:spcBef>
                <a:spcPts val="0"/>
              </a:spcBef>
              <a:spcAft>
                <a:spcPts val="0"/>
              </a:spcAft>
              <a:buClr>
                <a:schemeClr val="dk1"/>
              </a:buClr>
              <a:buSzPts val="1800"/>
              <a:buChar char="•"/>
              <a:defRPr/>
            </a:lvl2pPr>
            <a:lvl3pPr indent="-342900" lvl="2" marL="1371600" algn="l">
              <a:lnSpc>
                <a:spcPct val="95000"/>
              </a:lnSpc>
              <a:spcBef>
                <a:spcPts val="0"/>
              </a:spcBef>
              <a:spcAft>
                <a:spcPts val="0"/>
              </a:spcAft>
              <a:buClr>
                <a:schemeClr val="dk1"/>
              </a:buClr>
              <a:buSzPts val="1800"/>
              <a:buChar char="•"/>
              <a:defRPr/>
            </a:lvl3pPr>
            <a:lvl4pPr indent="-342900" lvl="3" marL="1828800" algn="l">
              <a:lnSpc>
                <a:spcPct val="95000"/>
              </a:lnSpc>
              <a:spcBef>
                <a:spcPts val="0"/>
              </a:spcBef>
              <a:spcAft>
                <a:spcPts val="0"/>
              </a:spcAft>
              <a:buClr>
                <a:schemeClr val="dk1"/>
              </a:buClr>
              <a:buSzPts val="1800"/>
              <a:buChar char="•"/>
              <a:defRPr/>
            </a:lvl4pPr>
            <a:lvl5pPr indent="-342900" lvl="4" marL="2286000" algn="l">
              <a:lnSpc>
                <a:spcPct val="95000"/>
              </a:lnSpc>
              <a:spcBef>
                <a:spcPts val="0"/>
              </a:spcBef>
              <a:spcAft>
                <a:spcPts val="0"/>
              </a:spcAft>
              <a:buClr>
                <a:schemeClr val="dk1"/>
              </a:buClr>
              <a:buSzPts val="1800"/>
              <a:buChar char="•"/>
              <a:defRPr/>
            </a:lvl5pPr>
            <a:lvl6pPr indent="-342900" lvl="5" marL="2743200" algn="l">
              <a:lnSpc>
                <a:spcPct val="90000"/>
              </a:lnSpc>
              <a:spcBef>
                <a:spcPts val="375"/>
              </a:spcBef>
              <a:spcAft>
                <a:spcPts val="0"/>
              </a:spcAft>
              <a:buClr>
                <a:schemeClr val="dk1"/>
              </a:buClr>
              <a:buSzPts val="1800"/>
              <a:buChar char="•"/>
              <a:defRPr/>
            </a:lvl6pPr>
            <a:lvl7pPr indent="-342900" lvl="6" marL="3200400" algn="l">
              <a:lnSpc>
                <a:spcPct val="90000"/>
              </a:lnSpc>
              <a:spcBef>
                <a:spcPts val="375"/>
              </a:spcBef>
              <a:spcAft>
                <a:spcPts val="0"/>
              </a:spcAft>
              <a:buClr>
                <a:schemeClr val="dk1"/>
              </a:buClr>
              <a:buSzPts val="1800"/>
              <a:buChar char="•"/>
              <a:defRPr/>
            </a:lvl7pPr>
            <a:lvl8pPr indent="-342900" lvl="7" marL="3657600" algn="l">
              <a:lnSpc>
                <a:spcPct val="90000"/>
              </a:lnSpc>
              <a:spcBef>
                <a:spcPts val="375"/>
              </a:spcBef>
              <a:spcAft>
                <a:spcPts val="0"/>
              </a:spcAft>
              <a:buClr>
                <a:schemeClr val="dk1"/>
              </a:buClr>
              <a:buSzPts val="1800"/>
              <a:buChar char="•"/>
              <a:defRPr/>
            </a:lvl8pPr>
            <a:lvl9pPr indent="-342900" lvl="8" marL="4114800" algn="l">
              <a:lnSpc>
                <a:spcPct val="90000"/>
              </a:lnSpc>
              <a:spcBef>
                <a:spcPts val="375"/>
              </a:spcBef>
              <a:spcAft>
                <a:spcPts val="0"/>
              </a:spcAft>
              <a:buClr>
                <a:schemeClr val="dk1"/>
              </a:buClr>
              <a:buSzPts val="1800"/>
              <a:buChar char="•"/>
              <a:defRPr/>
            </a:lvl9pPr>
          </a:lstStyle>
          <a:p/>
        </p:txBody>
      </p:sp>
      <p:sp>
        <p:nvSpPr>
          <p:cNvPr id="26" name="Google Shape;26;p5"/>
          <p:cNvSpPr txBox="1"/>
          <p:nvPr>
            <p:ph idx="2" type="body"/>
          </p:nvPr>
        </p:nvSpPr>
        <p:spPr>
          <a:xfrm>
            <a:off x="4824000" y="1280160"/>
            <a:ext cx="4068000" cy="2952000"/>
          </a:xfrm>
          <a:prstGeom prst="rect">
            <a:avLst/>
          </a:prstGeom>
          <a:noFill/>
          <a:ln>
            <a:noFill/>
          </a:ln>
        </p:spPr>
        <p:txBody>
          <a:bodyPr anchorCtr="0" anchor="t" bIns="0" lIns="0" spcFirstLastPara="1" rIns="0" wrap="square" tIns="0">
            <a:noAutofit/>
          </a:bodyPr>
          <a:lstStyle>
            <a:lvl1pPr indent="-342900" lvl="0" marL="457200" algn="l">
              <a:lnSpc>
                <a:spcPct val="95000"/>
              </a:lnSpc>
              <a:spcBef>
                <a:spcPts val="0"/>
              </a:spcBef>
              <a:spcAft>
                <a:spcPts val="0"/>
              </a:spcAft>
              <a:buClr>
                <a:schemeClr val="dk1"/>
              </a:buClr>
              <a:buSzPts val="1800"/>
              <a:buChar char="•"/>
              <a:defRPr/>
            </a:lvl1pPr>
            <a:lvl2pPr indent="-342900" lvl="1" marL="914400" algn="l">
              <a:lnSpc>
                <a:spcPct val="95000"/>
              </a:lnSpc>
              <a:spcBef>
                <a:spcPts val="0"/>
              </a:spcBef>
              <a:spcAft>
                <a:spcPts val="0"/>
              </a:spcAft>
              <a:buClr>
                <a:schemeClr val="dk1"/>
              </a:buClr>
              <a:buSzPts val="1800"/>
              <a:buChar char="•"/>
              <a:defRPr/>
            </a:lvl2pPr>
            <a:lvl3pPr indent="-342900" lvl="2" marL="1371600" algn="l">
              <a:lnSpc>
                <a:spcPct val="95000"/>
              </a:lnSpc>
              <a:spcBef>
                <a:spcPts val="0"/>
              </a:spcBef>
              <a:spcAft>
                <a:spcPts val="0"/>
              </a:spcAft>
              <a:buClr>
                <a:schemeClr val="dk1"/>
              </a:buClr>
              <a:buSzPts val="1800"/>
              <a:buChar char="•"/>
              <a:defRPr/>
            </a:lvl3pPr>
            <a:lvl4pPr indent="-342900" lvl="3" marL="1828800" algn="l">
              <a:lnSpc>
                <a:spcPct val="95000"/>
              </a:lnSpc>
              <a:spcBef>
                <a:spcPts val="0"/>
              </a:spcBef>
              <a:spcAft>
                <a:spcPts val="0"/>
              </a:spcAft>
              <a:buClr>
                <a:schemeClr val="dk1"/>
              </a:buClr>
              <a:buSzPts val="1800"/>
              <a:buChar char="•"/>
              <a:defRPr/>
            </a:lvl4pPr>
            <a:lvl5pPr indent="-342900" lvl="4" marL="2286000" algn="l">
              <a:lnSpc>
                <a:spcPct val="95000"/>
              </a:lnSpc>
              <a:spcBef>
                <a:spcPts val="0"/>
              </a:spcBef>
              <a:spcAft>
                <a:spcPts val="0"/>
              </a:spcAft>
              <a:buClr>
                <a:schemeClr val="dk1"/>
              </a:buClr>
              <a:buSzPts val="1800"/>
              <a:buChar char="•"/>
              <a:defRPr/>
            </a:lvl5pPr>
            <a:lvl6pPr indent="-342900" lvl="5" marL="2743200" algn="l">
              <a:lnSpc>
                <a:spcPct val="90000"/>
              </a:lnSpc>
              <a:spcBef>
                <a:spcPts val="375"/>
              </a:spcBef>
              <a:spcAft>
                <a:spcPts val="0"/>
              </a:spcAft>
              <a:buClr>
                <a:schemeClr val="dk1"/>
              </a:buClr>
              <a:buSzPts val="1800"/>
              <a:buChar char="•"/>
              <a:defRPr/>
            </a:lvl6pPr>
            <a:lvl7pPr indent="-342900" lvl="6" marL="3200400" algn="l">
              <a:lnSpc>
                <a:spcPct val="90000"/>
              </a:lnSpc>
              <a:spcBef>
                <a:spcPts val="375"/>
              </a:spcBef>
              <a:spcAft>
                <a:spcPts val="0"/>
              </a:spcAft>
              <a:buClr>
                <a:schemeClr val="dk1"/>
              </a:buClr>
              <a:buSzPts val="1800"/>
              <a:buChar char="•"/>
              <a:defRPr/>
            </a:lvl7pPr>
            <a:lvl8pPr indent="-342900" lvl="7" marL="3657600" algn="l">
              <a:lnSpc>
                <a:spcPct val="90000"/>
              </a:lnSpc>
              <a:spcBef>
                <a:spcPts val="375"/>
              </a:spcBef>
              <a:spcAft>
                <a:spcPts val="0"/>
              </a:spcAft>
              <a:buClr>
                <a:schemeClr val="dk1"/>
              </a:buClr>
              <a:buSzPts val="1800"/>
              <a:buChar char="•"/>
              <a:defRPr/>
            </a:lvl8pPr>
            <a:lvl9pPr indent="-342900" lvl="8" marL="4114800" algn="l">
              <a:lnSpc>
                <a:spcPct val="90000"/>
              </a:lnSpc>
              <a:spcBef>
                <a:spcPts val="375"/>
              </a:spcBef>
              <a:spcAft>
                <a:spcPts val="0"/>
              </a:spcAft>
              <a:buClr>
                <a:schemeClr val="dk1"/>
              </a:buClr>
              <a:buSzPts val="1800"/>
              <a:buChar char="•"/>
              <a:defRPr/>
            </a:lvl9pPr>
          </a:lstStyle>
          <a:p/>
        </p:txBody>
      </p:sp>
      <p:sp>
        <p:nvSpPr>
          <p:cNvPr id="27" name="Google Shape;27;p5"/>
          <p:cNvSpPr txBox="1"/>
          <p:nvPr>
            <p:ph idx="12" type="sldNum"/>
          </p:nvPr>
        </p:nvSpPr>
        <p:spPr>
          <a:xfrm>
            <a:off x="252000" y="4788000"/>
            <a:ext cx="720000" cy="180000"/>
          </a:xfrm>
          <a:prstGeom prst="rect">
            <a:avLst/>
          </a:prstGeom>
          <a:noFill/>
          <a:ln>
            <a:noFill/>
          </a:ln>
        </p:spPr>
        <p:txBody>
          <a:bodyPr anchorCtr="0" anchor="t" bIns="0" lIns="0" spcFirstLastPara="1" rIns="0" wrap="square" tIns="0">
            <a:noAutofit/>
          </a:bodyPr>
          <a:lstStyle>
            <a:lvl1pPr indent="0" lvl="0" marL="0" marR="0" algn="l">
              <a:lnSpc>
                <a:spcPct val="100000"/>
              </a:lnSpc>
              <a:spcBef>
                <a:spcPts val="0"/>
              </a:spcBef>
              <a:spcAft>
                <a:spcPts val="0"/>
              </a:spcAft>
              <a:buClr>
                <a:srgbClr val="000000"/>
              </a:buClr>
              <a:buSzPts val="1000"/>
              <a:buFont typeface="Arial"/>
              <a:buNone/>
              <a:defRPr b="0" i="0" sz="1000" u="none" cap="none" strike="noStrike">
                <a:solidFill>
                  <a:srgbClr val="A5A5A5"/>
                </a:solidFill>
                <a:latin typeface="Avenir"/>
                <a:ea typeface="Avenir"/>
                <a:cs typeface="Avenir"/>
                <a:sym typeface="Avenir"/>
              </a:defRPr>
            </a:lvl1pPr>
            <a:lvl2pPr indent="0" lvl="1" marL="0" marR="0" algn="l">
              <a:lnSpc>
                <a:spcPct val="100000"/>
              </a:lnSpc>
              <a:spcBef>
                <a:spcPts val="0"/>
              </a:spcBef>
              <a:spcAft>
                <a:spcPts val="0"/>
              </a:spcAft>
              <a:buClr>
                <a:srgbClr val="000000"/>
              </a:buClr>
              <a:buSzPts val="1000"/>
              <a:buFont typeface="Arial"/>
              <a:buNone/>
              <a:defRPr b="0" i="0" sz="1000" u="none" cap="none" strike="noStrike">
                <a:solidFill>
                  <a:srgbClr val="A5A5A5"/>
                </a:solidFill>
                <a:latin typeface="Avenir"/>
                <a:ea typeface="Avenir"/>
                <a:cs typeface="Avenir"/>
                <a:sym typeface="Avenir"/>
              </a:defRPr>
            </a:lvl2pPr>
            <a:lvl3pPr indent="0" lvl="2" marL="0" marR="0" algn="l">
              <a:lnSpc>
                <a:spcPct val="100000"/>
              </a:lnSpc>
              <a:spcBef>
                <a:spcPts val="0"/>
              </a:spcBef>
              <a:spcAft>
                <a:spcPts val="0"/>
              </a:spcAft>
              <a:buClr>
                <a:srgbClr val="000000"/>
              </a:buClr>
              <a:buSzPts val="1000"/>
              <a:buFont typeface="Arial"/>
              <a:buNone/>
              <a:defRPr b="0" i="0" sz="1000" u="none" cap="none" strike="noStrike">
                <a:solidFill>
                  <a:srgbClr val="A5A5A5"/>
                </a:solidFill>
                <a:latin typeface="Avenir"/>
                <a:ea typeface="Avenir"/>
                <a:cs typeface="Avenir"/>
                <a:sym typeface="Avenir"/>
              </a:defRPr>
            </a:lvl3pPr>
            <a:lvl4pPr indent="0" lvl="3" marL="0" marR="0" algn="l">
              <a:lnSpc>
                <a:spcPct val="100000"/>
              </a:lnSpc>
              <a:spcBef>
                <a:spcPts val="0"/>
              </a:spcBef>
              <a:spcAft>
                <a:spcPts val="0"/>
              </a:spcAft>
              <a:buClr>
                <a:srgbClr val="000000"/>
              </a:buClr>
              <a:buSzPts val="1000"/>
              <a:buFont typeface="Arial"/>
              <a:buNone/>
              <a:defRPr b="0" i="0" sz="1000" u="none" cap="none" strike="noStrike">
                <a:solidFill>
                  <a:srgbClr val="A5A5A5"/>
                </a:solidFill>
                <a:latin typeface="Avenir"/>
                <a:ea typeface="Avenir"/>
                <a:cs typeface="Avenir"/>
                <a:sym typeface="Avenir"/>
              </a:defRPr>
            </a:lvl4pPr>
            <a:lvl5pPr indent="0" lvl="4" marL="0" marR="0" algn="l">
              <a:lnSpc>
                <a:spcPct val="100000"/>
              </a:lnSpc>
              <a:spcBef>
                <a:spcPts val="0"/>
              </a:spcBef>
              <a:spcAft>
                <a:spcPts val="0"/>
              </a:spcAft>
              <a:buClr>
                <a:srgbClr val="000000"/>
              </a:buClr>
              <a:buSzPts val="1000"/>
              <a:buFont typeface="Arial"/>
              <a:buNone/>
              <a:defRPr b="0" i="0" sz="1000" u="none" cap="none" strike="noStrike">
                <a:solidFill>
                  <a:srgbClr val="A5A5A5"/>
                </a:solidFill>
                <a:latin typeface="Avenir"/>
                <a:ea typeface="Avenir"/>
                <a:cs typeface="Avenir"/>
                <a:sym typeface="Avenir"/>
              </a:defRPr>
            </a:lvl5pPr>
            <a:lvl6pPr indent="0" lvl="5" marL="0" marR="0" algn="l">
              <a:lnSpc>
                <a:spcPct val="100000"/>
              </a:lnSpc>
              <a:spcBef>
                <a:spcPts val="0"/>
              </a:spcBef>
              <a:spcAft>
                <a:spcPts val="0"/>
              </a:spcAft>
              <a:buClr>
                <a:srgbClr val="000000"/>
              </a:buClr>
              <a:buSzPts val="1000"/>
              <a:buFont typeface="Arial"/>
              <a:buNone/>
              <a:defRPr b="0" i="0" sz="1000" u="none" cap="none" strike="noStrike">
                <a:solidFill>
                  <a:srgbClr val="A5A5A5"/>
                </a:solidFill>
                <a:latin typeface="Avenir"/>
                <a:ea typeface="Avenir"/>
                <a:cs typeface="Avenir"/>
                <a:sym typeface="Avenir"/>
              </a:defRPr>
            </a:lvl6pPr>
            <a:lvl7pPr indent="0" lvl="6" marL="0" marR="0" algn="l">
              <a:lnSpc>
                <a:spcPct val="100000"/>
              </a:lnSpc>
              <a:spcBef>
                <a:spcPts val="0"/>
              </a:spcBef>
              <a:spcAft>
                <a:spcPts val="0"/>
              </a:spcAft>
              <a:buClr>
                <a:srgbClr val="000000"/>
              </a:buClr>
              <a:buSzPts val="1000"/>
              <a:buFont typeface="Arial"/>
              <a:buNone/>
              <a:defRPr b="0" i="0" sz="1000" u="none" cap="none" strike="noStrike">
                <a:solidFill>
                  <a:srgbClr val="A5A5A5"/>
                </a:solidFill>
                <a:latin typeface="Avenir"/>
                <a:ea typeface="Avenir"/>
                <a:cs typeface="Avenir"/>
                <a:sym typeface="Avenir"/>
              </a:defRPr>
            </a:lvl7pPr>
            <a:lvl8pPr indent="0" lvl="7" marL="0" marR="0" algn="l">
              <a:lnSpc>
                <a:spcPct val="100000"/>
              </a:lnSpc>
              <a:spcBef>
                <a:spcPts val="0"/>
              </a:spcBef>
              <a:spcAft>
                <a:spcPts val="0"/>
              </a:spcAft>
              <a:buClr>
                <a:srgbClr val="000000"/>
              </a:buClr>
              <a:buSzPts val="1000"/>
              <a:buFont typeface="Arial"/>
              <a:buNone/>
              <a:defRPr b="0" i="0" sz="1000" u="none" cap="none" strike="noStrike">
                <a:solidFill>
                  <a:srgbClr val="A5A5A5"/>
                </a:solidFill>
                <a:latin typeface="Avenir"/>
                <a:ea typeface="Avenir"/>
                <a:cs typeface="Avenir"/>
                <a:sym typeface="Avenir"/>
              </a:defRPr>
            </a:lvl8pPr>
            <a:lvl9pPr indent="0" lvl="8" marL="0" marR="0" algn="l">
              <a:lnSpc>
                <a:spcPct val="100000"/>
              </a:lnSpc>
              <a:spcBef>
                <a:spcPts val="0"/>
              </a:spcBef>
              <a:spcAft>
                <a:spcPts val="0"/>
              </a:spcAft>
              <a:buClr>
                <a:srgbClr val="000000"/>
              </a:buClr>
              <a:buSzPts val="1000"/>
              <a:buFont typeface="Arial"/>
              <a:buNone/>
              <a:defRPr b="0" i="0" sz="1000" u="none" cap="none" strike="noStrike">
                <a:solidFill>
                  <a:srgbClr val="A5A5A5"/>
                </a:solidFill>
                <a:latin typeface="Avenir"/>
                <a:ea typeface="Avenir"/>
                <a:cs typeface="Avenir"/>
                <a:sym typeface="Avenir"/>
              </a:defRPr>
            </a:lvl9pPr>
          </a:lstStyle>
          <a:p>
            <a:pPr indent="0" lvl="0" marL="0" rtl="0" algn="l">
              <a:spcBef>
                <a:spcPts val="0"/>
              </a:spcBef>
              <a:spcAft>
                <a:spcPts val="0"/>
              </a:spcAft>
              <a:buNone/>
            </a:pPr>
            <a:r>
              <a:rPr lang="en"/>
              <a:t>page </a:t>
            </a:r>
            <a:fld id="{00000000-1234-1234-1234-123412341234}" type="slidenum">
              <a:rPr lang="en"/>
              <a:t>‹#›</a:t>
            </a:fld>
            <a:endParaRPr/>
          </a:p>
        </p:txBody>
      </p:sp>
    </p:spTree>
  </p:cSld>
  <p:clrMapOvr>
    <a:masterClrMapping/>
  </p:clrMapOvr>
</p:sldLayout>
</file>

<file path=ppt/slideLayouts/slideLayout5.xml><?xml version="1.0" encoding="utf-8"?>
<p:sldLayout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matchingName="1_Title Only">
  <p:cSld name="1_Title Only">
    <p:spTree>
      <p:nvGrpSpPr>
        <p:cNvPr id="28" name="Shape 28"/>
        <p:cNvGrpSpPr/>
        <p:nvPr/>
      </p:nvGrpSpPr>
      <p:grpSpPr>
        <a:xfrm>
          <a:off x="0" y="0"/>
          <a:ext cx="0" cy="0"/>
          <a:chOff x="0" y="0"/>
          <a:chExt cx="0" cy="0"/>
        </a:xfrm>
      </p:grpSpPr>
      <p:sp>
        <p:nvSpPr>
          <p:cNvPr id="29" name="Google Shape;29;p6"/>
          <p:cNvSpPr txBox="1"/>
          <p:nvPr>
            <p:ph type="title"/>
          </p:nvPr>
        </p:nvSpPr>
        <p:spPr>
          <a:xfrm>
            <a:off x="252000" y="198000"/>
            <a:ext cx="6480000" cy="432000"/>
          </a:xfrm>
          <a:prstGeom prst="rect">
            <a:avLst/>
          </a:prstGeom>
          <a:noFill/>
          <a:ln>
            <a:noFill/>
          </a:ln>
        </p:spPr>
        <p:txBody>
          <a:bodyPr anchorCtr="0" anchor="t" bIns="0" lIns="0" spcFirstLastPara="1" rIns="0" wrap="square" tIns="0">
            <a:noAutofit/>
          </a:bodyPr>
          <a:lstStyle>
            <a:lvl1pPr lvl="0" algn="l">
              <a:lnSpc>
                <a:spcPct val="90000"/>
              </a:lnSpc>
              <a:spcBef>
                <a:spcPts val="0"/>
              </a:spcBef>
              <a:spcAft>
                <a:spcPts val="0"/>
              </a:spcAft>
              <a:buSzPts val="3000"/>
              <a:buNone/>
              <a:defRPr/>
            </a:lvl1pPr>
            <a:lvl2pPr lvl="1" algn="l">
              <a:lnSpc>
                <a:spcPct val="100000"/>
              </a:lnSpc>
              <a:spcBef>
                <a:spcPts val="0"/>
              </a:spcBef>
              <a:spcAft>
                <a:spcPts val="0"/>
              </a:spcAft>
              <a:buSzPts val="1400"/>
              <a:buNone/>
              <a:defRPr/>
            </a:lvl2pPr>
            <a:lvl3pPr lvl="2" algn="l">
              <a:lnSpc>
                <a:spcPct val="100000"/>
              </a:lnSpc>
              <a:spcBef>
                <a:spcPts val="0"/>
              </a:spcBef>
              <a:spcAft>
                <a:spcPts val="0"/>
              </a:spcAft>
              <a:buSzPts val="1400"/>
              <a:buNone/>
              <a:defRPr/>
            </a:lvl3pPr>
            <a:lvl4pPr lvl="3" algn="l">
              <a:lnSpc>
                <a:spcPct val="100000"/>
              </a:lnSpc>
              <a:spcBef>
                <a:spcPts val="0"/>
              </a:spcBef>
              <a:spcAft>
                <a:spcPts val="0"/>
              </a:spcAft>
              <a:buSzPts val="1400"/>
              <a:buNone/>
              <a:defRPr/>
            </a:lvl4pPr>
            <a:lvl5pPr lvl="4" algn="l">
              <a:lnSpc>
                <a:spcPct val="100000"/>
              </a:lnSpc>
              <a:spcBef>
                <a:spcPts val="0"/>
              </a:spcBef>
              <a:spcAft>
                <a:spcPts val="0"/>
              </a:spcAft>
              <a:buSzPts val="1400"/>
              <a:buNone/>
              <a:defRPr/>
            </a:lvl5pPr>
            <a:lvl6pPr lvl="5" algn="l">
              <a:lnSpc>
                <a:spcPct val="100000"/>
              </a:lnSpc>
              <a:spcBef>
                <a:spcPts val="0"/>
              </a:spcBef>
              <a:spcAft>
                <a:spcPts val="0"/>
              </a:spcAft>
              <a:buSzPts val="1400"/>
              <a:buNone/>
              <a:defRPr/>
            </a:lvl6pPr>
            <a:lvl7pPr lvl="6" algn="l">
              <a:lnSpc>
                <a:spcPct val="100000"/>
              </a:lnSpc>
              <a:spcBef>
                <a:spcPts val="0"/>
              </a:spcBef>
              <a:spcAft>
                <a:spcPts val="0"/>
              </a:spcAft>
              <a:buSzPts val="1400"/>
              <a:buNone/>
              <a:defRPr/>
            </a:lvl7pPr>
            <a:lvl8pPr lvl="7" algn="l">
              <a:lnSpc>
                <a:spcPct val="100000"/>
              </a:lnSpc>
              <a:spcBef>
                <a:spcPts val="0"/>
              </a:spcBef>
              <a:spcAft>
                <a:spcPts val="0"/>
              </a:spcAft>
              <a:buSzPts val="1400"/>
              <a:buNone/>
              <a:defRPr/>
            </a:lvl8pPr>
            <a:lvl9pPr lvl="8" algn="l">
              <a:lnSpc>
                <a:spcPct val="100000"/>
              </a:lnSpc>
              <a:spcBef>
                <a:spcPts val="0"/>
              </a:spcBef>
              <a:spcAft>
                <a:spcPts val="0"/>
              </a:spcAft>
              <a:buSzPts val="1400"/>
              <a:buNone/>
              <a:defRPr/>
            </a:lvl9pPr>
          </a:lstStyle>
          <a:p/>
        </p:txBody>
      </p:sp>
      <p:sp>
        <p:nvSpPr>
          <p:cNvPr id="30" name="Google Shape;30;p6"/>
          <p:cNvSpPr txBox="1"/>
          <p:nvPr>
            <p:ph idx="11" type="ftr"/>
          </p:nvPr>
        </p:nvSpPr>
        <p:spPr>
          <a:xfrm>
            <a:off x="3134375" y="4791456"/>
            <a:ext cx="4278300" cy="180000"/>
          </a:xfrm>
          <a:prstGeom prst="rect">
            <a:avLst/>
          </a:prstGeom>
          <a:noFill/>
          <a:ln>
            <a:noFill/>
          </a:ln>
        </p:spPr>
        <p:txBody>
          <a:bodyPr anchorCtr="0" anchor="t" bIns="0" lIns="0" spcFirstLastPara="1" rIns="0" wrap="square" tIns="0">
            <a:noAutofit/>
          </a:bodyPr>
          <a:lstStyle>
            <a:lvl1pPr lvl="0" marR="0" rtl="0" algn="l">
              <a:lnSpc>
                <a:spcPct val="100000"/>
              </a:lnSpc>
              <a:spcBef>
                <a:spcPts val="0"/>
              </a:spcBef>
              <a:spcAft>
                <a:spcPts val="0"/>
              </a:spcAft>
              <a:buClr>
                <a:srgbClr val="000000"/>
              </a:buClr>
              <a:buSzPts val="1400"/>
              <a:buFont typeface="Arial"/>
              <a:buNone/>
              <a:defRPr b="0" i="0" sz="800" u="none" cap="none" strike="noStrike">
                <a:solidFill>
                  <a:srgbClr val="A5A5A5"/>
                </a:solidFill>
                <a:latin typeface="Arial"/>
                <a:ea typeface="Arial"/>
                <a:cs typeface="Arial"/>
                <a:sym typeface="Arial"/>
              </a:defRPr>
            </a:lvl1pPr>
            <a:lvl2pPr lvl="1" marR="0" rtl="0" algn="l">
              <a:lnSpc>
                <a:spcPct val="100000"/>
              </a:lnSpc>
              <a:spcBef>
                <a:spcPts val="0"/>
              </a:spcBef>
              <a:spcAft>
                <a:spcPts val="0"/>
              </a:spcAft>
              <a:buClr>
                <a:srgbClr val="000000"/>
              </a:buClr>
              <a:buSzPts val="1400"/>
              <a:buFont typeface="Arial"/>
              <a:buNone/>
              <a:defRPr b="0" i="0" sz="1400" u="none" cap="none" strike="noStrike">
                <a:solidFill>
                  <a:srgbClr val="000000"/>
                </a:solidFill>
                <a:latin typeface="Arial"/>
                <a:ea typeface="Arial"/>
                <a:cs typeface="Arial"/>
                <a:sym typeface="Arial"/>
              </a:defRPr>
            </a:lvl2pPr>
            <a:lvl3pPr lvl="2" marR="0" rtl="0" algn="l">
              <a:lnSpc>
                <a:spcPct val="100000"/>
              </a:lnSpc>
              <a:spcBef>
                <a:spcPts val="0"/>
              </a:spcBef>
              <a:spcAft>
                <a:spcPts val="0"/>
              </a:spcAft>
              <a:buClr>
                <a:srgbClr val="000000"/>
              </a:buClr>
              <a:buSzPts val="1400"/>
              <a:buFont typeface="Arial"/>
              <a:buNone/>
              <a:defRPr b="0" i="0" sz="1400" u="none" cap="none" strike="noStrike">
                <a:solidFill>
                  <a:srgbClr val="000000"/>
                </a:solidFill>
                <a:latin typeface="Arial"/>
                <a:ea typeface="Arial"/>
                <a:cs typeface="Arial"/>
                <a:sym typeface="Arial"/>
              </a:defRPr>
            </a:lvl3pPr>
            <a:lvl4pPr lvl="3" marR="0" rtl="0" algn="l">
              <a:lnSpc>
                <a:spcPct val="100000"/>
              </a:lnSpc>
              <a:spcBef>
                <a:spcPts val="0"/>
              </a:spcBef>
              <a:spcAft>
                <a:spcPts val="0"/>
              </a:spcAft>
              <a:buClr>
                <a:srgbClr val="000000"/>
              </a:buClr>
              <a:buSzPts val="1400"/>
              <a:buFont typeface="Arial"/>
              <a:buNone/>
              <a:defRPr b="0" i="0" sz="1400" u="none" cap="none" strike="noStrike">
                <a:solidFill>
                  <a:srgbClr val="000000"/>
                </a:solidFill>
                <a:latin typeface="Arial"/>
                <a:ea typeface="Arial"/>
                <a:cs typeface="Arial"/>
                <a:sym typeface="Arial"/>
              </a:defRPr>
            </a:lvl4pPr>
            <a:lvl5pPr lvl="4" marR="0" rtl="0" algn="l">
              <a:lnSpc>
                <a:spcPct val="100000"/>
              </a:lnSpc>
              <a:spcBef>
                <a:spcPts val="0"/>
              </a:spcBef>
              <a:spcAft>
                <a:spcPts val="0"/>
              </a:spcAft>
              <a:buClr>
                <a:srgbClr val="000000"/>
              </a:buClr>
              <a:buSzPts val="1400"/>
              <a:buFont typeface="Arial"/>
              <a:buNone/>
              <a:defRPr b="0" i="0" sz="1400" u="none" cap="none" strike="noStrike">
                <a:solidFill>
                  <a:srgbClr val="000000"/>
                </a:solidFill>
                <a:latin typeface="Arial"/>
                <a:ea typeface="Arial"/>
                <a:cs typeface="Arial"/>
                <a:sym typeface="Arial"/>
              </a:defRPr>
            </a:lvl5pPr>
            <a:lvl6pPr lvl="5" marR="0" rtl="0" algn="l">
              <a:lnSpc>
                <a:spcPct val="100000"/>
              </a:lnSpc>
              <a:spcBef>
                <a:spcPts val="0"/>
              </a:spcBef>
              <a:spcAft>
                <a:spcPts val="0"/>
              </a:spcAft>
              <a:buClr>
                <a:srgbClr val="000000"/>
              </a:buClr>
              <a:buSzPts val="1400"/>
              <a:buFont typeface="Arial"/>
              <a:buNone/>
              <a:defRPr b="0" i="0" sz="1400" u="none" cap="none" strike="noStrike">
                <a:solidFill>
                  <a:srgbClr val="000000"/>
                </a:solidFill>
                <a:latin typeface="Arial"/>
                <a:ea typeface="Arial"/>
                <a:cs typeface="Arial"/>
                <a:sym typeface="Arial"/>
              </a:defRPr>
            </a:lvl6pPr>
            <a:lvl7pPr lvl="6" marR="0" rtl="0" algn="l">
              <a:lnSpc>
                <a:spcPct val="100000"/>
              </a:lnSpc>
              <a:spcBef>
                <a:spcPts val="0"/>
              </a:spcBef>
              <a:spcAft>
                <a:spcPts val="0"/>
              </a:spcAft>
              <a:buClr>
                <a:srgbClr val="000000"/>
              </a:buClr>
              <a:buSzPts val="1400"/>
              <a:buFont typeface="Arial"/>
              <a:buNone/>
              <a:defRPr b="0" i="0" sz="1400" u="none" cap="none" strike="noStrike">
                <a:solidFill>
                  <a:srgbClr val="000000"/>
                </a:solidFill>
                <a:latin typeface="Arial"/>
                <a:ea typeface="Arial"/>
                <a:cs typeface="Arial"/>
                <a:sym typeface="Arial"/>
              </a:defRPr>
            </a:lvl7pPr>
            <a:lvl8pPr lvl="7" marR="0" rtl="0" algn="l">
              <a:lnSpc>
                <a:spcPct val="100000"/>
              </a:lnSpc>
              <a:spcBef>
                <a:spcPts val="0"/>
              </a:spcBef>
              <a:spcAft>
                <a:spcPts val="0"/>
              </a:spcAft>
              <a:buClr>
                <a:srgbClr val="000000"/>
              </a:buClr>
              <a:buSzPts val="1400"/>
              <a:buFont typeface="Arial"/>
              <a:buNone/>
              <a:defRPr b="0" i="0" sz="1400" u="none" cap="none" strike="noStrike">
                <a:solidFill>
                  <a:srgbClr val="000000"/>
                </a:solidFill>
                <a:latin typeface="Arial"/>
                <a:ea typeface="Arial"/>
                <a:cs typeface="Arial"/>
                <a:sym typeface="Arial"/>
              </a:defRPr>
            </a:lvl8pPr>
            <a:lvl9pPr lvl="8" marR="0" rtl="0" algn="l">
              <a:lnSpc>
                <a:spcPct val="100000"/>
              </a:lnSpc>
              <a:spcBef>
                <a:spcPts val="0"/>
              </a:spcBef>
              <a:spcAft>
                <a:spcPts val="0"/>
              </a:spcAft>
              <a:buClr>
                <a:srgbClr val="000000"/>
              </a:buClr>
              <a:buSzPts val="1400"/>
              <a:buFont typeface="Arial"/>
              <a:buNone/>
              <a:defRPr b="0" i="0" sz="1400" u="none" cap="none" strike="noStrike">
                <a:solidFill>
                  <a:srgbClr val="000000"/>
                </a:solidFill>
                <a:latin typeface="Arial"/>
                <a:ea typeface="Arial"/>
                <a:cs typeface="Arial"/>
                <a:sym typeface="Arial"/>
              </a:defRPr>
            </a:lvl9pPr>
          </a:lstStyle>
          <a:p/>
        </p:txBody>
      </p:sp>
    </p:spTree>
  </p:cSld>
  <p:clrMapOvr>
    <a:masterClrMapping/>
  </p:clrMapOvr>
</p:sldLayout>
</file>

<file path=ppt/slideLayouts/slideLayout6.xml><?xml version="1.0" encoding="utf-8"?>
<p:sldLayout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matchingName="Title Only">
  <p:cSld name="Title Only">
    <p:spTree>
      <p:nvGrpSpPr>
        <p:cNvPr id="31" name="Shape 31"/>
        <p:cNvGrpSpPr/>
        <p:nvPr/>
      </p:nvGrpSpPr>
      <p:grpSpPr>
        <a:xfrm>
          <a:off x="0" y="0"/>
          <a:ext cx="0" cy="0"/>
          <a:chOff x="0" y="0"/>
          <a:chExt cx="0" cy="0"/>
        </a:xfrm>
      </p:grpSpPr>
      <p:sp>
        <p:nvSpPr>
          <p:cNvPr id="32" name="Google Shape;32;p7"/>
          <p:cNvSpPr txBox="1"/>
          <p:nvPr>
            <p:ph type="title"/>
          </p:nvPr>
        </p:nvSpPr>
        <p:spPr>
          <a:xfrm>
            <a:off x="252000" y="198000"/>
            <a:ext cx="7895700" cy="432000"/>
          </a:xfrm>
          <a:prstGeom prst="rect">
            <a:avLst/>
          </a:prstGeom>
          <a:noFill/>
          <a:ln>
            <a:noFill/>
          </a:ln>
        </p:spPr>
        <p:txBody>
          <a:bodyPr anchorCtr="0" anchor="t" bIns="0" lIns="0" spcFirstLastPara="1" rIns="0" wrap="square" tIns="0">
            <a:noAutofit/>
          </a:bodyPr>
          <a:lstStyle>
            <a:lvl1pPr lvl="0" algn="l">
              <a:lnSpc>
                <a:spcPct val="100000"/>
              </a:lnSpc>
              <a:spcBef>
                <a:spcPts val="0"/>
              </a:spcBef>
              <a:spcAft>
                <a:spcPts val="0"/>
              </a:spcAft>
              <a:buClr>
                <a:schemeClr val="dk2"/>
              </a:buClr>
              <a:buSzPts val="2400"/>
              <a:buFont typeface="Arial"/>
              <a:buNone/>
              <a:defRPr sz="2200"/>
            </a:lvl1pPr>
            <a:lvl2pPr lvl="1" algn="l">
              <a:lnSpc>
                <a:spcPct val="100000"/>
              </a:lnSpc>
              <a:spcBef>
                <a:spcPts val="0"/>
              </a:spcBef>
              <a:spcAft>
                <a:spcPts val="0"/>
              </a:spcAft>
              <a:buSzPts val="1400"/>
              <a:buNone/>
              <a:defRPr/>
            </a:lvl2pPr>
            <a:lvl3pPr lvl="2" algn="l">
              <a:lnSpc>
                <a:spcPct val="100000"/>
              </a:lnSpc>
              <a:spcBef>
                <a:spcPts val="0"/>
              </a:spcBef>
              <a:spcAft>
                <a:spcPts val="0"/>
              </a:spcAft>
              <a:buSzPts val="1400"/>
              <a:buNone/>
              <a:defRPr/>
            </a:lvl3pPr>
            <a:lvl4pPr lvl="3" algn="l">
              <a:lnSpc>
                <a:spcPct val="100000"/>
              </a:lnSpc>
              <a:spcBef>
                <a:spcPts val="0"/>
              </a:spcBef>
              <a:spcAft>
                <a:spcPts val="0"/>
              </a:spcAft>
              <a:buSzPts val="1400"/>
              <a:buNone/>
              <a:defRPr/>
            </a:lvl4pPr>
            <a:lvl5pPr lvl="4" algn="l">
              <a:lnSpc>
                <a:spcPct val="100000"/>
              </a:lnSpc>
              <a:spcBef>
                <a:spcPts val="0"/>
              </a:spcBef>
              <a:spcAft>
                <a:spcPts val="0"/>
              </a:spcAft>
              <a:buSzPts val="1400"/>
              <a:buNone/>
              <a:defRPr/>
            </a:lvl5pPr>
            <a:lvl6pPr lvl="5" algn="l">
              <a:lnSpc>
                <a:spcPct val="100000"/>
              </a:lnSpc>
              <a:spcBef>
                <a:spcPts val="0"/>
              </a:spcBef>
              <a:spcAft>
                <a:spcPts val="0"/>
              </a:spcAft>
              <a:buSzPts val="1400"/>
              <a:buNone/>
              <a:defRPr/>
            </a:lvl6pPr>
            <a:lvl7pPr lvl="6" algn="l">
              <a:lnSpc>
                <a:spcPct val="100000"/>
              </a:lnSpc>
              <a:spcBef>
                <a:spcPts val="0"/>
              </a:spcBef>
              <a:spcAft>
                <a:spcPts val="0"/>
              </a:spcAft>
              <a:buSzPts val="1400"/>
              <a:buNone/>
              <a:defRPr/>
            </a:lvl7pPr>
            <a:lvl8pPr lvl="7" algn="l">
              <a:lnSpc>
                <a:spcPct val="100000"/>
              </a:lnSpc>
              <a:spcBef>
                <a:spcPts val="0"/>
              </a:spcBef>
              <a:spcAft>
                <a:spcPts val="0"/>
              </a:spcAft>
              <a:buSzPts val="1400"/>
              <a:buNone/>
              <a:defRPr/>
            </a:lvl8pPr>
            <a:lvl9pPr lvl="8" algn="l">
              <a:lnSpc>
                <a:spcPct val="100000"/>
              </a:lnSpc>
              <a:spcBef>
                <a:spcPts val="0"/>
              </a:spcBef>
              <a:spcAft>
                <a:spcPts val="0"/>
              </a:spcAft>
              <a:buSzPts val="1400"/>
              <a:buNone/>
              <a:defRPr/>
            </a:lvl9pPr>
          </a:lstStyle>
          <a:p/>
        </p:txBody>
      </p:sp>
    </p:spTree>
  </p:cSld>
  <p:clrMapOvr>
    <a:masterClrMapping/>
  </p:clrMapOvr>
  <p:extLst>
    <p:ext uri="{DCECCB84-F9BA-43D5-87BE-67443E8EF086}">
      <p15:sldGuideLst>
        <p15:guide id="1" pos="160">
          <p15:clr>
            <a:srgbClr val="CCCCCC"/>
          </p15:clr>
        </p15:guide>
        <p15:guide id="2" pos="5600">
          <p15:clr>
            <a:srgbClr val="CCCCCC"/>
          </p15:clr>
        </p15:guide>
      </p15:sldGuideLst>
    </p:ext>
  </p:extLst>
</p:sldLayout>
</file>

<file path=ppt/slideLayouts/slideLayout7.xml><?xml version="1.0" encoding="utf-8"?>
<p:sldLayout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matchingName="Chapter section">
  <p:cSld name="Chapter section">
    <p:spTree>
      <p:nvGrpSpPr>
        <p:cNvPr id="33" name="Shape 33"/>
        <p:cNvGrpSpPr/>
        <p:nvPr/>
      </p:nvGrpSpPr>
      <p:grpSpPr>
        <a:xfrm>
          <a:off x="0" y="0"/>
          <a:ext cx="0" cy="0"/>
          <a:chOff x="0" y="0"/>
          <a:chExt cx="0" cy="0"/>
        </a:xfrm>
      </p:grpSpPr>
      <p:sp>
        <p:nvSpPr>
          <p:cNvPr id="34" name="Google Shape;34;p8"/>
          <p:cNvSpPr txBox="1"/>
          <p:nvPr>
            <p:ph idx="12" type="sldNum"/>
          </p:nvPr>
        </p:nvSpPr>
        <p:spPr>
          <a:xfrm>
            <a:off x="252000" y="4788000"/>
            <a:ext cx="720000" cy="180000"/>
          </a:xfrm>
          <a:prstGeom prst="rect">
            <a:avLst/>
          </a:prstGeom>
          <a:noFill/>
          <a:ln>
            <a:noFill/>
          </a:ln>
        </p:spPr>
        <p:txBody>
          <a:bodyPr anchorCtr="0" anchor="t" bIns="0" lIns="0" spcFirstLastPara="1" rIns="0" wrap="square" tIns="0">
            <a:noAutofit/>
          </a:bodyPr>
          <a:lstStyle>
            <a:lvl1pPr indent="0" lvl="0" marL="0" marR="0" algn="l">
              <a:lnSpc>
                <a:spcPct val="100000"/>
              </a:lnSpc>
              <a:spcBef>
                <a:spcPts val="0"/>
              </a:spcBef>
              <a:spcAft>
                <a:spcPts val="0"/>
              </a:spcAft>
              <a:buClr>
                <a:srgbClr val="000000"/>
              </a:buClr>
              <a:buSzPts val="1000"/>
              <a:buFont typeface="Arial"/>
              <a:buNone/>
              <a:defRPr b="0" i="0" sz="1000" u="none" cap="none" strike="noStrike">
                <a:solidFill>
                  <a:srgbClr val="A5A5A5"/>
                </a:solidFill>
                <a:latin typeface="Avenir"/>
                <a:ea typeface="Avenir"/>
                <a:cs typeface="Avenir"/>
                <a:sym typeface="Avenir"/>
              </a:defRPr>
            </a:lvl1pPr>
            <a:lvl2pPr indent="0" lvl="1" marL="0" marR="0" algn="l">
              <a:lnSpc>
                <a:spcPct val="100000"/>
              </a:lnSpc>
              <a:spcBef>
                <a:spcPts val="0"/>
              </a:spcBef>
              <a:spcAft>
                <a:spcPts val="0"/>
              </a:spcAft>
              <a:buClr>
                <a:srgbClr val="000000"/>
              </a:buClr>
              <a:buSzPts val="1000"/>
              <a:buFont typeface="Arial"/>
              <a:buNone/>
              <a:defRPr b="0" i="0" sz="1000" u="none" cap="none" strike="noStrike">
                <a:solidFill>
                  <a:srgbClr val="A5A5A5"/>
                </a:solidFill>
                <a:latin typeface="Avenir"/>
                <a:ea typeface="Avenir"/>
                <a:cs typeface="Avenir"/>
                <a:sym typeface="Avenir"/>
              </a:defRPr>
            </a:lvl2pPr>
            <a:lvl3pPr indent="0" lvl="2" marL="0" marR="0" algn="l">
              <a:lnSpc>
                <a:spcPct val="100000"/>
              </a:lnSpc>
              <a:spcBef>
                <a:spcPts val="0"/>
              </a:spcBef>
              <a:spcAft>
                <a:spcPts val="0"/>
              </a:spcAft>
              <a:buClr>
                <a:srgbClr val="000000"/>
              </a:buClr>
              <a:buSzPts val="1000"/>
              <a:buFont typeface="Arial"/>
              <a:buNone/>
              <a:defRPr b="0" i="0" sz="1000" u="none" cap="none" strike="noStrike">
                <a:solidFill>
                  <a:srgbClr val="A5A5A5"/>
                </a:solidFill>
                <a:latin typeface="Avenir"/>
                <a:ea typeface="Avenir"/>
                <a:cs typeface="Avenir"/>
                <a:sym typeface="Avenir"/>
              </a:defRPr>
            </a:lvl3pPr>
            <a:lvl4pPr indent="0" lvl="3" marL="0" marR="0" algn="l">
              <a:lnSpc>
                <a:spcPct val="100000"/>
              </a:lnSpc>
              <a:spcBef>
                <a:spcPts val="0"/>
              </a:spcBef>
              <a:spcAft>
                <a:spcPts val="0"/>
              </a:spcAft>
              <a:buClr>
                <a:srgbClr val="000000"/>
              </a:buClr>
              <a:buSzPts val="1000"/>
              <a:buFont typeface="Arial"/>
              <a:buNone/>
              <a:defRPr b="0" i="0" sz="1000" u="none" cap="none" strike="noStrike">
                <a:solidFill>
                  <a:srgbClr val="A5A5A5"/>
                </a:solidFill>
                <a:latin typeface="Avenir"/>
                <a:ea typeface="Avenir"/>
                <a:cs typeface="Avenir"/>
                <a:sym typeface="Avenir"/>
              </a:defRPr>
            </a:lvl4pPr>
            <a:lvl5pPr indent="0" lvl="4" marL="0" marR="0" algn="l">
              <a:lnSpc>
                <a:spcPct val="100000"/>
              </a:lnSpc>
              <a:spcBef>
                <a:spcPts val="0"/>
              </a:spcBef>
              <a:spcAft>
                <a:spcPts val="0"/>
              </a:spcAft>
              <a:buClr>
                <a:srgbClr val="000000"/>
              </a:buClr>
              <a:buSzPts val="1000"/>
              <a:buFont typeface="Arial"/>
              <a:buNone/>
              <a:defRPr b="0" i="0" sz="1000" u="none" cap="none" strike="noStrike">
                <a:solidFill>
                  <a:srgbClr val="A5A5A5"/>
                </a:solidFill>
                <a:latin typeface="Avenir"/>
                <a:ea typeface="Avenir"/>
                <a:cs typeface="Avenir"/>
                <a:sym typeface="Avenir"/>
              </a:defRPr>
            </a:lvl5pPr>
            <a:lvl6pPr indent="0" lvl="5" marL="0" marR="0" algn="l">
              <a:lnSpc>
                <a:spcPct val="100000"/>
              </a:lnSpc>
              <a:spcBef>
                <a:spcPts val="0"/>
              </a:spcBef>
              <a:spcAft>
                <a:spcPts val="0"/>
              </a:spcAft>
              <a:buClr>
                <a:srgbClr val="000000"/>
              </a:buClr>
              <a:buSzPts val="1000"/>
              <a:buFont typeface="Arial"/>
              <a:buNone/>
              <a:defRPr b="0" i="0" sz="1000" u="none" cap="none" strike="noStrike">
                <a:solidFill>
                  <a:srgbClr val="A5A5A5"/>
                </a:solidFill>
                <a:latin typeface="Avenir"/>
                <a:ea typeface="Avenir"/>
                <a:cs typeface="Avenir"/>
                <a:sym typeface="Avenir"/>
              </a:defRPr>
            </a:lvl6pPr>
            <a:lvl7pPr indent="0" lvl="6" marL="0" marR="0" algn="l">
              <a:lnSpc>
                <a:spcPct val="100000"/>
              </a:lnSpc>
              <a:spcBef>
                <a:spcPts val="0"/>
              </a:spcBef>
              <a:spcAft>
                <a:spcPts val="0"/>
              </a:spcAft>
              <a:buClr>
                <a:srgbClr val="000000"/>
              </a:buClr>
              <a:buSzPts val="1000"/>
              <a:buFont typeface="Arial"/>
              <a:buNone/>
              <a:defRPr b="0" i="0" sz="1000" u="none" cap="none" strike="noStrike">
                <a:solidFill>
                  <a:srgbClr val="A5A5A5"/>
                </a:solidFill>
                <a:latin typeface="Avenir"/>
                <a:ea typeface="Avenir"/>
                <a:cs typeface="Avenir"/>
                <a:sym typeface="Avenir"/>
              </a:defRPr>
            </a:lvl7pPr>
            <a:lvl8pPr indent="0" lvl="7" marL="0" marR="0" algn="l">
              <a:lnSpc>
                <a:spcPct val="100000"/>
              </a:lnSpc>
              <a:spcBef>
                <a:spcPts val="0"/>
              </a:spcBef>
              <a:spcAft>
                <a:spcPts val="0"/>
              </a:spcAft>
              <a:buClr>
                <a:srgbClr val="000000"/>
              </a:buClr>
              <a:buSzPts val="1000"/>
              <a:buFont typeface="Arial"/>
              <a:buNone/>
              <a:defRPr b="0" i="0" sz="1000" u="none" cap="none" strike="noStrike">
                <a:solidFill>
                  <a:srgbClr val="A5A5A5"/>
                </a:solidFill>
                <a:latin typeface="Avenir"/>
                <a:ea typeface="Avenir"/>
                <a:cs typeface="Avenir"/>
                <a:sym typeface="Avenir"/>
              </a:defRPr>
            </a:lvl8pPr>
            <a:lvl9pPr indent="0" lvl="8" marL="0" marR="0" algn="l">
              <a:lnSpc>
                <a:spcPct val="100000"/>
              </a:lnSpc>
              <a:spcBef>
                <a:spcPts val="0"/>
              </a:spcBef>
              <a:spcAft>
                <a:spcPts val="0"/>
              </a:spcAft>
              <a:buClr>
                <a:srgbClr val="000000"/>
              </a:buClr>
              <a:buSzPts val="1000"/>
              <a:buFont typeface="Arial"/>
              <a:buNone/>
              <a:defRPr b="0" i="0" sz="1000" u="none" cap="none" strike="noStrike">
                <a:solidFill>
                  <a:srgbClr val="A5A5A5"/>
                </a:solidFill>
                <a:latin typeface="Avenir"/>
                <a:ea typeface="Avenir"/>
                <a:cs typeface="Avenir"/>
                <a:sym typeface="Avenir"/>
              </a:defRPr>
            </a:lvl9pPr>
          </a:lstStyle>
          <a:p>
            <a:pPr indent="0" lvl="0" marL="0" rtl="0" algn="l">
              <a:spcBef>
                <a:spcPts val="0"/>
              </a:spcBef>
              <a:spcAft>
                <a:spcPts val="0"/>
              </a:spcAft>
              <a:buNone/>
            </a:pPr>
            <a:r>
              <a:rPr lang="en"/>
              <a:t>page </a:t>
            </a:r>
            <a:fld id="{00000000-1234-1234-1234-123412341234}" type="slidenum">
              <a:rPr lang="en"/>
              <a:t>‹#›</a:t>
            </a:fld>
            <a:endParaRPr/>
          </a:p>
        </p:txBody>
      </p:sp>
      <p:grpSp>
        <p:nvGrpSpPr>
          <p:cNvPr id="35" name="Google Shape;35;p8"/>
          <p:cNvGrpSpPr/>
          <p:nvPr/>
        </p:nvGrpSpPr>
        <p:grpSpPr>
          <a:xfrm rot="-7803577">
            <a:off x="-639929" y="2743939"/>
            <a:ext cx="1454509" cy="529350"/>
            <a:chOff x="2872284" y="-19038"/>
            <a:chExt cx="2116435" cy="770250"/>
          </a:xfrm>
        </p:grpSpPr>
        <p:sp>
          <p:nvSpPr>
            <p:cNvPr id="36" name="Google Shape;36;p8"/>
            <p:cNvSpPr/>
            <p:nvPr/>
          </p:nvSpPr>
          <p:spPr>
            <a:xfrm>
              <a:off x="4547119" y="309612"/>
              <a:ext cx="441600" cy="441600"/>
            </a:xfrm>
            <a:prstGeom prst="ellipse">
              <a:avLst/>
            </a:prstGeom>
            <a:solidFill>
              <a:srgbClr val="F9C28A"/>
            </a:solidFill>
            <a:ln>
              <a:noFill/>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400"/>
                <a:buFont typeface="Arial"/>
                <a:buNone/>
              </a:pPr>
              <a:r>
                <a:t/>
              </a:r>
              <a:endParaRPr b="0" i="0" sz="1400" u="none" cap="none" strike="noStrike">
                <a:solidFill>
                  <a:srgbClr val="FFFFFF"/>
                </a:solidFill>
                <a:latin typeface="Arial"/>
                <a:ea typeface="Arial"/>
                <a:cs typeface="Arial"/>
                <a:sym typeface="Arial"/>
              </a:endParaRPr>
            </a:p>
          </p:txBody>
        </p:sp>
        <p:sp>
          <p:nvSpPr>
            <p:cNvPr id="37" name="Google Shape;37;p8"/>
            <p:cNvSpPr/>
            <p:nvPr/>
          </p:nvSpPr>
          <p:spPr>
            <a:xfrm>
              <a:off x="2872284" y="-19038"/>
              <a:ext cx="181800" cy="181800"/>
            </a:xfrm>
            <a:prstGeom prst="ellipse">
              <a:avLst/>
            </a:prstGeom>
            <a:solidFill>
              <a:srgbClr val="F59B3F"/>
            </a:solidFill>
            <a:ln>
              <a:noFill/>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400"/>
                <a:buFont typeface="Arial"/>
                <a:buNone/>
              </a:pPr>
              <a:r>
                <a:t/>
              </a:r>
              <a:endParaRPr b="0" i="0" sz="1400" u="none" cap="none" strike="noStrike">
                <a:solidFill>
                  <a:srgbClr val="FFFFFF"/>
                </a:solidFill>
                <a:latin typeface="Arial"/>
                <a:ea typeface="Arial"/>
                <a:cs typeface="Arial"/>
                <a:sym typeface="Arial"/>
              </a:endParaRPr>
            </a:p>
          </p:txBody>
        </p:sp>
        <p:sp>
          <p:nvSpPr>
            <p:cNvPr id="38" name="Google Shape;38;p8"/>
            <p:cNvSpPr/>
            <p:nvPr/>
          </p:nvSpPr>
          <p:spPr>
            <a:xfrm>
              <a:off x="3662411" y="311971"/>
              <a:ext cx="181800" cy="181800"/>
            </a:xfrm>
            <a:prstGeom prst="ellipse">
              <a:avLst/>
            </a:prstGeom>
            <a:solidFill>
              <a:srgbClr val="AE9FC9"/>
            </a:solidFill>
            <a:ln>
              <a:noFill/>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400"/>
                <a:buFont typeface="Arial"/>
                <a:buNone/>
              </a:pPr>
              <a:r>
                <a:t/>
              </a:r>
              <a:endParaRPr b="0" i="0" sz="1400" u="none" cap="none" strike="noStrike">
                <a:solidFill>
                  <a:srgbClr val="FFFFFF"/>
                </a:solidFill>
                <a:latin typeface="Arial"/>
                <a:ea typeface="Arial"/>
                <a:cs typeface="Arial"/>
                <a:sym typeface="Arial"/>
              </a:endParaRPr>
            </a:p>
          </p:txBody>
        </p:sp>
      </p:grpSp>
      <p:grpSp>
        <p:nvGrpSpPr>
          <p:cNvPr id="39" name="Google Shape;39;p8"/>
          <p:cNvGrpSpPr/>
          <p:nvPr/>
        </p:nvGrpSpPr>
        <p:grpSpPr>
          <a:xfrm rot="-329941">
            <a:off x="-876268" y="3158210"/>
            <a:ext cx="2883712" cy="1495071"/>
            <a:chOff x="3432468" y="-291352"/>
            <a:chExt cx="3822158" cy="1981612"/>
          </a:xfrm>
        </p:grpSpPr>
        <p:sp>
          <p:nvSpPr>
            <p:cNvPr id="40" name="Google Shape;40;p8"/>
            <p:cNvSpPr/>
            <p:nvPr/>
          </p:nvSpPr>
          <p:spPr>
            <a:xfrm>
              <a:off x="5338474" y="-291352"/>
              <a:ext cx="441600" cy="441600"/>
            </a:xfrm>
            <a:prstGeom prst="ellipse">
              <a:avLst/>
            </a:prstGeom>
            <a:solidFill>
              <a:srgbClr val="AE9FC9"/>
            </a:solidFill>
            <a:ln>
              <a:noFill/>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400"/>
                <a:buFont typeface="Arial"/>
                <a:buNone/>
              </a:pPr>
              <a:r>
                <a:t/>
              </a:r>
              <a:endParaRPr b="0" i="0" sz="1400" u="none" cap="none" strike="noStrike">
                <a:solidFill>
                  <a:srgbClr val="FFFFFF"/>
                </a:solidFill>
                <a:latin typeface="Arial"/>
                <a:ea typeface="Arial"/>
                <a:cs typeface="Arial"/>
                <a:sym typeface="Arial"/>
              </a:endParaRPr>
            </a:p>
          </p:txBody>
        </p:sp>
        <p:sp>
          <p:nvSpPr>
            <p:cNvPr id="41" name="Google Shape;41;p8"/>
            <p:cNvSpPr/>
            <p:nvPr/>
          </p:nvSpPr>
          <p:spPr>
            <a:xfrm>
              <a:off x="4065253" y="406974"/>
              <a:ext cx="441600" cy="441600"/>
            </a:xfrm>
            <a:prstGeom prst="ellipse">
              <a:avLst/>
            </a:prstGeom>
            <a:solidFill>
              <a:srgbClr val="F59B3F"/>
            </a:solidFill>
            <a:ln>
              <a:noFill/>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400"/>
                <a:buFont typeface="Arial"/>
                <a:buNone/>
              </a:pPr>
              <a:r>
                <a:t/>
              </a:r>
              <a:endParaRPr b="0" i="0" sz="1400" u="none" cap="none" strike="noStrike">
                <a:solidFill>
                  <a:srgbClr val="FFFFFF"/>
                </a:solidFill>
                <a:latin typeface="Arial"/>
                <a:ea typeface="Arial"/>
                <a:cs typeface="Arial"/>
                <a:sym typeface="Arial"/>
              </a:endParaRPr>
            </a:p>
          </p:txBody>
        </p:sp>
        <p:sp>
          <p:nvSpPr>
            <p:cNvPr id="42" name="Google Shape;42;p8"/>
            <p:cNvSpPr/>
            <p:nvPr/>
          </p:nvSpPr>
          <p:spPr>
            <a:xfrm>
              <a:off x="4146298" y="-121061"/>
              <a:ext cx="181800" cy="181800"/>
            </a:xfrm>
            <a:prstGeom prst="ellipse">
              <a:avLst/>
            </a:prstGeom>
            <a:solidFill>
              <a:srgbClr val="F9C28A"/>
            </a:solidFill>
            <a:ln>
              <a:noFill/>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400"/>
                <a:buFont typeface="Arial"/>
                <a:buNone/>
              </a:pPr>
              <a:r>
                <a:t/>
              </a:r>
              <a:endParaRPr b="0" i="0" sz="1400" u="none" cap="none" strike="noStrike">
                <a:solidFill>
                  <a:srgbClr val="FFFFFF"/>
                </a:solidFill>
                <a:latin typeface="Arial"/>
                <a:ea typeface="Arial"/>
                <a:cs typeface="Arial"/>
                <a:sym typeface="Arial"/>
              </a:endParaRPr>
            </a:p>
          </p:txBody>
        </p:sp>
        <p:sp>
          <p:nvSpPr>
            <p:cNvPr id="43" name="Google Shape;43;p8"/>
            <p:cNvSpPr/>
            <p:nvPr/>
          </p:nvSpPr>
          <p:spPr>
            <a:xfrm>
              <a:off x="5615620" y="567008"/>
              <a:ext cx="181800" cy="181800"/>
            </a:xfrm>
            <a:prstGeom prst="ellipse">
              <a:avLst/>
            </a:prstGeom>
            <a:solidFill>
              <a:srgbClr val="F9C28A"/>
            </a:solidFill>
            <a:ln>
              <a:noFill/>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400"/>
                <a:buFont typeface="Arial"/>
                <a:buNone/>
              </a:pPr>
              <a:r>
                <a:t/>
              </a:r>
              <a:endParaRPr b="0" i="0" sz="1400" u="none" cap="none" strike="noStrike">
                <a:solidFill>
                  <a:srgbClr val="FFFFFF"/>
                </a:solidFill>
                <a:latin typeface="Arial"/>
                <a:ea typeface="Arial"/>
                <a:cs typeface="Arial"/>
                <a:sym typeface="Arial"/>
              </a:endParaRPr>
            </a:p>
          </p:txBody>
        </p:sp>
        <p:sp>
          <p:nvSpPr>
            <p:cNvPr id="44" name="Google Shape;44;p8"/>
            <p:cNvSpPr/>
            <p:nvPr/>
          </p:nvSpPr>
          <p:spPr>
            <a:xfrm>
              <a:off x="3432468" y="710055"/>
              <a:ext cx="181800" cy="181800"/>
            </a:xfrm>
            <a:prstGeom prst="ellipse">
              <a:avLst/>
            </a:prstGeom>
            <a:solidFill>
              <a:srgbClr val="F59B3F"/>
            </a:solidFill>
            <a:ln>
              <a:noFill/>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400"/>
                <a:buFont typeface="Arial"/>
                <a:buNone/>
              </a:pPr>
              <a:r>
                <a:t/>
              </a:r>
              <a:endParaRPr b="0" i="0" sz="1400" u="none" cap="none" strike="noStrike">
                <a:solidFill>
                  <a:srgbClr val="FFFFFF"/>
                </a:solidFill>
                <a:latin typeface="Arial"/>
                <a:ea typeface="Arial"/>
                <a:cs typeface="Arial"/>
                <a:sym typeface="Arial"/>
              </a:endParaRPr>
            </a:p>
          </p:txBody>
        </p:sp>
        <p:sp>
          <p:nvSpPr>
            <p:cNvPr id="45" name="Google Shape;45;p8"/>
            <p:cNvSpPr/>
            <p:nvPr/>
          </p:nvSpPr>
          <p:spPr>
            <a:xfrm>
              <a:off x="4525601" y="1248660"/>
              <a:ext cx="441600" cy="441600"/>
            </a:xfrm>
            <a:prstGeom prst="ellipse">
              <a:avLst/>
            </a:prstGeom>
            <a:solidFill>
              <a:srgbClr val="F9C28A"/>
            </a:solidFill>
            <a:ln>
              <a:noFill/>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400"/>
                <a:buFont typeface="Arial"/>
                <a:buNone/>
              </a:pPr>
              <a:r>
                <a:t/>
              </a:r>
              <a:endParaRPr b="0" i="0" sz="1400" u="none" cap="none" strike="noStrike">
                <a:solidFill>
                  <a:srgbClr val="FFFFFF"/>
                </a:solidFill>
                <a:latin typeface="Arial"/>
                <a:ea typeface="Arial"/>
                <a:cs typeface="Arial"/>
                <a:sym typeface="Arial"/>
              </a:endParaRPr>
            </a:p>
          </p:txBody>
        </p:sp>
        <p:sp>
          <p:nvSpPr>
            <p:cNvPr id="46" name="Google Shape;46;p8"/>
            <p:cNvSpPr/>
            <p:nvPr/>
          </p:nvSpPr>
          <p:spPr>
            <a:xfrm>
              <a:off x="5978857" y="364395"/>
              <a:ext cx="441600" cy="441600"/>
            </a:xfrm>
            <a:prstGeom prst="ellipse">
              <a:avLst/>
            </a:prstGeom>
            <a:solidFill>
              <a:srgbClr val="F59B3F"/>
            </a:solidFill>
            <a:ln>
              <a:noFill/>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400"/>
                <a:buFont typeface="Arial"/>
                <a:buNone/>
              </a:pPr>
              <a:r>
                <a:t/>
              </a:r>
              <a:endParaRPr b="0" i="0" sz="1400" u="none" cap="none" strike="noStrike">
                <a:solidFill>
                  <a:srgbClr val="FFFFFF"/>
                </a:solidFill>
                <a:latin typeface="Arial"/>
                <a:ea typeface="Arial"/>
                <a:cs typeface="Arial"/>
                <a:sym typeface="Arial"/>
              </a:endParaRPr>
            </a:p>
          </p:txBody>
        </p:sp>
        <p:sp>
          <p:nvSpPr>
            <p:cNvPr id="47" name="Google Shape;47;p8"/>
            <p:cNvSpPr/>
            <p:nvPr/>
          </p:nvSpPr>
          <p:spPr>
            <a:xfrm>
              <a:off x="6731594" y="792791"/>
              <a:ext cx="181800" cy="181800"/>
            </a:xfrm>
            <a:prstGeom prst="ellipse">
              <a:avLst/>
            </a:prstGeom>
            <a:solidFill>
              <a:srgbClr val="AE9FC9"/>
            </a:solidFill>
            <a:ln>
              <a:noFill/>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400"/>
                <a:buFont typeface="Arial"/>
                <a:buNone/>
              </a:pPr>
              <a:r>
                <a:t/>
              </a:r>
              <a:endParaRPr b="0" i="0" sz="1400" u="none" cap="none" strike="noStrike">
                <a:solidFill>
                  <a:srgbClr val="FFFFFF"/>
                </a:solidFill>
                <a:latin typeface="Arial"/>
                <a:ea typeface="Arial"/>
                <a:cs typeface="Arial"/>
                <a:sym typeface="Arial"/>
              </a:endParaRPr>
            </a:p>
          </p:txBody>
        </p:sp>
        <p:sp>
          <p:nvSpPr>
            <p:cNvPr id="48" name="Google Shape;48;p8"/>
            <p:cNvSpPr/>
            <p:nvPr/>
          </p:nvSpPr>
          <p:spPr>
            <a:xfrm>
              <a:off x="3662411" y="311971"/>
              <a:ext cx="181800" cy="181800"/>
            </a:xfrm>
            <a:prstGeom prst="ellipse">
              <a:avLst/>
            </a:prstGeom>
            <a:solidFill>
              <a:srgbClr val="8071AB"/>
            </a:solidFill>
            <a:ln>
              <a:noFill/>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400"/>
                <a:buFont typeface="Arial"/>
                <a:buNone/>
              </a:pPr>
              <a:r>
                <a:t/>
              </a:r>
              <a:endParaRPr b="0" i="0" sz="1400" u="none" cap="none" strike="noStrike">
                <a:solidFill>
                  <a:srgbClr val="FFFFFF"/>
                </a:solidFill>
                <a:latin typeface="Arial"/>
                <a:ea typeface="Arial"/>
                <a:cs typeface="Arial"/>
                <a:sym typeface="Arial"/>
              </a:endParaRPr>
            </a:p>
          </p:txBody>
        </p:sp>
        <p:sp>
          <p:nvSpPr>
            <p:cNvPr id="49" name="Google Shape;49;p8"/>
            <p:cNvSpPr/>
            <p:nvPr/>
          </p:nvSpPr>
          <p:spPr>
            <a:xfrm>
              <a:off x="5336275" y="1069089"/>
              <a:ext cx="399600" cy="399600"/>
            </a:xfrm>
            <a:prstGeom prst="ellipse">
              <a:avLst/>
            </a:prstGeom>
            <a:solidFill>
              <a:srgbClr val="8071AB"/>
            </a:solidFill>
            <a:ln>
              <a:noFill/>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400"/>
                <a:buFont typeface="Arial"/>
                <a:buNone/>
              </a:pPr>
              <a:r>
                <a:t/>
              </a:r>
              <a:endParaRPr b="0" i="0" sz="1400" u="none" cap="none" strike="noStrike">
                <a:solidFill>
                  <a:srgbClr val="FFFFFF"/>
                </a:solidFill>
                <a:latin typeface="Arial"/>
                <a:ea typeface="Arial"/>
                <a:cs typeface="Arial"/>
                <a:sym typeface="Arial"/>
              </a:endParaRPr>
            </a:p>
          </p:txBody>
        </p:sp>
        <p:sp>
          <p:nvSpPr>
            <p:cNvPr id="50" name="Google Shape;50;p8"/>
            <p:cNvSpPr/>
            <p:nvPr/>
          </p:nvSpPr>
          <p:spPr>
            <a:xfrm>
              <a:off x="7072826" y="-70721"/>
              <a:ext cx="181800" cy="181800"/>
            </a:xfrm>
            <a:prstGeom prst="ellipse">
              <a:avLst/>
            </a:prstGeom>
            <a:solidFill>
              <a:srgbClr val="F59B3F"/>
            </a:solidFill>
            <a:ln>
              <a:noFill/>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400"/>
                <a:buFont typeface="Arial"/>
                <a:buNone/>
              </a:pPr>
              <a:r>
                <a:t/>
              </a:r>
              <a:endParaRPr b="0" i="0" sz="1400" u="none" cap="none" strike="noStrike">
                <a:solidFill>
                  <a:srgbClr val="FFFFFF"/>
                </a:solidFill>
                <a:latin typeface="Arial"/>
                <a:ea typeface="Arial"/>
                <a:cs typeface="Arial"/>
                <a:sym typeface="Arial"/>
              </a:endParaRPr>
            </a:p>
          </p:txBody>
        </p:sp>
        <p:sp>
          <p:nvSpPr>
            <p:cNvPr id="51" name="Google Shape;51;p8"/>
            <p:cNvSpPr/>
            <p:nvPr/>
          </p:nvSpPr>
          <p:spPr>
            <a:xfrm>
              <a:off x="6300723" y="-50354"/>
              <a:ext cx="181800" cy="181800"/>
            </a:xfrm>
            <a:prstGeom prst="ellipse">
              <a:avLst/>
            </a:prstGeom>
            <a:solidFill>
              <a:srgbClr val="AE9FC9"/>
            </a:solidFill>
            <a:ln>
              <a:noFill/>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400"/>
                <a:buFont typeface="Arial"/>
                <a:buNone/>
              </a:pPr>
              <a:r>
                <a:t/>
              </a:r>
              <a:endParaRPr b="0" i="0" sz="1400" u="none" cap="none" strike="noStrike">
                <a:solidFill>
                  <a:srgbClr val="FFFFFF"/>
                </a:solidFill>
                <a:latin typeface="Arial"/>
                <a:ea typeface="Arial"/>
                <a:cs typeface="Arial"/>
                <a:sym typeface="Arial"/>
              </a:endParaRPr>
            </a:p>
          </p:txBody>
        </p:sp>
      </p:grpSp>
      <p:grpSp>
        <p:nvGrpSpPr>
          <p:cNvPr id="52" name="Google Shape;52;p8"/>
          <p:cNvGrpSpPr/>
          <p:nvPr/>
        </p:nvGrpSpPr>
        <p:grpSpPr>
          <a:xfrm rot="-2391473">
            <a:off x="7215780" y="1880833"/>
            <a:ext cx="2826475" cy="1129604"/>
            <a:chOff x="2872284" y="-220824"/>
            <a:chExt cx="4113186" cy="1643840"/>
          </a:xfrm>
        </p:grpSpPr>
        <p:sp>
          <p:nvSpPr>
            <p:cNvPr id="53" name="Google Shape;53;p8"/>
            <p:cNvSpPr/>
            <p:nvPr/>
          </p:nvSpPr>
          <p:spPr>
            <a:xfrm>
              <a:off x="4547119" y="309612"/>
              <a:ext cx="441600" cy="441600"/>
            </a:xfrm>
            <a:prstGeom prst="ellipse">
              <a:avLst/>
            </a:prstGeom>
            <a:solidFill>
              <a:srgbClr val="F59B3F"/>
            </a:solidFill>
            <a:ln>
              <a:noFill/>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400"/>
                <a:buFont typeface="Arial"/>
                <a:buNone/>
              </a:pPr>
              <a:r>
                <a:t/>
              </a:r>
              <a:endParaRPr b="0" i="0" sz="1400" u="none" cap="none" strike="noStrike">
                <a:solidFill>
                  <a:srgbClr val="FFFFFF"/>
                </a:solidFill>
                <a:latin typeface="Arial"/>
                <a:ea typeface="Arial"/>
                <a:cs typeface="Arial"/>
                <a:sym typeface="Arial"/>
              </a:endParaRPr>
            </a:p>
          </p:txBody>
        </p:sp>
        <p:sp>
          <p:nvSpPr>
            <p:cNvPr id="54" name="Google Shape;54;p8"/>
            <p:cNvSpPr/>
            <p:nvPr/>
          </p:nvSpPr>
          <p:spPr>
            <a:xfrm>
              <a:off x="5192632" y="-61253"/>
              <a:ext cx="181800" cy="181800"/>
            </a:xfrm>
            <a:prstGeom prst="ellipse">
              <a:avLst/>
            </a:prstGeom>
            <a:solidFill>
              <a:srgbClr val="F9C28A"/>
            </a:solidFill>
            <a:ln>
              <a:noFill/>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400"/>
                <a:buFont typeface="Arial"/>
                <a:buNone/>
              </a:pPr>
              <a:r>
                <a:t/>
              </a:r>
              <a:endParaRPr b="0" i="0" sz="1400" u="none" cap="none" strike="noStrike">
                <a:solidFill>
                  <a:srgbClr val="FFFFFF"/>
                </a:solidFill>
                <a:latin typeface="Arial"/>
                <a:ea typeface="Arial"/>
                <a:cs typeface="Arial"/>
                <a:sym typeface="Arial"/>
              </a:endParaRPr>
            </a:p>
          </p:txBody>
        </p:sp>
        <p:sp>
          <p:nvSpPr>
            <p:cNvPr id="55" name="Google Shape;55;p8"/>
            <p:cNvSpPr/>
            <p:nvPr/>
          </p:nvSpPr>
          <p:spPr>
            <a:xfrm>
              <a:off x="5615620" y="567008"/>
              <a:ext cx="181800" cy="181800"/>
            </a:xfrm>
            <a:prstGeom prst="ellipse">
              <a:avLst/>
            </a:prstGeom>
            <a:solidFill>
              <a:srgbClr val="F9C28A"/>
            </a:solidFill>
            <a:ln>
              <a:noFill/>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400"/>
                <a:buFont typeface="Arial"/>
                <a:buNone/>
              </a:pPr>
              <a:r>
                <a:t/>
              </a:r>
              <a:endParaRPr b="0" i="0" sz="1400" u="none" cap="none" strike="noStrike">
                <a:solidFill>
                  <a:srgbClr val="FFFFFF"/>
                </a:solidFill>
                <a:latin typeface="Arial"/>
                <a:ea typeface="Arial"/>
                <a:cs typeface="Arial"/>
                <a:sym typeface="Arial"/>
              </a:endParaRPr>
            </a:p>
          </p:txBody>
        </p:sp>
        <p:sp>
          <p:nvSpPr>
            <p:cNvPr id="56" name="Google Shape;56;p8"/>
            <p:cNvSpPr/>
            <p:nvPr/>
          </p:nvSpPr>
          <p:spPr>
            <a:xfrm>
              <a:off x="2872284" y="-19038"/>
              <a:ext cx="181800" cy="181800"/>
            </a:xfrm>
            <a:prstGeom prst="ellipse">
              <a:avLst/>
            </a:prstGeom>
            <a:solidFill>
              <a:srgbClr val="F59B3F"/>
            </a:solidFill>
            <a:ln>
              <a:noFill/>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400"/>
                <a:buFont typeface="Arial"/>
                <a:buNone/>
              </a:pPr>
              <a:r>
                <a:t/>
              </a:r>
              <a:endParaRPr b="0" i="0" sz="1400" u="none" cap="none" strike="noStrike">
                <a:solidFill>
                  <a:srgbClr val="FFFFFF"/>
                </a:solidFill>
                <a:latin typeface="Arial"/>
                <a:ea typeface="Arial"/>
                <a:cs typeface="Arial"/>
                <a:sym typeface="Arial"/>
              </a:endParaRPr>
            </a:p>
          </p:txBody>
        </p:sp>
        <p:sp>
          <p:nvSpPr>
            <p:cNvPr id="57" name="Google Shape;57;p8"/>
            <p:cNvSpPr/>
            <p:nvPr/>
          </p:nvSpPr>
          <p:spPr>
            <a:xfrm>
              <a:off x="5175380" y="981416"/>
              <a:ext cx="441600" cy="441600"/>
            </a:xfrm>
            <a:prstGeom prst="ellipse">
              <a:avLst/>
            </a:prstGeom>
            <a:solidFill>
              <a:srgbClr val="F9C28A"/>
            </a:solidFill>
            <a:ln>
              <a:noFill/>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400"/>
                <a:buFont typeface="Arial"/>
                <a:buNone/>
              </a:pPr>
              <a:r>
                <a:t/>
              </a:r>
              <a:endParaRPr b="0" i="0" sz="1400" u="none" cap="none" strike="noStrike">
                <a:solidFill>
                  <a:srgbClr val="FFFFFF"/>
                </a:solidFill>
                <a:latin typeface="Arial"/>
                <a:ea typeface="Arial"/>
                <a:cs typeface="Arial"/>
                <a:sym typeface="Arial"/>
              </a:endParaRPr>
            </a:p>
          </p:txBody>
        </p:sp>
        <p:sp>
          <p:nvSpPr>
            <p:cNvPr id="58" name="Google Shape;58;p8"/>
            <p:cNvSpPr/>
            <p:nvPr/>
          </p:nvSpPr>
          <p:spPr>
            <a:xfrm>
              <a:off x="6543870" y="222526"/>
              <a:ext cx="441600" cy="441600"/>
            </a:xfrm>
            <a:prstGeom prst="ellipse">
              <a:avLst/>
            </a:prstGeom>
            <a:solidFill>
              <a:srgbClr val="F9C28A"/>
            </a:solidFill>
            <a:ln>
              <a:noFill/>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400"/>
                <a:buFont typeface="Arial"/>
                <a:buNone/>
              </a:pPr>
              <a:r>
                <a:t/>
              </a:r>
              <a:endParaRPr b="0" i="0" sz="1400" u="none" cap="none" strike="noStrike">
                <a:solidFill>
                  <a:srgbClr val="FFFFFF"/>
                </a:solidFill>
                <a:latin typeface="Arial"/>
                <a:ea typeface="Arial"/>
                <a:cs typeface="Arial"/>
                <a:sym typeface="Arial"/>
              </a:endParaRPr>
            </a:p>
          </p:txBody>
        </p:sp>
        <p:sp>
          <p:nvSpPr>
            <p:cNvPr id="59" name="Google Shape;59;p8"/>
            <p:cNvSpPr/>
            <p:nvPr/>
          </p:nvSpPr>
          <p:spPr>
            <a:xfrm>
              <a:off x="5714151" y="-220824"/>
              <a:ext cx="441600" cy="441600"/>
            </a:xfrm>
            <a:prstGeom prst="ellipse">
              <a:avLst/>
            </a:prstGeom>
            <a:solidFill>
              <a:srgbClr val="8071AB"/>
            </a:solidFill>
            <a:ln>
              <a:noFill/>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400"/>
                <a:buFont typeface="Arial"/>
                <a:buNone/>
              </a:pPr>
              <a:r>
                <a:t/>
              </a:r>
              <a:endParaRPr b="0" i="0" sz="1400" u="none" cap="none" strike="noStrike">
                <a:solidFill>
                  <a:srgbClr val="FFFFFF"/>
                </a:solidFill>
                <a:latin typeface="Arial"/>
                <a:ea typeface="Arial"/>
                <a:cs typeface="Arial"/>
                <a:sym typeface="Arial"/>
              </a:endParaRPr>
            </a:p>
          </p:txBody>
        </p:sp>
        <p:sp>
          <p:nvSpPr>
            <p:cNvPr id="60" name="Google Shape;60;p8"/>
            <p:cNvSpPr/>
            <p:nvPr/>
          </p:nvSpPr>
          <p:spPr>
            <a:xfrm>
              <a:off x="3662411" y="311971"/>
              <a:ext cx="181800" cy="181800"/>
            </a:xfrm>
            <a:prstGeom prst="ellipse">
              <a:avLst/>
            </a:prstGeom>
            <a:solidFill>
              <a:srgbClr val="8071AB"/>
            </a:solidFill>
            <a:ln>
              <a:noFill/>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400"/>
                <a:buFont typeface="Arial"/>
                <a:buNone/>
              </a:pPr>
              <a:r>
                <a:t/>
              </a:r>
              <a:endParaRPr b="0" i="0" sz="1400" u="sng" cap="none" strike="noStrike">
                <a:solidFill>
                  <a:srgbClr val="FFFFFF"/>
                </a:solidFill>
                <a:latin typeface="Arial"/>
                <a:ea typeface="Arial"/>
                <a:cs typeface="Arial"/>
                <a:sym typeface="Arial"/>
              </a:endParaRPr>
            </a:p>
          </p:txBody>
        </p:sp>
        <p:sp>
          <p:nvSpPr>
            <p:cNvPr id="61" name="Google Shape;61;p8"/>
            <p:cNvSpPr/>
            <p:nvPr/>
          </p:nvSpPr>
          <p:spPr>
            <a:xfrm>
              <a:off x="5934975" y="939630"/>
              <a:ext cx="399600" cy="399600"/>
            </a:xfrm>
            <a:prstGeom prst="ellipse">
              <a:avLst/>
            </a:prstGeom>
            <a:solidFill>
              <a:srgbClr val="AE9FC9"/>
            </a:solidFill>
            <a:ln>
              <a:noFill/>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400"/>
                <a:buFont typeface="Arial"/>
                <a:buNone/>
              </a:pPr>
              <a:r>
                <a:t/>
              </a:r>
              <a:endParaRPr b="0" i="0" sz="1400" u="none" cap="none" strike="noStrike">
                <a:solidFill>
                  <a:srgbClr val="FFFFFF"/>
                </a:solidFill>
                <a:latin typeface="Arial"/>
                <a:ea typeface="Arial"/>
                <a:cs typeface="Arial"/>
                <a:sym typeface="Arial"/>
              </a:endParaRPr>
            </a:p>
          </p:txBody>
        </p:sp>
      </p:grpSp>
      <p:grpSp>
        <p:nvGrpSpPr>
          <p:cNvPr id="62" name="Google Shape;62;p8"/>
          <p:cNvGrpSpPr/>
          <p:nvPr/>
        </p:nvGrpSpPr>
        <p:grpSpPr>
          <a:xfrm>
            <a:off x="7896165" y="2784525"/>
            <a:ext cx="1141078" cy="529582"/>
            <a:chOff x="7896165" y="1336725"/>
            <a:chExt cx="1141078" cy="529582"/>
          </a:xfrm>
        </p:grpSpPr>
        <p:sp>
          <p:nvSpPr>
            <p:cNvPr id="63" name="Google Shape;63;p8"/>
            <p:cNvSpPr/>
            <p:nvPr/>
          </p:nvSpPr>
          <p:spPr>
            <a:xfrm rot="3035448">
              <a:off x="8636220" y="1404601"/>
              <a:ext cx="333147" cy="333147"/>
            </a:xfrm>
            <a:prstGeom prst="ellipse">
              <a:avLst/>
            </a:prstGeom>
            <a:solidFill>
              <a:srgbClr val="8071AB"/>
            </a:solidFill>
            <a:ln>
              <a:noFill/>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400"/>
                <a:buFont typeface="Arial"/>
                <a:buNone/>
              </a:pPr>
              <a:r>
                <a:t/>
              </a:r>
              <a:endParaRPr b="0" i="0" sz="1400" u="none" cap="none" strike="noStrike">
                <a:solidFill>
                  <a:srgbClr val="FFFFFF"/>
                </a:solidFill>
                <a:latin typeface="Arial"/>
                <a:ea typeface="Arial"/>
                <a:cs typeface="Arial"/>
                <a:sym typeface="Arial"/>
              </a:endParaRPr>
            </a:p>
          </p:txBody>
        </p:sp>
        <p:sp>
          <p:nvSpPr>
            <p:cNvPr id="64" name="Google Shape;64;p8"/>
            <p:cNvSpPr/>
            <p:nvPr/>
          </p:nvSpPr>
          <p:spPr>
            <a:xfrm rot="3035753">
              <a:off x="7924088" y="1701330"/>
              <a:ext cx="137054" cy="137054"/>
            </a:xfrm>
            <a:prstGeom prst="ellipse">
              <a:avLst/>
            </a:prstGeom>
            <a:solidFill>
              <a:srgbClr val="AE9FC9"/>
            </a:solidFill>
            <a:ln>
              <a:noFill/>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400"/>
                <a:buFont typeface="Arial"/>
                <a:buNone/>
              </a:pPr>
              <a:r>
                <a:t/>
              </a:r>
              <a:endParaRPr b="0" i="0" sz="1400" u="none" cap="none" strike="noStrike">
                <a:solidFill>
                  <a:srgbClr val="FFFFFF"/>
                </a:solidFill>
                <a:latin typeface="Arial"/>
                <a:ea typeface="Arial"/>
                <a:cs typeface="Arial"/>
                <a:sym typeface="Arial"/>
              </a:endParaRPr>
            </a:p>
          </p:txBody>
        </p:sp>
      </p:grpSp>
      <p:sp>
        <p:nvSpPr>
          <p:cNvPr id="65" name="Google Shape;65;p8"/>
          <p:cNvSpPr txBox="1"/>
          <p:nvPr/>
        </p:nvSpPr>
        <p:spPr>
          <a:xfrm>
            <a:off x="311708" y="744575"/>
            <a:ext cx="8520600" cy="2052600"/>
          </a:xfrm>
          <a:prstGeom prst="rect">
            <a:avLst/>
          </a:prstGeom>
          <a:noFill/>
          <a:ln>
            <a:noFill/>
          </a:ln>
        </p:spPr>
        <p:txBody>
          <a:bodyPr anchorCtr="0" anchor="b" bIns="0" lIns="0" spcFirstLastPara="1" rIns="0" wrap="square" tIns="0">
            <a:noAutofit/>
          </a:bodyPr>
          <a:lstStyle/>
          <a:p>
            <a:pPr indent="0" lvl="0" marL="0" marR="0" rtl="0" algn="ctr">
              <a:lnSpc>
                <a:spcPct val="90000"/>
              </a:lnSpc>
              <a:spcBef>
                <a:spcPts val="0"/>
              </a:spcBef>
              <a:spcAft>
                <a:spcPts val="0"/>
              </a:spcAft>
              <a:buClr>
                <a:srgbClr val="000000"/>
              </a:buClr>
              <a:buSzPts val="5200"/>
              <a:buFont typeface="Arial"/>
              <a:buNone/>
            </a:pPr>
            <a:r>
              <a:t/>
            </a:r>
            <a:endParaRPr b="0" i="0" sz="5200" u="none" cap="none" strike="noStrike">
              <a:solidFill>
                <a:srgbClr val="68C6E2"/>
              </a:solidFill>
              <a:latin typeface="Avenir"/>
              <a:ea typeface="Avenir"/>
              <a:cs typeface="Avenir"/>
              <a:sym typeface="Avenir"/>
            </a:endParaRPr>
          </a:p>
        </p:txBody>
      </p:sp>
      <p:sp>
        <p:nvSpPr>
          <p:cNvPr id="66" name="Google Shape;66;p8"/>
          <p:cNvSpPr txBox="1"/>
          <p:nvPr/>
        </p:nvSpPr>
        <p:spPr>
          <a:xfrm>
            <a:off x="311700" y="2834125"/>
            <a:ext cx="8520600" cy="792600"/>
          </a:xfrm>
          <a:prstGeom prst="rect">
            <a:avLst/>
          </a:prstGeom>
          <a:noFill/>
          <a:ln>
            <a:noFill/>
          </a:ln>
        </p:spPr>
        <p:txBody>
          <a:bodyPr anchorCtr="0" anchor="t" bIns="0" lIns="0" spcFirstLastPara="1" rIns="0" wrap="square" tIns="0">
            <a:noAutofit/>
          </a:bodyPr>
          <a:lstStyle/>
          <a:p>
            <a:pPr indent="0" lvl="0" marL="0" marR="0" rtl="0" algn="ctr">
              <a:lnSpc>
                <a:spcPct val="100000"/>
              </a:lnSpc>
              <a:spcBef>
                <a:spcPts val="0"/>
              </a:spcBef>
              <a:spcAft>
                <a:spcPts val="0"/>
              </a:spcAft>
              <a:buClr>
                <a:srgbClr val="000000"/>
              </a:buClr>
              <a:buSzPts val="2800"/>
              <a:buFont typeface="Arial"/>
              <a:buNone/>
            </a:pPr>
            <a:r>
              <a:t/>
            </a:r>
            <a:endParaRPr b="0" i="0" sz="2800" u="none" cap="none" strike="noStrike">
              <a:solidFill>
                <a:srgbClr val="26294D"/>
              </a:solidFill>
              <a:latin typeface="Avenir"/>
              <a:ea typeface="Avenir"/>
              <a:cs typeface="Avenir"/>
              <a:sym typeface="Avenir"/>
            </a:endParaRPr>
          </a:p>
        </p:txBody>
      </p:sp>
      <p:sp>
        <p:nvSpPr>
          <p:cNvPr id="67" name="Google Shape;67;p8"/>
          <p:cNvSpPr txBox="1"/>
          <p:nvPr>
            <p:ph type="ctrTitle"/>
          </p:nvPr>
        </p:nvSpPr>
        <p:spPr>
          <a:xfrm>
            <a:off x="1967550" y="1407000"/>
            <a:ext cx="5071500" cy="1584000"/>
          </a:xfrm>
          <a:prstGeom prst="rect">
            <a:avLst/>
          </a:prstGeom>
          <a:noFill/>
          <a:ln>
            <a:noFill/>
          </a:ln>
        </p:spPr>
        <p:txBody>
          <a:bodyPr anchorCtr="0" anchor="b" bIns="0" lIns="0" spcFirstLastPara="1" rIns="0" wrap="square" tIns="0">
            <a:noAutofit/>
          </a:bodyPr>
          <a:lstStyle>
            <a:lvl1pPr lvl="0" algn="ctr">
              <a:lnSpc>
                <a:spcPct val="90000"/>
              </a:lnSpc>
              <a:spcBef>
                <a:spcPts val="0"/>
              </a:spcBef>
              <a:spcAft>
                <a:spcPts val="0"/>
              </a:spcAft>
              <a:buClr>
                <a:schemeClr val="dk1"/>
              </a:buClr>
              <a:buSzPts val="3600"/>
              <a:buFont typeface="Avenir"/>
              <a:buNone/>
              <a:defRPr sz="3600">
                <a:solidFill>
                  <a:schemeClr val="dk1"/>
                </a:solidFill>
              </a:defRPr>
            </a:lvl1pPr>
            <a:lvl2pPr lvl="1" algn="ctr">
              <a:lnSpc>
                <a:spcPct val="100000"/>
              </a:lnSpc>
              <a:spcBef>
                <a:spcPts val="0"/>
              </a:spcBef>
              <a:spcAft>
                <a:spcPts val="0"/>
              </a:spcAft>
              <a:buClr>
                <a:schemeClr val="dk1"/>
              </a:buClr>
              <a:buSzPts val="1400"/>
              <a:buNone/>
              <a:defRPr>
                <a:solidFill>
                  <a:schemeClr val="dk1"/>
                </a:solidFill>
              </a:defRPr>
            </a:lvl2pPr>
            <a:lvl3pPr lvl="2" algn="ctr">
              <a:lnSpc>
                <a:spcPct val="100000"/>
              </a:lnSpc>
              <a:spcBef>
                <a:spcPts val="0"/>
              </a:spcBef>
              <a:spcAft>
                <a:spcPts val="0"/>
              </a:spcAft>
              <a:buClr>
                <a:schemeClr val="dk1"/>
              </a:buClr>
              <a:buSzPts val="1400"/>
              <a:buNone/>
              <a:defRPr>
                <a:solidFill>
                  <a:schemeClr val="dk1"/>
                </a:solidFill>
              </a:defRPr>
            </a:lvl3pPr>
            <a:lvl4pPr lvl="3" algn="ctr">
              <a:lnSpc>
                <a:spcPct val="100000"/>
              </a:lnSpc>
              <a:spcBef>
                <a:spcPts val="0"/>
              </a:spcBef>
              <a:spcAft>
                <a:spcPts val="0"/>
              </a:spcAft>
              <a:buClr>
                <a:schemeClr val="dk1"/>
              </a:buClr>
              <a:buSzPts val="1400"/>
              <a:buNone/>
              <a:defRPr>
                <a:solidFill>
                  <a:schemeClr val="dk1"/>
                </a:solidFill>
              </a:defRPr>
            </a:lvl4pPr>
            <a:lvl5pPr lvl="4" algn="ctr">
              <a:lnSpc>
                <a:spcPct val="100000"/>
              </a:lnSpc>
              <a:spcBef>
                <a:spcPts val="0"/>
              </a:spcBef>
              <a:spcAft>
                <a:spcPts val="0"/>
              </a:spcAft>
              <a:buClr>
                <a:schemeClr val="dk1"/>
              </a:buClr>
              <a:buSzPts val="1400"/>
              <a:buNone/>
              <a:defRPr>
                <a:solidFill>
                  <a:schemeClr val="dk1"/>
                </a:solidFill>
              </a:defRPr>
            </a:lvl5pPr>
            <a:lvl6pPr lvl="5" algn="ctr">
              <a:lnSpc>
                <a:spcPct val="100000"/>
              </a:lnSpc>
              <a:spcBef>
                <a:spcPts val="0"/>
              </a:spcBef>
              <a:spcAft>
                <a:spcPts val="0"/>
              </a:spcAft>
              <a:buClr>
                <a:schemeClr val="dk1"/>
              </a:buClr>
              <a:buSzPts val="1400"/>
              <a:buNone/>
              <a:defRPr>
                <a:solidFill>
                  <a:schemeClr val="dk1"/>
                </a:solidFill>
              </a:defRPr>
            </a:lvl6pPr>
            <a:lvl7pPr lvl="6" algn="ctr">
              <a:lnSpc>
                <a:spcPct val="100000"/>
              </a:lnSpc>
              <a:spcBef>
                <a:spcPts val="0"/>
              </a:spcBef>
              <a:spcAft>
                <a:spcPts val="0"/>
              </a:spcAft>
              <a:buClr>
                <a:schemeClr val="dk1"/>
              </a:buClr>
              <a:buSzPts val="1400"/>
              <a:buNone/>
              <a:defRPr>
                <a:solidFill>
                  <a:schemeClr val="dk1"/>
                </a:solidFill>
              </a:defRPr>
            </a:lvl7pPr>
            <a:lvl8pPr lvl="7" algn="ctr">
              <a:lnSpc>
                <a:spcPct val="100000"/>
              </a:lnSpc>
              <a:spcBef>
                <a:spcPts val="0"/>
              </a:spcBef>
              <a:spcAft>
                <a:spcPts val="0"/>
              </a:spcAft>
              <a:buClr>
                <a:schemeClr val="dk1"/>
              </a:buClr>
              <a:buSzPts val="1400"/>
              <a:buNone/>
              <a:defRPr>
                <a:solidFill>
                  <a:schemeClr val="dk1"/>
                </a:solidFill>
              </a:defRPr>
            </a:lvl8pPr>
            <a:lvl9pPr lvl="8" algn="ctr">
              <a:lnSpc>
                <a:spcPct val="100000"/>
              </a:lnSpc>
              <a:spcBef>
                <a:spcPts val="0"/>
              </a:spcBef>
              <a:spcAft>
                <a:spcPts val="0"/>
              </a:spcAft>
              <a:buClr>
                <a:schemeClr val="dk1"/>
              </a:buClr>
              <a:buSzPts val="1400"/>
              <a:buNone/>
              <a:defRPr>
                <a:solidFill>
                  <a:schemeClr val="dk1"/>
                </a:solidFill>
              </a:defRPr>
            </a:lvl9pPr>
          </a:lstStyle>
          <a:p/>
        </p:txBody>
      </p:sp>
      <p:sp>
        <p:nvSpPr>
          <p:cNvPr id="68" name="Google Shape;68;p8"/>
          <p:cNvSpPr txBox="1"/>
          <p:nvPr>
            <p:ph idx="1" type="subTitle"/>
          </p:nvPr>
        </p:nvSpPr>
        <p:spPr>
          <a:xfrm>
            <a:off x="2592000" y="3161525"/>
            <a:ext cx="3960000" cy="864000"/>
          </a:xfrm>
          <a:prstGeom prst="rect">
            <a:avLst/>
          </a:prstGeom>
          <a:noFill/>
          <a:ln>
            <a:noFill/>
          </a:ln>
        </p:spPr>
        <p:txBody>
          <a:bodyPr anchorCtr="0" anchor="t" bIns="0" lIns="0" spcFirstLastPara="1" rIns="0" wrap="square" tIns="0">
            <a:noAutofit/>
          </a:bodyPr>
          <a:lstStyle>
            <a:lvl1pPr lvl="0" algn="ctr">
              <a:lnSpc>
                <a:spcPct val="90000"/>
              </a:lnSpc>
              <a:spcBef>
                <a:spcPts val="0"/>
              </a:spcBef>
              <a:spcAft>
                <a:spcPts val="0"/>
              </a:spcAft>
              <a:buClr>
                <a:schemeClr val="dk2"/>
              </a:buClr>
              <a:buSzPts val="1800"/>
              <a:buNone/>
              <a:defRPr sz="1800">
                <a:solidFill>
                  <a:schemeClr val="dk2"/>
                </a:solidFill>
              </a:defRPr>
            </a:lvl1pPr>
            <a:lvl2pPr lvl="1" algn="ctr">
              <a:lnSpc>
                <a:spcPct val="95000"/>
              </a:lnSpc>
              <a:spcBef>
                <a:spcPts val="0"/>
              </a:spcBef>
              <a:spcAft>
                <a:spcPts val="0"/>
              </a:spcAft>
              <a:buClr>
                <a:schemeClr val="dk2"/>
              </a:buClr>
              <a:buSzPts val="1500"/>
              <a:buNone/>
              <a:defRPr sz="1500">
                <a:solidFill>
                  <a:schemeClr val="dk2"/>
                </a:solidFill>
              </a:defRPr>
            </a:lvl2pPr>
            <a:lvl3pPr lvl="2" algn="ctr">
              <a:lnSpc>
                <a:spcPct val="95000"/>
              </a:lnSpc>
              <a:spcBef>
                <a:spcPts val="0"/>
              </a:spcBef>
              <a:spcAft>
                <a:spcPts val="0"/>
              </a:spcAft>
              <a:buClr>
                <a:schemeClr val="dk2"/>
              </a:buClr>
              <a:buSzPts val="1350"/>
              <a:buNone/>
              <a:defRPr sz="1350">
                <a:solidFill>
                  <a:schemeClr val="dk2"/>
                </a:solidFill>
              </a:defRPr>
            </a:lvl3pPr>
            <a:lvl4pPr lvl="3" algn="ctr">
              <a:lnSpc>
                <a:spcPct val="95000"/>
              </a:lnSpc>
              <a:spcBef>
                <a:spcPts val="0"/>
              </a:spcBef>
              <a:spcAft>
                <a:spcPts val="0"/>
              </a:spcAft>
              <a:buClr>
                <a:schemeClr val="dk2"/>
              </a:buClr>
              <a:buSzPts val="1200"/>
              <a:buNone/>
              <a:defRPr sz="1200">
                <a:solidFill>
                  <a:schemeClr val="dk2"/>
                </a:solidFill>
              </a:defRPr>
            </a:lvl4pPr>
            <a:lvl5pPr lvl="4" algn="ctr">
              <a:lnSpc>
                <a:spcPct val="95000"/>
              </a:lnSpc>
              <a:spcBef>
                <a:spcPts val="0"/>
              </a:spcBef>
              <a:spcAft>
                <a:spcPts val="0"/>
              </a:spcAft>
              <a:buClr>
                <a:schemeClr val="dk2"/>
              </a:buClr>
              <a:buSzPts val="1200"/>
              <a:buNone/>
              <a:defRPr sz="1200">
                <a:solidFill>
                  <a:schemeClr val="dk2"/>
                </a:solidFill>
              </a:defRPr>
            </a:lvl5pPr>
            <a:lvl6pPr lvl="5" algn="ctr">
              <a:lnSpc>
                <a:spcPct val="90000"/>
              </a:lnSpc>
              <a:spcBef>
                <a:spcPts val="375"/>
              </a:spcBef>
              <a:spcAft>
                <a:spcPts val="0"/>
              </a:spcAft>
              <a:buClr>
                <a:schemeClr val="dk2"/>
              </a:buClr>
              <a:buSzPts val="1200"/>
              <a:buNone/>
              <a:defRPr sz="1200">
                <a:solidFill>
                  <a:schemeClr val="dk2"/>
                </a:solidFill>
              </a:defRPr>
            </a:lvl6pPr>
            <a:lvl7pPr lvl="6" algn="ctr">
              <a:lnSpc>
                <a:spcPct val="90000"/>
              </a:lnSpc>
              <a:spcBef>
                <a:spcPts val="375"/>
              </a:spcBef>
              <a:spcAft>
                <a:spcPts val="0"/>
              </a:spcAft>
              <a:buClr>
                <a:schemeClr val="dk2"/>
              </a:buClr>
              <a:buSzPts val="1200"/>
              <a:buNone/>
              <a:defRPr sz="1200">
                <a:solidFill>
                  <a:schemeClr val="dk2"/>
                </a:solidFill>
              </a:defRPr>
            </a:lvl7pPr>
            <a:lvl8pPr lvl="7" algn="ctr">
              <a:lnSpc>
                <a:spcPct val="90000"/>
              </a:lnSpc>
              <a:spcBef>
                <a:spcPts val="375"/>
              </a:spcBef>
              <a:spcAft>
                <a:spcPts val="0"/>
              </a:spcAft>
              <a:buClr>
                <a:schemeClr val="dk2"/>
              </a:buClr>
              <a:buSzPts val="1200"/>
              <a:buNone/>
              <a:defRPr sz="1200">
                <a:solidFill>
                  <a:schemeClr val="dk2"/>
                </a:solidFill>
              </a:defRPr>
            </a:lvl8pPr>
            <a:lvl9pPr lvl="8" algn="ctr">
              <a:lnSpc>
                <a:spcPct val="90000"/>
              </a:lnSpc>
              <a:spcBef>
                <a:spcPts val="375"/>
              </a:spcBef>
              <a:spcAft>
                <a:spcPts val="0"/>
              </a:spcAft>
              <a:buClr>
                <a:schemeClr val="dk2"/>
              </a:buClr>
              <a:buSzPts val="1200"/>
              <a:buNone/>
              <a:defRPr sz="1200">
                <a:solidFill>
                  <a:schemeClr val="dk2"/>
                </a:solidFill>
              </a:defRPr>
            </a:lvl9pPr>
          </a:lstStyle>
          <a:p/>
        </p:txBody>
      </p:sp>
    </p:spTree>
  </p:cSld>
  <p:clrMapOvr>
    <a:masterClrMapping/>
  </p:clrMapOvr>
</p:sldLayout>
</file>

<file path=ppt/slideLayouts/slideLayout8.xml><?xml version="1.0" encoding="utf-8"?>
<p:sldLayout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matchingName="Title and picture left">
  <p:cSld name="Title and picture left">
    <p:spTree>
      <p:nvGrpSpPr>
        <p:cNvPr id="69" name="Shape 69"/>
        <p:cNvGrpSpPr/>
        <p:nvPr/>
      </p:nvGrpSpPr>
      <p:grpSpPr>
        <a:xfrm>
          <a:off x="0" y="0"/>
          <a:ext cx="0" cy="0"/>
          <a:chOff x="0" y="0"/>
          <a:chExt cx="0" cy="0"/>
        </a:xfrm>
      </p:grpSpPr>
      <p:sp>
        <p:nvSpPr>
          <p:cNvPr id="70" name="Google Shape;70;p9"/>
          <p:cNvSpPr/>
          <p:nvPr/>
        </p:nvSpPr>
        <p:spPr>
          <a:xfrm flipH="1">
            <a:off x="4393809" y="-1"/>
            <a:ext cx="4750191" cy="5143500"/>
          </a:xfrm>
          <a:custGeom>
            <a:rect b="b" l="l" r="r" t="t"/>
            <a:pathLst>
              <a:path extrusionOk="0" h="5143500" w="4750191">
                <a:moveTo>
                  <a:pt x="4572000" y="0"/>
                </a:moveTo>
                <a:lnTo>
                  <a:pt x="4572000" y="2412001"/>
                </a:lnTo>
                <a:lnTo>
                  <a:pt x="4750191" y="2590191"/>
                </a:lnTo>
                <a:lnTo>
                  <a:pt x="4572000" y="2768382"/>
                </a:lnTo>
                <a:lnTo>
                  <a:pt x="4572000" y="5143500"/>
                </a:lnTo>
                <a:lnTo>
                  <a:pt x="0" y="5143500"/>
                </a:lnTo>
                <a:lnTo>
                  <a:pt x="0" y="1"/>
                </a:lnTo>
                <a:close/>
              </a:path>
            </a:pathLst>
          </a:custGeom>
          <a:solidFill>
            <a:schemeClr val="lt1"/>
          </a:solidFill>
          <a:ln>
            <a:noFill/>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350"/>
              <a:buFont typeface="Arial"/>
              <a:buNone/>
            </a:pPr>
            <a:r>
              <a:t/>
            </a:r>
            <a:endParaRPr b="0" i="0" sz="1350" u="none" cap="none" strike="noStrike">
              <a:solidFill>
                <a:schemeClr val="lt1"/>
              </a:solidFill>
              <a:latin typeface="Avenir"/>
              <a:ea typeface="Avenir"/>
              <a:cs typeface="Avenir"/>
              <a:sym typeface="Avenir"/>
            </a:endParaRPr>
          </a:p>
        </p:txBody>
      </p:sp>
      <p:sp>
        <p:nvSpPr>
          <p:cNvPr id="71" name="Google Shape;71;p9"/>
          <p:cNvSpPr txBox="1"/>
          <p:nvPr>
            <p:ph type="title"/>
          </p:nvPr>
        </p:nvSpPr>
        <p:spPr>
          <a:xfrm>
            <a:off x="4824001" y="198000"/>
            <a:ext cx="3168000" cy="1728000"/>
          </a:xfrm>
          <a:prstGeom prst="rect">
            <a:avLst/>
          </a:prstGeom>
          <a:noFill/>
          <a:ln>
            <a:noFill/>
          </a:ln>
        </p:spPr>
        <p:txBody>
          <a:bodyPr anchorCtr="0" anchor="t" bIns="0" lIns="0" spcFirstLastPara="1" rIns="0" wrap="square" tIns="0">
            <a:noAutofit/>
          </a:bodyPr>
          <a:lstStyle>
            <a:lvl1pPr lvl="0" algn="l">
              <a:lnSpc>
                <a:spcPct val="90000"/>
              </a:lnSpc>
              <a:spcBef>
                <a:spcPts val="0"/>
              </a:spcBef>
              <a:spcAft>
                <a:spcPts val="0"/>
              </a:spcAft>
              <a:buClr>
                <a:schemeClr val="accent1"/>
              </a:buClr>
              <a:buSzPts val="3000"/>
              <a:buFont typeface="Avenir"/>
              <a:buNone/>
              <a:defRPr>
                <a:solidFill>
                  <a:schemeClr val="accent1"/>
                </a:solidFill>
              </a:defRPr>
            </a:lvl1pPr>
            <a:lvl2pPr lvl="1" algn="l">
              <a:lnSpc>
                <a:spcPct val="100000"/>
              </a:lnSpc>
              <a:spcBef>
                <a:spcPts val="0"/>
              </a:spcBef>
              <a:spcAft>
                <a:spcPts val="0"/>
              </a:spcAft>
              <a:buSzPts val="1400"/>
              <a:buNone/>
              <a:defRPr/>
            </a:lvl2pPr>
            <a:lvl3pPr lvl="2" algn="l">
              <a:lnSpc>
                <a:spcPct val="100000"/>
              </a:lnSpc>
              <a:spcBef>
                <a:spcPts val="0"/>
              </a:spcBef>
              <a:spcAft>
                <a:spcPts val="0"/>
              </a:spcAft>
              <a:buSzPts val="1400"/>
              <a:buNone/>
              <a:defRPr/>
            </a:lvl3pPr>
            <a:lvl4pPr lvl="3" algn="l">
              <a:lnSpc>
                <a:spcPct val="100000"/>
              </a:lnSpc>
              <a:spcBef>
                <a:spcPts val="0"/>
              </a:spcBef>
              <a:spcAft>
                <a:spcPts val="0"/>
              </a:spcAft>
              <a:buSzPts val="1400"/>
              <a:buNone/>
              <a:defRPr/>
            </a:lvl4pPr>
            <a:lvl5pPr lvl="4" algn="l">
              <a:lnSpc>
                <a:spcPct val="100000"/>
              </a:lnSpc>
              <a:spcBef>
                <a:spcPts val="0"/>
              </a:spcBef>
              <a:spcAft>
                <a:spcPts val="0"/>
              </a:spcAft>
              <a:buSzPts val="1400"/>
              <a:buNone/>
              <a:defRPr/>
            </a:lvl5pPr>
            <a:lvl6pPr lvl="5" algn="l">
              <a:lnSpc>
                <a:spcPct val="100000"/>
              </a:lnSpc>
              <a:spcBef>
                <a:spcPts val="0"/>
              </a:spcBef>
              <a:spcAft>
                <a:spcPts val="0"/>
              </a:spcAft>
              <a:buSzPts val="1400"/>
              <a:buNone/>
              <a:defRPr/>
            </a:lvl6pPr>
            <a:lvl7pPr lvl="6" algn="l">
              <a:lnSpc>
                <a:spcPct val="100000"/>
              </a:lnSpc>
              <a:spcBef>
                <a:spcPts val="0"/>
              </a:spcBef>
              <a:spcAft>
                <a:spcPts val="0"/>
              </a:spcAft>
              <a:buSzPts val="1400"/>
              <a:buNone/>
              <a:defRPr/>
            </a:lvl7pPr>
            <a:lvl8pPr lvl="7" algn="l">
              <a:lnSpc>
                <a:spcPct val="100000"/>
              </a:lnSpc>
              <a:spcBef>
                <a:spcPts val="0"/>
              </a:spcBef>
              <a:spcAft>
                <a:spcPts val="0"/>
              </a:spcAft>
              <a:buSzPts val="1400"/>
              <a:buNone/>
              <a:defRPr/>
            </a:lvl8pPr>
            <a:lvl9pPr lvl="8" algn="l">
              <a:lnSpc>
                <a:spcPct val="100000"/>
              </a:lnSpc>
              <a:spcBef>
                <a:spcPts val="0"/>
              </a:spcBef>
              <a:spcAft>
                <a:spcPts val="0"/>
              </a:spcAft>
              <a:buSzPts val="1400"/>
              <a:buNone/>
              <a:defRPr/>
            </a:lvl9pPr>
          </a:lstStyle>
          <a:p/>
        </p:txBody>
      </p:sp>
      <p:sp>
        <p:nvSpPr>
          <p:cNvPr id="72" name="Google Shape;72;p9"/>
          <p:cNvSpPr txBox="1"/>
          <p:nvPr>
            <p:ph idx="12" type="sldNum"/>
          </p:nvPr>
        </p:nvSpPr>
        <p:spPr>
          <a:xfrm>
            <a:off x="252000" y="4788000"/>
            <a:ext cx="720000" cy="180000"/>
          </a:xfrm>
          <a:prstGeom prst="rect">
            <a:avLst/>
          </a:prstGeom>
          <a:noFill/>
          <a:ln>
            <a:noFill/>
          </a:ln>
        </p:spPr>
        <p:txBody>
          <a:bodyPr anchorCtr="0" anchor="t" bIns="0" lIns="0" spcFirstLastPara="1" rIns="0" wrap="square" tIns="0">
            <a:noAutofit/>
          </a:bodyPr>
          <a:lstStyle>
            <a:lvl1pPr indent="0" lvl="0" marL="0" marR="0" algn="l">
              <a:lnSpc>
                <a:spcPct val="100000"/>
              </a:lnSpc>
              <a:spcBef>
                <a:spcPts val="0"/>
              </a:spcBef>
              <a:spcAft>
                <a:spcPts val="0"/>
              </a:spcAft>
              <a:buClr>
                <a:srgbClr val="000000"/>
              </a:buClr>
              <a:buSzPts val="1000"/>
              <a:buFont typeface="Arial"/>
              <a:buNone/>
              <a:defRPr b="0" i="0" sz="1000" u="none" cap="none" strike="noStrike">
                <a:solidFill>
                  <a:schemeClr val="lt1"/>
                </a:solidFill>
                <a:latin typeface="Avenir"/>
                <a:ea typeface="Avenir"/>
                <a:cs typeface="Avenir"/>
                <a:sym typeface="Avenir"/>
              </a:defRPr>
            </a:lvl1pPr>
            <a:lvl2pPr indent="0" lvl="1" marL="0" marR="0" algn="l">
              <a:lnSpc>
                <a:spcPct val="100000"/>
              </a:lnSpc>
              <a:spcBef>
                <a:spcPts val="0"/>
              </a:spcBef>
              <a:spcAft>
                <a:spcPts val="0"/>
              </a:spcAft>
              <a:buClr>
                <a:srgbClr val="000000"/>
              </a:buClr>
              <a:buSzPts val="1000"/>
              <a:buFont typeface="Arial"/>
              <a:buNone/>
              <a:defRPr b="0" i="0" sz="1000" u="none" cap="none" strike="noStrike">
                <a:solidFill>
                  <a:schemeClr val="lt1"/>
                </a:solidFill>
                <a:latin typeface="Avenir"/>
                <a:ea typeface="Avenir"/>
                <a:cs typeface="Avenir"/>
                <a:sym typeface="Avenir"/>
              </a:defRPr>
            </a:lvl2pPr>
            <a:lvl3pPr indent="0" lvl="2" marL="0" marR="0" algn="l">
              <a:lnSpc>
                <a:spcPct val="100000"/>
              </a:lnSpc>
              <a:spcBef>
                <a:spcPts val="0"/>
              </a:spcBef>
              <a:spcAft>
                <a:spcPts val="0"/>
              </a:spcAft>
              <a:buClr>
                <a:srgbClr val="000000"/>
              </a:buClr>
              <a:buSzPts val="1000"/>
              <a:buFont typeface="Arial"/>
              <a:buNone/>
              <a:defRPr b="0" i="0" sz="1000" u="none" cap="none" strike="noStrike">
                <a:solidFill>
                  <a:schemeClr val="lt1"/>
                </a:solidFill>
                <a:latin typeface="Avenir"/>
                <a:ea typeface="Avenir"/>
                <a:cs typeface="Avenir"/>
                <a:sym typeface="Avenir"/>
              </a:defRPr>
            </a:lvl3pPr>
            <a:lvl4pPr indent="0" lvl="3" marL="0" marR="0" algn="l">
              <a:lnSpc>
                <a:spcPct val="100000"/>
              </a:lnSpc>
              <a:spcBef>
                <a:spcPts val="0"/>
              </a:spcBef>
              <a:spcAft>
                <a:spcPts val="0"/>
              </a:spcAft>
              <a:buClr>
                <a:srgbClr val="000000"/>
              </a:buClr>
              <a:buSzPts val="1000"/>
              <a:buFont typeface="Arial"/>
              <a:buNone/>
              <a:defRPr b="0" i="0" sz="1000" u="none" cap="none" strike="noStrike">
                <a:solidFill>
                  <a:schemeClr val="lt1"/>
                </a:solidFill>
                <a:latin typeface="Avenir"/>
                <a:ea typeface="Avenir"/>
                <a:cs typeface="Avenir"/>
                <a:sym typeface="Avenir"/>
              </a:defRPr>
            </a:lvl4pPr>
            <a:lvl5pPr indent="0" lvl="4" marL="0" marR="0" algn="l">
              <a:lnSpc>
                <a:spcPct val="100000"/>
              </a:lnSpc>
              <a:spcBef>
                <a:spcPts val="0"/>
              </a:spcBef>
              <a:spcAft>
                <a:spcPts val="0"/>
              </a:spcAft>
              <a:buClr>
                <a:srgbClr val="000000"/>
              </a:buClr>
              <a:buSzPts val="1000"/>
              <a:buFont typeface="Arial"/>
              <a:buNone/>
              <a:defRPr b="0" i="0" sz="1000" u="none" cap="none" strike="noStrike">
                <a:solidFill>
                  <a:schemeClr val="lt1"/>
                </a:solidFill>
                <a:latin typeface="Avenir"/>
                <a:ea typeface="Avenir"/>
                <a:cs typeface="Avenir"/>
                <a:sym typeface="Avenir"/>
              </a:defRPr>
            </a:lvl5pPr>
            <a:lvl6pPr indent="0" lvl="5" marL="0" marR="0" algn="l">
              <a:lnSpc>
                <a:spcPct val="100000"/>
              </a:lnSpc>
              <a:spcBef>
                <a:spcPts val="0"/>
              </a:spcBef>
              <a:spcAft>
                <a:spcPts val="0"/>
              </a:spcAft>
              <a:buClr>
                <a:srgbClr val="000000"/>
              </a:buClr>
              <a:buSzPts val="1000"/>
              <a:buFont typeface="Arial"/>
              <a:buNone/>
              <a:defRPr b="0" i="0" sz="1000" u="none" cap="none" strike="noStrike">
                <a:solidFill>
                  <a:schemeClr val="lt1"/>
                </a:solidFill>
                <a:latin typeface="Avenir"/>
                <a:ea typeface="Avenir"/>
                <a:cs typeface="Avenir"/>
                <a:sym typeface="Avenir"/>
              </a:defRPr>
            </a:lvl6pPr>
            <a:lvl7pPr indent="0" lvl="6" marL="0" marR="0" algn="l">
              <a:lnSpc>
                <a:spcPct val="100000"/>
              </a:lnSpc>
              <a:spcBef>
                <a:spcPts val="0"/>
              </a:spcBef>
              <a:spcAft>
                <a:spcPts val="0"/>
              </a:spcAft>
              <a:buClr>
                <a:srgbClr val="000000"/>
              </a:buClr>
              <a:buSzPts val="1000"/>
              <a:buFont typeface="Arial"/>
              <a:buNone/>
              <a:defRPr b="0" i="0" sz="1000" u="none" cap="none" strike="noStrike">
                <a:solidFill>
                  <a:schemeClr val="lt1"/>
                </a:solidFill>
                <a:latin typeface="Avenir"/>
                <a:ea typeface="Avenir"/>
                <a:cs typeface="Avenir"/>
                <a:sym typeface="Avenir"/>
              </a:defRPr>
            </a:lvl7pPr>
            <a:lvl8pPr indent="0" lvl="7" marL="0" marR="0" algn="l">
              <a:lnSpc>
                <a:spcPct val="100000"/>
              </a:lnSpc>
              <a:spcBef>
                <a:spcPts val="0"/>
              </a:spcBef>
              <a:spcAft>
                <a:spcPts val="0"/>
              </a:spcAft>
              <a:buClr>
                <a:srgbClr val="000000"/>
              </a:buClr>
              <a:buSzPts val="1000"/>
              <a:buFont typeface="Arial"/>
              <a:buNone/>
              <a:defRPr b="0" i="0" sz="1000" u="none" cap="none" strike="noStrike">
                <a:solidFill>
                  <a:schemeClr val="lt1"/>
                </a:solidFill>
                <a:latin typeface="Avenir"/>
                <a:ea typeface="Avenir"/>
                <a:cs typeface="Avenir"/>
                <a:sym typeface="Avenir"/>
              </a:defRPr>
            </a:lvl8pPr>
            <a:lvl9pPr indent="0" lvl="8" marL="0" marR="0" algn="l">
              <a:lnSpc>
                <a:spcPct val="100000"/>
              </a:lnSpc>
              <a:spcBef>
                <a:spcPts val="0"/>
              </a:spcBef>
              <a:spcAft>
                <a:spcPts val="0"/>
              </a:spcAft>
              <a:buClr>
                <a:srgbClr val="000000"/>
              </a:buClr>
              <a:buSzPts val="1000"/>
              <a:buFont typeface="Arial"/>
              <a:buNone/>
              <a:defRPr b="0" i="0" sz="1000" u="none" cap="none" strike="noStrike">
                <a:solidFill>
                  <a:schemeClr val="lt1"/>
                </a:solidFill>
                <a:latin typeface="Avenir"/>
                <a:ea typeface="Avenir"/>
                <a:cs typeface="Avenir"/>
                <a:sym typeface="Avenir"/>
              </a:defRPr>
            </a:lvl9pPr>
          </a:lstStyle>
          <a:p>
            <a:pPr indent="0" lvl="0" marL="0" rtl="0" algn="l">
              <a:spcBef>
                <a:spcPts val="0"/>
              </a:spcBef>
              <a:spcAft>
                <a:spcPts val="0"/>
              </a:spcAft>
              <a:buNone/>
            </a:pPr>
            <a:r>
              <a:rPr lang="en"/>
              <a:t>page </a:t>
            </a:r>
            <a:fld id="{00000000-1234-1234-1234-123412341234}" type="slidenum">
              <a:rPr lang="en"/>
              <a:t>‹#›</a:t>
            </a:fld>
            <a:endParaRPr/>
          </a:p>
        </p:txBody>
      </p:sp>
      <p:sp>
        <p:nvSpPr>
          <p:cNvPr id="73" name="Google Shape;73;p9"/>
          <p:cNvSpPr txBox="1"/>
          <p:nvPr>
            <p:ph idx="1" type="body"/>
          </p:nvPr>
        </p:nvSpPr>
        <p:spPr>
          <a:xfrm>
            <a:off x="4825312" y="1828800"/>
            <a:ext cx="4066800" cy="2520000"/>
          </a:xfrm>
          <a:prstGeom prst="rect">
            <a:avLst/>
          </a:prstGeom>
          <a:noFill/>
          <a:ln>
            <a:noFill/>
          </a:ln>
        </p:spPr>
        <p:txBody>
          <a:bodyPr anchorCtr="0" anchor="t" bIns="0" lIns="0" spcFirstLastPara="1" rIns="0" wrap="square" tIns="0">
            <a:noAutofit/>
          </a:bodyPr>
          <a:lstStyle>
            <a:lvl1pPr indent="-228600" lvl="0" marL="457200" algn="l">
              <a:lnSpc>
                <a:spcPct val="95000"/>
              </a:lnSpc>
              <a:spcBef>
                <a:spcPts val="0"/>
              </a:spcBef>
              <a:spcAft>
                <a:spcPts val="0"/>
              </a:spcAft>
              <a:buClr>
                <a:schemeClr val="dk1"/>
              </a:buClr>
              <a:buSzPts val="1300"/>
              <a:buNone/>
              <a:defRPr sz="1300">
                <a:solidFill>
                  <a:schemeClr val="dk1"/>
                </a:solidFill>
              </a:defRPr>
            </a:lvl1pPr>
            <a:lvl2pPr indent="-228600" lvl="1" marL="914400" algn="l">
              <a:lnSpc>
                <a:spcPct val="95000"/>
              </a:lnSpc>
              <a:spcBef>
                <a:spcPts val="0"/>
              </a:spcBef>
              <a:spcAft>
                <a:spcPts val="0"/>
              </a:spcAft>
              <a:buClr>
                <a:schemeClr val="dk1"/>
              </a:buClr>
              <a:buSzPts val="1050"/>
              <a:buNone/>
              <a:defRPr sz="1050"/>
            </a:lvl2pPr>
            <a:lvl3pPr indent="-228600" lvl="2" marL="1371600" algn="l">
              <a:lnSpc>
                <a:spcPct val="95000"/>
              </a:lnSpc>
              <a:spcBef>
                <a:spcPts val="0"/>
              </a:spcBef>
              <a:spcAft>
                <a:spcPts val="0"/>
              </a:spcAft>
              <a:buClr>
                <a:schemeClr val="dk1"/>
              </a:buClr>
              <a:buSzPts val="900"/>
              <a:buNone/>
              <a:defRPr sz="900"/>
            </a:lvl3pPr>
            <a:lvl4pPr indent="-228600" lvl="3" marL="1828800" algn="l">
              <a:lnSpc>
                <a:spcPct val="95000"/>
              </a:lnSpc>
              <a:spcBef>
                <a:spcPts val="0"/>
              </a:spcBef>
              <a:spcAft>
                <a:spcPts val="0"/>
              </a:spcAft>
              <a:buClr>
                <a:schemeClr val="dk1"/>
              </a:buClr>
              <a:buSzPts val="750"/>
              <a:buNone/>
              <a:defRPr sz="750"/>
            </a:lvl4pPr>
            <a:lvl5pPr indent="-228600" lvl="4" marL="2286000" algn="l">
              <a:lnSpc>
                <a:spcPct val="95000"/>
              </a:lnSpc>
              <a:spcBef>
                <a:spcPts val="0"/>
              </a:spcBef>
              <a:spcAft>
                <a:spcPts val="0"/>
              </a:spcAft>
              <a:buClr>
                <a:schemeClr val="dk1"/>
              </a:buClr>
              <a:buSzPts val="750"/>
              <a:buNone/>
              <a:defRPr sz="750"/>
            </a:lvl5pPr>
            <a:lvl6pPr indent="-228600" lvl="5" marL="2743200" algn="l">
              <a:lnSpc>
                <a:spcPct val="90000"/>
              </a:lnSpc>
              <a:spcBef>
                <a:spcPts val="375"/>
              </a:spcBef>
              <a:spcAft>
                <a:spcPts val="0"/>
              </a:spcAft>
              <a:buClr>
                <a:schemeClr val="dk1"/>
              </a:buClr>
              <a:buSzPts val="750"/>
              <a:buNone/>
              <a:defRPr sz="750"/>
            </a:lvl6pPr>
            <a:lvl7pPr indent="-228600" lvl="6" marL="3200400" algn="l">
              <a:lnSpc>
                <a:spcPct val="90000"/>
              </a:lnSpc>
              <a:spcBef>
                <a:spcPts val="375"/>
              </a:spcBef>
              <a:spcAft>
                <a:spcPts val="0"/>
              </a:spcAft>
              <a:buClr>
                <a:schemeClr val="dk1"/>
              </a:buClr>
              <a:buSzPts val="750"/>
              <a:buNone/>
              <a:defRPr sz="750"/>
            </a:lvl7pPr>
            <a:lvl8pPr indent="-228600" lvl="7" marL="3657600" algn="l">
              <a:lnSpc>
                <a:spcPct val="90000"/>
              </a:lnSpc>
              <a:spcBef>
                <a:spcPts val="375"/>
              </a:spcBef>
              <a:spcAft>
                <a:spcPts val="0"/>
              </a:spcAft>
              <a:buClr>
                <a:schemeClr val="dk1"/>
              </a:buClr>
              <a:buSzPts val="750"/>
              <a:buNone/>
              <a:defRPr sz="750"/>
            </a:lvl8pPr>
            <a:lvl9pPr indent="-228600" lvl="8" marL="4114800" algn="l">
              <a:lnSpc>
                <a:spcPct val="90000"/>
              </a:lnSpc>
              <a:spcBef>
                <a:spcPts val="375"/>
              </a:spcBef>
              <a:spcAft>
                <a:spcPts val="0"/>
              </a:spcAft>
              <a:buClr>
                <a:schemeClr val="dk1"/>
              </a:buClr>
              <a:buSzPts val="750"/>
              <a:buNone/>
              <a:defRPr sz="750"/>
            </a:lvl9pPr>
          </a:lstStyle>
          <a:p/>
        </p:txBody>
      </p:sp>
      <p:pic>
        <p:nvPicPr>
          <p:cNvPr id="74" name="Google Shape;74;p9"/>
          <p:cNvPicPr preferRelativeResize="0"/>
          <p:nvPr/>
        </p:nvPicPr>
        <p:blipFill rotWithShape="1">
          <a:blip r:embed="rId2">
            <a:alphaModFix/>
          </a:blip>
          <a:srcRect b="0" l="0" r="0" t="0"/>
          <a:stretch/>
        </p:blipFill>
        <p:spPr>
          <a:xfrm>
            <a:off x="7283175" y="198000"/>
            <a:ext cx="1608825" cy="385200"/>
          </a:xfrm>
          <a:prstGeom prst="rect">
            <a:avLst/>
          </a:prstGeom>
          <a:noFill/>
          <a:ln>
            <a:noFill/>
          </a:ln>
        </p:spPr>
      </p:pic>
    </p:spTree>
  </p:cSld>
  <p:clrMapOvr>
    <a:masterClrMapping/>
  </p:clrMapOvr>
</p:sldLayout>
</file>

<file path=ppt/slideLayouts/slideLayout9.xml><?xml version="1.0" encoding="utf-8"?>
<p:sldLayout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matchingName="quote">
  <p:cSld name="SECTION_HEADER_1_1_1_1_1">
    <p:bg>
      <p:bgPr>
        <a:solidFill>
          <a:srgbClr val="FF6542"/>
        </a:solidFill>
      </p:bgPr>
    </p:bg>
    <p:spTree>
      <p:nvGrpSpPr>
        <p:cNvPr id="75" name="Shape 75"/>
        <p:cNvGrpSpPr/>
        <p:nvPr/>
      </p:nvGrpSpPr>
      <p:grpSpPr>
        <a:xfrm>
          <a:off x="0" y="0"/>
          <a:ext cx="0" cy="0"/>
          <a:chOff x="0" y="0"/>
          <a:chExt cx="0" cy="0"/>
        </a:xfrm>
      </p:grpSpPr>
      <p:sp>
        <p:nvSpPr>
          <p:cNvPr id="76" name="Google Shape;76;p10"/>
          <p:cNvSpPr txBox="1"/>
          <p:nvPr>
            <p:ph type="title"/>
          </p:nvPr>
        </p:nvSpPr>
        <p:spPr>
          <a:xfrm>
            <a:off x="1281975" y="1743750"/>
            <a:ext cx="6496800" cy="1656000"/>
          </a:xfrm>
          <a:prstGeom prst="rect">
            <a:avLst/>
          </a:prstGeom>
          <a:noFill/>
          <a:ln>
            <a:noFill/>
          </a:ln>
        </p:spPr>
        <p:txBody>
          <a:bodyPr anchorCtr="0" anchor="ctr" bIns="91425" lIns="91425" spcFirstLastPara="1" rIns="91425" wrap="square" tIns="91425">
            <a:normAutofit/>
          </a:bodyPr>
          <a:lstStyle>
            <a:lvl1pPr lvl="0" algn="ctr">
              <a:lnSpc>
                <a:spcPct val="100000"/>
              </a:lnSpc>
              <a:spcBef>
                <a:spcPts val="0"/>
              </a:spcBef>
              <a:spcAft>
                <a:spcPts val="0"/>
              </a:spcAft>
              <a:buClr>
                <a:schemeClr val="lt1"/>
              </a:buClr>
              <a:buSzPts val="2900"/>
              <a:buFont typeface="Poppins Light"/>
              <a:buNone/>
              <a:defRPr sz="2900">
                <a:solidFill>
                  <a:schemeClr val="lt1"/>
                </a:solidFill>
                <a:latin typeface="Poppins Light"/>
                <a:ea typeface="Poppins Light"/>
                <a:cs typeface="Poppins Light"/>
                <a:sym typeface="Poppins Light"/>
              </a:defRPr>
            </a:lvl1pPr>
            <a:lvl2pPr lvl="1" algn="ctr">
              <a:lnSpc>
                <a:spcPct val="100000"/>
              </a:lnSpc>
              <a:spcBef>
                <a:spcPts val="0"/>
              </a:spcBef>
              <a:spcAft>
                <a:spcPts val="0"/>
              </a:spcAft>
              <a:buClr>
                <a:schemeClr val="lt1"/>
              </a:buClr>
              <a:buSzPts val="2900"/>
              <a:buFont typeface="Poppins Light"/>
              <a:buNone/>
              <a:defRPr sz="2900">
                <a:solidFill>
                  <a:schemeClr val="lt1"/>
                </a:solidFill>
                <a:latin typeface="Poppins Light"/>
                <a:ea typeface="Poppins Light"/>
                <a:cs typeface="Poppins Light"/>
                <a:sym typeface="Poppins Light"/>
              </a:defRPr>
            </a:lvl2pPr>
            <a:lvl3pPr lvl="2" algn="ctr">
              <a:lnSpc>
                <a:spcPct val="100000"/>
              </a:lnSpc>
              <a:spcBef>
                <a:spcPts val="0"/>
              </a:spcBef>
              <a:spcAft>
                <a:spcPts val="0"/>
              </a:spcAft>
              <a:buClr>
                <a:schemeClr val="lt1"/>
              </a:buClr>
              <a:buSzPts val="2900"/>
              <a:buFont typeface="Poppins Light"/>
              <a:buNone/>
              <a:defRPr sz="2900">
                <a:solidFill>
                  <a:schemeClr val="lt1"/>
                </a:solidFill>
                <a:latin typeface="Poppins Light"/>
                <a:ea typeface="Poppins Light"/>
                <a:cs typeface="Poppins Light"/>
                <a:sym typeface="Poppins Light"/>
              </a:defRPr>
            </a:lvl3pPr>
            <a:lvl4pPr lvl="3" algn="ctr">
              <a:lnSpc>
                <a:spcPct val="100000"/>
              </a:lnSpc>
              <a:spcBef>
                <a:spcPts val="0"/>
              </a:spcBef>
              <a:spcAft>
                <a:spcPts val="0"/>
              </a:spcAft>
              <a:buClr>
                <a:schemeClr val="lt1"/>
              </a:buClr>
              <a:buSzPts val="2900"/>
              <a:buFont typeface="Poppins Light"/>
              <a:buNone/>
              <a:defRPr sz="2900">
                <a:solidFill>
                  <a:schemeClr val="lt1"/>
                </a:solidFill>
                <a:latin typeface="Poppins Light"/>
                <a:ea typeface="Poppins Light"/>
                <a:cs typeface="Poppins Light"/>
                <a:sym typeface="Poppins Light"/>
              </a:defRPr>
            </a:lvl4pPr>
            <a:lvl5pPr lvl="4" algn="ctr">
              <a:lnSpc>
                <a:spcPct val="100000"/>
              </a:lnSpc>
              <a:spcBef>
                <a:spcPts val="0"/>
              </a:spcBef>
              <a:spcAft>
                <a:spcPts val="0"/>
              </a:spcAft>
              <a:buClr>
                <a:schemeClr val="lt1"/>
              </a:buClr>
              <a:buSzPts val="2900"/>
              <a:buFont typeface="Poppins Light"/>
              <a:buNone/>
              <a:defRPr sz="2900">
                <a:solidFill>
                  <a:schemeClr val="lt1"/>
                </a:solidFill>
                <a:latin typeface="Poppins Light"/>
                <a:ea typeface="Poppins Light"/>
                <a:cs typeface="Poppins Light"/>
                <a:sym typeface="Poppins Light"/>
              </a:defRPr>
            </a:lvl5pPr>
            <a:lvl6pPr lvl="5" algn="ctr">
              <a:lnSpc>
                <a:spcPct val="100000"/>
              </a:lnSpc>
              <a:spcBef>
                <a:spcPts val="0"/>
              </a:spcBef>
              <a:spcAft>
                <a:spcPts val="0"/>
              </a:spcAft>
              <a:buClr>
                <a:schemeClr val="lt1"/>
              </a:buClr>
              <a:buSzPts val="2900"/>
              <a:buFont typeface="Poppins Light"/>
              <a:buNone/>
              <a:defRPr sz="2900">
                <a:solidFill>
                  <a:schemeClr val="lt1"/>
                </a:solidFill>
                <a:latin typeface="Poppins Light"/>
                <a:ea typeface="Poppins Light"/>
                <a:cs typeface="Poppins Light"/>
                <a:sym typeface="Poppins Light"/>
              </a:defRPr>
            </a:lvl6pPr>
            <a:lvl7pPr lvl="6" algn="ctr">
              <a:lnSpc>
                <a:spcPct val="100000"/>
              </a:lnSpc>
              <a:spcBef>
                <a:spcPts val="0"/>
              </a:spcBef>
              <a:spcAft>
                <a:spcPts val="0"/>
              </a:spcAft>
              <a:buClr>
                <a:schemeClr val="lt1"/>
              </a:buClr>
              <a:buSzPts val="2900"/>
              <a:buFont typeface="Poppins Light"/>
              <a:buNone/>
              <a:defRPr sz="2900">
                <a:solidFill>
                  <a:schemeClr val="lt1"/>
                </a:solidFill>
                <a:latin typeface="Poppins Light"/>
                <a:ea typeface="Poppins Light"/>
                <a:cs typeface="Poppins Light"/>
                <a:sym typeface="Poppins Light"/>
              </a:defRPr>
            </a:lvl7pPr>
            <a:lvl8pPr lvl="7" algn="ctr">
              <a:lnSpc>
                <a:spcPct val="100000"/>
              </a:lnSpc>
              <a:spcBef>
                <a:spcPts val="0"/>
              </a:spcBef>
              <a:spcAft>
                <a:spcPts val="0"/>
              </a:spcAft>
              <a:buClr>
                <a:schemeClr val="lt1"/>
              </a:buClr>
              <a:buSzPts val="2900"/>
              <a:buFont typeface="Poppins Light"/>
              <a:buNone/>
              <a:defRPr sz="2900">
                <a:solidFill>
                  <a:schemeClr val="lt1"/>
                </a:solidFill>
                <a:latin typeface="Poppins Light"/>
                <a:ea typeface="Poppins Light"/>
                <a:cs typeface="Poppins Light"/>
                <a:sym typeface="Poppins Light"/>
              </a:defRPr>
            </a:lvl8pPr>
            <a:lvl9pPr lvl="8" algn="ctr">
              <a:lnSpc>
                <a:spcPct val="100000"/>
              </a:lnSpc>
              <a:spcBef>
                <a:spcPts val="0"/>
              </a:spcBef>
              <a:spcAft>
                <a:spcPts val="0"/>
              </a:spcAft>
              <a:buClr>
                <a:schemeClr val="lt1"/>
              </a:buClr>
              <a:buSzPts val="2900"/>
              <a:buFont typeface="Poppins Light"/>
              <a:buNone/>
              <a:defRPr sz="2900">
                <a:solidFill>
                  <a:schemeClr val="lt1"/>
                </a:solidFill>
                <a:latin typeface="Poppins Light"/>
                <a:ea typeface="Poppins Light"/>
                <a:cs typeface="Poppins Light"/>
                <a:sym typeface="Poppins Light"/>
              </a:defRPr>
            </a:lvl9pPr>
          </a:lstStyle>
          <a:p/>
        </p:txBody>
      </p:sp>
      <p:pic>
        <p:nvPicPr>
          <p:cNvPr id="77" name="Google Shape;77;p10"/>
          <p:cNvPicPr preferRelativeResize="0"/>
          <p:nvPr/>
        </p:nvPicPr>
        <p:blipFill rotWithShape="1">
          <a:blip r:embed="rId2">
            <a:alphaModFix/>
          </a:blip>
          <a:srcRect b="0" l="0" r="0" t="0"/>
          <a:stretch/>
        </p:blipFill>
        <p:spPr>
          <a:xfrm>
            <a:off x="7890516" y="4692850"/>
            <a:ext cx="1065836" cy="352850"/>
          </a:xfrm>
          <a:prstGeom prst="rect">
            <a:avLst/>
          </a:prstGeom>
          <a:noFill/>
          <a:ln>
            <a:noFill/>
          </a:ln>
        </p:spPr>
      </p:pic>
      <p:sp>
        <p:nvSpPr>
          <p:cNvPr id="78" name="Google Shape;78;p10"/>
          <p:cNvSpPr txBox="1"/>
          <p:nvPr>
            <p:ph idx="12" type="sldNum"/>
          </p:nvPr>
        </p:nvSpPr>
        <p:spPr>
          <a:xfrm>
            <a:off x="432000" y="4788000"/>
            <a:ext cx="548700" cy="153900"/>
          </a:xfrm>
          <a:prstGeom prst="rect">
            <a:avLst/>
          </a:prstGeom>
          <a:noFill/>
          <a:ln>
            <a:noFill/>
          </a:ln>
        </p:spPr>
        <p:txBody>
          <a:bodyPr anchorCtr="0" anchor="ctr" bIns="0" lIns="0" spcFirstLastPara="1" rIns="0" wrap="square" tIns="0">
            <a:normAutofit/>
          </a:bodyPr>
          <a:lstStyle>
            <a:lvl1pPr indent="0" lvl="0" marL="0" algn="l">
              <a:lnSpc>
                <a:spcPct val="100000"/>
              </a:lnSpc>
              <a:spcBef>
                <a:spcPts val="0"/>
              </a:spcBef>
              <a:spcAft>
                <a:spcPts val="0"/>
              </a:spcAft>
              <a:buSzPts val="1000"/>
              <a:buNone/>
              <a:defRPr b="0" i="0" sz="1000" u="none" cap="none" strike="noStrike">
                <a:solidFill>
                  <a:schemeClr val="lt1"/>
                </a:solidFill>
                <a:latin typeface="Poppins"/>
                <a:ea typeface="Poppins"/>
                <a:cs typeface="Poppins"/>
                <a:sym typeface="Poppins"/>
              </a:defRPr>
            </a:lvl1pPr>
            <a:lvl2pPr indent="0" lvl="1" marL="0" algn="l">
              <a:lnSpc>
                <a:spcPct val="100000"/>
              </a:lnSpc>
              <a:spcBef>
                <a:spcPts val="0"/>
              </a:spcBef>
              <a:spcAft>
                <a:spcPts val="0"/>
              </a:spcAft>
              <a:buSzPts val="1000"/>
              <a:buNone/>
              <a:defRPr b="0" i="0" sz="1000" u="none" cap="none" strike="noStrike">
                <a:solidFill>
                  <a:schemeClr val="lt1"/>
                </a:solidFill>
                <a:latin typeface="Poppins"/>
                <a:ea typeface="Poppins"/>
                <a:cs typeface="Poppins"/>
                <a:sym typeface="Poppins"/>
              </a:defRPr>
            </a:lvl2pPr>
            <a:lvl3pPr indent="0" lvl="2" marL="0" algn="l">
              <a:lnSpc>
                <a:spcPct val="100000"/>
              </a:lnSpc>
              <a:spcBef>
                <a:spcPts val="0"/>
              </a:spcBef>
              <a:spcAft>
                <a:spcPts val="0"/>
              </a:spcAft>
              <a:buSzPts val="1000"/>
              <a:buNone/>
              <a:defRPr b="0" i="0" sz="1000" u="none" cap="none" strike="noStrike">
                <a:solidFill>
                  <a:schemeClr val="lt1"/>
                </a:solidFill>
                <a:latin typeface="Poppins"/>
                <a:ea typeface="Poppins"/>
                <a:cs typeface="Poppins"/>
                <a:sym typeface="Poppins"/>
              </a:defRPr>
            </a:lvl3pPr>
            <a:lvl4pPr indent="0" lvl="3" marL="0" algn="l">
              <a:lnSpc>
                <a:spcPct val="100000"/>
              </a:lnSpc>
              <a:spcBef>
                <a:spcPts val="0"/>
              </a:spcBef>
              <a:spcAft>
                <a:spcPts val="0"/>
              </a:spcAft>
              <a:buSzPts val="1000"/>
              <a:buNone/>
              <a:defRPr b="0" i="0" sz="1000" u="none" cap="none" strike="noStrike">
                <a:solidFill>
                  <a:schemeClr val="lt1"/>
                </a:solidFill>
                <a:latin typeface="Poppins"/>
                <a:ea typeface="Poppins"/>
                <a:cs typeface="Poppins"/>
                <a:sym typeface="Poppins"/>
              </a:defRPr>
            </a:lvl4pPr>
            <a:lvl5pPr indent="0" lvl="4" marL="0" algn="l">
              <a:lnSpc>
                <a:spcPct val="100000"/>
              </a:lnSpc>
              <a:spcBef>
                <a:spcPts val="0"/>
              </a:spcBef>
              <a:spcAft>
                <a:spcPts val="0"/>
              </a:spcAft>
              <a:buSzPts val="1000"/>
              <a:buNone/>
              <a:defRPr b="0" i="0" sz="1000" u="none" cap="none" strike="noStrike">
                <a:solidFill>
                  <a:schemeClr val="lt1"/>
                </a:solidFill>
                <a:latin typeface="Poppins"/>
                <a:ea typeface="Poppins"/>
                <a:cs typeface="Poppins"/>
                <a:sym typeface="Poppins"/>
              </a:defRPr>
            </a:lvl5pPr>
            <a:lvl6pPr indent="0" lvl="5" marL="0" algn="l">
              <a:lnSpc>
                <a:spcPct val="100000"/>
              </a:lnSpc>
              <a:spcBef>
                <a:spcPts val="0"/>
              </a:spcBef>
              <a:spcAft>
                <a:spcPts val="0"/>
              </a:spcAft>
              <a:buSzPts val="1000"/>
              <a:buNone/>
              <a:defRPr b="0" i="0" sz="1000" u="none" cap="none" strike="noStrike">
                <a:solidFill>
                  <a:schemeClr val="lt1"/>
                </a:solidFill>
                <a:latin typeface="Poppins"/>
                <a:ea typeface="Poppins"/>
                <a:cs typeface="Poppins"/>
                <a:sym typeface="Poppins"/>
              </a:defRPr>
            </a:lvl6pPr>
            <a:lvl7pPr indent="0" lvl="6" marL="0" algn="l">
              <a:lnSpc>
                <a:spcPct val="100000"/>
              </a:lnSpc>
              <a:spcBef>
                <a:spcPts val="0"/>
              </a:spcBef>
              <a:spcAft>
                <a:spcPts val="0"/>
              </a:spcAft>
              <a:buSzPts val="1000"/>
              <a:buNone/>
              <a:defRPr b="0" i="0" sz="1000" u="none" cap="none" strike="noStrike">
                <a:solidFill>
                  <a:schemeClr val="lt1"/>
                </a:solidFill>
                <a:latin typeface="Poppins"/>
                <a:ea typeface="Poppins"/>
                <a:cs typeface="Poppins"/>
                <a:sym typeface="Poppins"/>
              </a:defRPr>
            </a:lvl7pPr>
            <a:lvl8pPr indent="0" lvl="7" marL="0" algn="l">
              <a:lnSpc>
                <a:spcPct val="100000"/>
              </a:lnSpc>
              <a:spcBef>
                <a:spcPts val="0"/>
              </a:spcBef>
              <a:spcAft>
                <a:spcPts val="0"/>
              </a:spcAft>
              <a:buSzPts val="1000"/>
              <a:buNone/>
              <a:defRPr b="0" i="0" sz="1000" u="none" cap="none" strike="noStrike">
                <a:solidFill>
                  <a:schemeClr val="lt1"/>
                </a:solidFill>
                <a:latin typeface="Poppins"/>
                <a:ea typeface="Poppins"/>
                <a:cs typeface="Poppins"/>
                <a:sym typeface="Poppins"/>
              </a:defRPr>
            </a:lvl8pPr>
            <a:lvl9pPr indent="0" lvl="8" marL="0" algn="l">
              <a:lnSpc>
                <a:spcPct val="100000"/>
              </a:lnSpc>
              <a:spcBef>
                <a:spcPts val="0"/>
              </a:spcBef>
              <a:spcAft>
                <a:spcPts val="0"/>
              </a:spcAft>
              <a:buSzPts val="1000"/>
              <a:buNone/>
              <a:defRPr b="0" i="0" sz="1000" u="none" cap="none" strike="noStrike">
                <a:solidFill>
                  <a:schemeClr val="lt1"/>
                </a:solidFill>
                <a:latin typeface="Poppins"/>
                <a:ea typeface="Poppins"/>
                <a:cs typeface="Poppins"/>
                <a:sym typeface="Poppins"/>
              </a:defRPr>
            </a:lvl9pPr>
          </a:lstStyle>
          <a:p>
            <a:pPr indent="0" lvl="0" marL="0" rtl="0" algn="l">
              <a:spcBef>
                <a:spcPts val="0"/>
              </a:spcBef>
              <a:spcAft>
                <a:spcPts val="0"/>
              </a:spcAft>
              <a:buNone/>
            </a:pPr>
            <a:fld id="{00000000-1234-1234-1234-123412341234}" type="slidenum">
              <a:rPr lang="en"/>
              <a:t>‹#›</a:t>
            </a:fld>
            <a:endParaRPr/>
          </a:p>
        </p:txBody>
      </p:sp>
    </p:spTree>
  </p:cSld>
  <p:clrMapOvr>
    <a:masterClrMapping/>
  </p:clrMapOvr>
</p:sldLayout>
</file>

<file path=ppt/slideLayouts/slideLayout10.xml><?xml version="1.0" encoding="utf-8"?>
<p:sldLayout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matchingName="content and photo orange">
  <p:cSld name="SECTION_HEADER_1_2">
    <p:bg>
      <p:bgPr>
        <a:solidFill>
          <a:srgbClr val="FF6542"/>
        </a:solidFill>
      </p:bgPr>
    </p:bg>
    <p:spTree>
      <p:nvGrpSpPr>
        <p:cNvPr id="79" name="Shape 79"/>
        <p:cNvGrpSpPr/>
        <p:nvPr/>
      </p:nvGrpSpPr>
      <p:grpSpPr>
        <a:xfrm>
          <a:off x="0" y="0"/>
          <a:ext cx="0" cy="0"/>
          <a:chOff x="0" y="0"/>
          <a:chExt cx="0" cy="0"/>
        </a:xfrm>
      </p:grpSpPr>
      <p:sp>
        <p:nvSpPr>
          <p:cNvPr id="80" name="Google Shape;80;p11"/>
          <p:cNvSpPr/>
          <p:nvPr>
            <p:ph idx="2" type="pic"/>
          </p:nvPr>
        </p:nvSpPr>
        <p:spPr>
          <a:xfrm>
            <a:off x="4500000" y="432000"/>
            <a:ext cx="4147200" cy="4002300"/>
          </a:xfrm>
          <a:prstGeom prst="roundRect">
            <a:avLst>
              <a:gd fmla="val 6332" name="adj"/>
            </a:avLst>
          </a:prstGeom>
          <a:noFill/>
          <a:ln>
            <a:noFill/>
          </a:ln>
        </p:spPr>
      </p:sp>
      <p:sp>
        <p:nvSpPr>
          <p:cNvPr id="81" name="Google Shape;81;p11"/>
          <p:cNvSpPr txBox="1"/>
          <p:nvPr>
            <p:ph type="title"/>
          </p:nvPr>
        </p:nvSpPr>
        <p:spPr>
          <a:xfrm>
            <a:off x="311700" y="349125"/>
            <a:ext cx="4261200" cy="841800"/>
          </a:xfrm>
          <a:prstGeom prst="rect">
            <a:avLst/>
          </a:prstGeom>
          <a:noFill/>
          <a:ln>
            <a:noFill/>
          </a:ln>
        </p:spPr>
        <p:txBody>
          <a:bodyPr anchorCtr="0" anchor="ctr" bIns="91425" lIns="91425" spcFirstLastPara="1" rIns="91425" wrap="square" tIns="91425">
            <a:normAutofit/>
          </a:bodyPr>
          <a:lstStyle>
            <a:lvl1pPr lvl="0" algn="l">
              <a:lnSpc>
                <a:spcPct val="100000"/>
              </a:lnSpc>
              <a:spcBef>
                <a:spcPts val="0"/>
              </a:spcBef>
              <a:spcAft>
                <a:spcPts val="0"/>
              </a:spcAft>
              <a:buClr>
                <a:schemeClr val="lt1"/>
              </a:buClr>
              <a:buSzPts val="2200"/>
              <a:buFont typeface="Poppins Light"/>
              <a:buNone/>
              <a:defRPr sz="2200">
                <a:solidFill>
                  <a:schemeClr val="lt1"/>
                </a:solidFill>
                <a:latin typeface="Poppins Light"/>
                <a:ea typeface="Poppins Light"/>
                <a:cs typeface="Poppins Light"/>
                <a:sym typeface="Poppins Light"/>
              </a:defRPr>
            </a:lvl1pPr>
            <a:lvl2pPr lvl="1" algn="l">
              <a:lnSpc>
                <a:spcPct val="100000"/>
              </a:lnSpc>
              <a:spcBef>
                <a:spcPts val="0"/>
              </a:spcBef>
              <a:spcAft>
                <a:spcPts val="0"/>
              </a:spcAft>
              <a:buClr>
                <a:schemeClr val="lt1"/>
              </a:buClr>
              <a:buSzPts val="2200"/>
              <a:buFont typeface="Poppins Light"/>
              <a:buNone/>
              <a:defRPr sz="2200">
                <a:solidFill>
                  <a:schemeClr val="lt1"/>
                </a:solidFill>
                <a:latin typeface="Poppins Light"/>
                <a:ea typeface="Poppins Light"/>
                <a:cs typeface="Poppins Light"/>
                <a:sym typeface="Poppins Light"/>
              </a:defRPr>
            </a:lvl2pPr>
            <a:lvl3pPr lvl="2" algn="l">
              <a:lnSpc>
                <a:spcPct val="100000"/>
              </a:lnSpc>
              <a:spcBef>
                <a:spcPts val="0"/>
              </a:spcBef>
              <a:spcAft>
                <a:spcPts val="0"/>
              </a:spcAft>
              <a:buClr>
                <a:schemeClr val="lt1"/>
              </a:buClr>
              <a:buSzPts val="2200"/>
              <a:buFont typeface="Poppins Light"/>
              <a:buNone/>
              <a:defRPr sz="2200">
                <a:solidFill>
                  <a:schemeClr val="lt1"/>
                </a:solidFill>
                <a:latin typeface="Poppins Light"/>
                <a:ea typeface="Poppins Light"/>
                <a:cs typeface="Poppins Light"/>
                <a:sym typeface="Poppins Light"/>
              </a:defRPr>
            </a:lvl3pPr>
            <a:lvl4pPr lvl="3" algn="l">
              <a:lnSpc>
                <a:spcPct val="100000"/>
              </a:lnSpc>
              <a:spcBef>
                <a:spcPts val="0"/>
              </a:spcBef>
              <a:spcAft>
                <a:spcPts val="0"/>
              </a:spcAft>
              <a:buClr>
                <a:schemeClr val="lt1"/>
              </a:buClr>
              <a:buSzPts val="2200"/>
              <a:buFont typeface="Poppins Light"/>
              <a:buNone/>
              <a:defRPr sz="2200">
                <a:solidFill>
                  <a:schemeClr val="lt1"/>
                </a:solidFill>
                <a:latin typeface="Poppins Light"/>
                <a:ea typeface="Poppins Light"/>
                <a:cs typeface="Poppins Light"/>
                <a:sym typeface="Poppins Light"/>
              </a:defRPr>
            </a:lvl4pPr>
            <a:lvl5pPr lvl="4" algn="l">
              <a:lnSpc>
                <a:spcPct val="100000"/>
              </a:lnSpc>
              <a:spcBef>
                <a:spcPts val="0"/>
              </a:spcBef>
              <a:spcAft>
                <a:spcPts val="0"/>
              </a:spcAft>
              <a:buClr>
                <a:schemeClr val="lt1"/>
              </a:buClr>
              <a:buSzPts val="2200"/>
              <a:buFont typeface="Poppins Light"/>
              <a:buNone/>
              <a:defRPr sz="2200">
                <a:solidFill>
                  <a:schemeClr val="lt1"/>
                </a:solidFill>
                <a:latin typeface="Poppins Light"/>
                <a:ea typeface="Poppins Light"/>
                <a:cs typeface="Poppins Light"/>
                <a:sym typeface="Poppins Light"/>
              </a:defRPr>
            </a:lvl5pPr>
            <a:lvl6pPr lvl="5" algn="l">
              <a:lnSpc>
                <a:spcPct val="100000"/>
              </a:lnSpc>
              <a:spcBef>
                <a:spcPts val="0"/>
              </a:spcBef>
              <a:spcAft>
                <a:spcPts val="0"/>
              </a:spcAft>
              <a:buClr>
                <a:schemeClr val="lt1"/>
              </a:buClr>
              <a:buSzPts val="2200"/>
              <a:buFont typeface="Poppins Light"/>
              <a:buNone/>
              <a:defRPr sz="2200">
                <a:solidFill>
                  <a:schemeClr val="lt1"/>
                </a:solidFill>
                <a:latin typeface="Poppins Light"/>
                <a:ea typeface="Poppins Light"/>
                <a:cs typeface="Poppins Light"/>
                <a:sym typeface="Poppins Light"/>
              </a:defRPr>
            </a:lvl6pPr>
            <a:lvl7pPr lvl="6" algn="l">
              <a:lnSpc>
                <a:spcPct val="100000"/>
              </a:lnSpc>
              <a:spcBef>
                <a:spcPts val="0"/>
              </a:spcBef>
              <a:spcAft>
                <a:spcPts val="0"/>
              </a:spcAft>
              <a:buClr>
                <a:schemeClr val="lt1"/>
              </a:buClr>
              <a:buSzPts val="2200"/>
              <a:buFont typeface="Poppins Light"/>
              <a:buNone/>
              <a:defRPr sz="2200">
                <a:solidFill>
                  <a:schemeClr val="lt1"/>
                </a:solidFill>
                <a:latin typeface="Poppins Light"/>
                <a:ea typeface="Poppins Light"/>
                <a:cs typeface="Poppins Light"/>
                <a:sym typeface="Poppins Light"/>
              </a:defRPr>
            </a:lvl7pPr>
            <a:lvl8pPr lvl="7" algn="l">
              <a:lnSpc>
                <a:spcPct val="100000"/>
              </a:lnSpc>
              <a:spcBef>
                <a:spcPts val="0"/>
              </a:spcBef>
              <a:spcAft>
                <a:spcPts val="0"/>
              </a:spcAft>
              <a:buClr>
                <a:schemeClr val="lt1"/>
              </a:buClr>
              <a:buSzPts val="2200"/>
              <a:buFont typeface="Poppins Light"/>
              <a:buNone/>
              <a:defRPr sz="2200">
                <a:solidFill>
                  <a:schemeClr val="lt1"/>
                </a:solidFill>
                <a:latin typeface="Poppins Light"/>
                <a:ea typeface="Poppins Light"/>
                <a:cs typeface="Poppins Light"/>
                <a:sym typeface="Poppins Light"/>
              </a:defRPr>
            </a:lvl8pPr>
            <a:lvl9pPr lvl="8" algn="l">
              <a:lnSpc>
                <a:spcPct val="100000"/>
              </a:lnSpc>
              <a:spcBef>
                <a:spcPts val="0"/>
              </a:spcBef>
              <a:spcAft>
                <a:spcPts val="0"/>
              </a:spcAft>
              <a:buClr>
                <a:schemeClr val="lt1"/>
              </a:buClr>
              <a:buSzPts val="2200"/>
              <a:buFont typeface="Poppins Light"/>
              <a:buNone/>
              <a:defRPr sz="2200">
                <a:solidFill>
                  <a:schemeClr val="lt1"/>
                </a:solidFill>
                <a:latin typeface="Poppins Light"/>
                <a:ea typeface="Poppins Light"/>
                <a:cs typeface="Poppins Light"/>
                <a:sym typeface="Poppins Light"/>
              </a:defRPr>
            </a:lvl9pPr>
          </a:lstStyle>
          <a:p/>
        </p:txBody>
      </p:sp>
      <p:sp>
        <p:nvSpPr>
          <p:cNvPr id="82" name="Google Shape;82;p11"/>
          <p:cNvSpPr txBox="1"/>
          <p:nvPr>
            <p:ph idx="1" type="body"/>
          </p:nvPr>
        </p:nvSpPr>
        <p:spPr>
          <a:xfrm>
            <a:off x="311700" y="1407700"/>
            <a:ext cx="3822000" cy="3007500"/>
          </a:xfrm>
          <a:prstGeom prst="rect">
            <a:avLst/>
          </a:prstGeom>
          <a:noFill/>
          <a:ln>
            <a:noFill/>
          </a:ln>
        </p:spPr>
        <p:txBody>
          <a:bodyPr anchorCtr="0" anchor="t" bIns="91425" lIns="91425" spcFirstLastPara="1" rIns="91425" wrap="square" tIns="91425">
            <a:normAutofit/>
          </a:bodyPr>
          <a:lstStyle>
            <a:lvl1pPr indent="-342900" lvl="0" marL="457200" algn="l">
              <a:lnSpc>
                <a:spcPct val="115000"/>
              </a:lnSpc>
              <a:spcBef>
                <a:spcPts val="0"/>
              </a:spcBef>
              <a:spcAft>
                <a:spcPts val="0"/>
              </a:spcAft>
              <a:buClr>
                <a:schemeClr val="lt1"/>
              </a:buClr>
              <a:buSzPts val="1800"/>
              <a:buChar char="●"/>
              <a:defRPr b="0" i="0">
                <a:solidFill>
                  <a:schemeClr val="lt1"/>
                </a:solidFill>
                <a:latin typeface="Poppins"/>
                <a:ea typeface="Poppins"/>
                <a:cs typeface="Poppins"/>
                <a:sym typeface="Poppins"/>
              </a:defRPr>
            </a:lvl1pPr>
            <a:lvl2pPr indent="-317500" lvl="1" marL="914400" algn="l">
              <a:lnSpc>
                <a:spcPct val="115000"/>
              </a:lnSpc>
              <a:spcBef>
                <a:spcPts val="0"/>
              </a:spcBef>
              <a:spcAft>
                <a:spcPts val="0"/>
              </a:spcAft>
              <a:buClr>
                <a:schemeClr val="lt1"/>
              </a:buClr>
              <a:buSzPts val="1400"/>
              <a:buChar char="○"/>
              <a:defRPr>
                <a:solidFill>
                  <a:schemeClr val="lt1"/>
                </a:solidFill>
              </a:defRPr>
            </a:lvl2pPr>
            <a:lvl3pPr indent="-317500" lvl="2" marL="1371600" algn="l">
              <a:lnSpc>
                <a:spcPct val="115000"/>
              </a:lnSpc>
              <a:spcBef>
                <a:spcPts val="0"/>
              </a:spcBef>
              <a:spcAft>
                <a:spcPts val="0"/>
              </a:spcAft>
              <a:buClr>
                <a:schemeClr val="lt1"/>
              </a:buClr>
              <a:buSzPts val="1400"/>
              <a:buChar char="■"/>
              <a:defRPr>
                <a:solidFill>
                  <a:schemeClr val="lt1"/>
                </a:solidFill>
              </a:defRPr>
            </a:lvl3pPr>
            <a:lvl4pPr indent="-317500" lvl="3" marL="1828800" algn="l">
              <a:lnSpc>
                <a:spcPct val="115000"/>
              </a:lnSpc>
              <a:spcBef>
                <a:spcPts val="0"/>
              </a:spcBef>
              <a:spcAft>
                <a:spcPts val="0"/>
              </a:spcAft>
              <a:buClr>
                <a:schemeClr val="lt1"/>
              </a:buClr>
              <a:buSzPts val="1400"/>
              <a:buChar char="●"/>
              <a:defRPr>
                <a:solidFill>
                  <a:schemeClr val="lt1"/>
                </a:solidFill>
              </a:defRPr>
            </a:lvl4pPr>
            <a:lvl5pPr indent="-317500" lvl="4" marL="2286000" algn="l">
              <a:lnSpc>
                <a:spcPct val="115000"/>
              </a:lnSpc>
              <a:spcBef>
                <a:spcPts val="0"/>
              </a:spcBef>
              <a:spcAft>
                <a:spcPts val="0"/>
              </a:spcAft>
              <a:buClr>
                <a:schemeClr val="lt1"/>
              </a:buClr>
              <a:buSzPts val="1400"/>
              <a:buChar char="○"/>
              <a:defRPr>
                <a:solidFill>
                  <a:schemeClr val="lt1"/>
                </a:solidFill>
              </a:defRPr>
            </a:lvl5pPr>
            <a:lvl6pPr indent="-317500" lvl="5" marL="2743200" algn="l">
              <a:lnSpc>
                <a:spcPct val="115000"/>
              </a:lnSpc>
              <a:spcBef>
                <a:spcPts val="0"/>
              </a:spcBef>
              <a:spcAft>
                <a:spcPts val="0"/>
              </a:spcAft>
              <a:buClr>
                <a:schemeClr val="lt1"/>
              </a:buClr>
              <a:buSzPts val="1400"/>
              <a:buChar char="■"/>
              <a:defRPr>
                <a:solidFill>
                  <a:schemeClr val="lt1"/>
                </a:solidFill>
              </a:defRPr>
            </a:lvl6pPr>
            <a:lvl7pPr indent="-317500" lvl="6" marL="3200400" algn="l">
              <a:lnSpc>
                <a:spcPct val="115000"/>
              </a:lnSpc>
              <a:spcBef>
                <a:spcPts val="0"/>
              </a:spcBef>
              <a:spcAft>
                <a:spcPts val="0"/>
              </a:spcAft>
              <a:buClr>
                <a:schemeClr val="lt1"/>
              </a:buClr>
              <a:buSzPts val="1400"/>
              <a:buChar char="●"/>
              <a:defRPr>
                <a:solidFill>
                  <a:schemeClr val="lt1"/>
                </a:solidFill>
              </a:defRPr>
            </a:lvl7pPr>
            <a:lvl8pPr indent="-317500" lvl="7" marL="3657600" algn="l">
              <a:lnSpc>
                <a:spcPct val="115000"/>
              </a:lnSpc>
              <a:spcBef>
                <a:spcPts val="0"/>
              </a:spcBef>
              <a:spcAft>
                <a:spcPts val="0"/>
              </a:spcAft>
              <a:buClr>
                <a:schemeClr val="lt1"/>
              </a:buClr>
              <a:buSzPts val="1400"/>
              <a:buChar char="○"/>
              <a:defRPr>
                <a:solidFill>
                  <a:schemeClr val="lt1"/>
                </a:solidFill>
              </a:defRPr>
            </a:lvl8pPr>
            <a:lvl9pPr indent="-317500" lvl="8" marL="4114800" algn="l">
              <a:lnSpc>
                <a:spcPct val="115000"/>
              </a:lnSpc>
              <a:spcBef>
                <a:spcPts val="0"/>
              </a:spcBef>
              <a:spcAft>
                <a:spcPts val="0"/>
              </a:spcAft>
              <a:buClr>
                <a:schemeClr val="lt1"/>
              </a:buClr>
              <a:buSzPts val="1400"/>
              <a:buChar char="■"/>
              <a:defRPr>
                <a:solidFill>
                  <a:schemeClr val="lt1"/>
                </a:solidFill>
              </a:defRPr>
            </a:lvl9pPr>
          </a:lstStyle>
          <a:p/>
        </p:txBody>
      </p:sp>
      <p:pic>
        <p:nvPicPr>
          <p:cNvPr id="83" name="Google Shape;83;p11"/>
          <p:cNvPicPr preferRelativeResize="0"/>
          <p:nvPr/>
        </p:nvPicPr>
        <p:blipFill rotWithShape="1">
          <a:blip r:embed="rId2">
            <a:alphaModFix/>
          </a:blip>
          <a:srcRect b="0" l="0" r="0" t="0"/>
          <a:stretch/>
        </p:blipFill>
        <p:spPr>
          <a:xfrm>
            <a:off x="7890516" y="4692850"/>
            <a:ext cx="1065836" cy="352850"/>
          </a:xfrm>
          <a:prstGeom prst="rect">
            <a:avLst/>
          </a:prstGeom>
          <a:noFill/>
          <a:ln>
            <a:noFill/>
          </a:ln>
        </p:spPr>
      </p:pic>
      <p:sp>
        <p:nvSpPr>
          <p:cNvPr id="84" name="Google Shape;84;p11"/>
          <p:cNvSpPr txBox="1"/>
          <p:nvPr>
            <p:ph idx="12" type="sldNum"/>
          </p:nvPr>
        </p:nvSpPr>
        <p:spPr>
          <a:xfrm>
            <a:off x="432000" y="4788000"/>
            <a:ext cx="548700" cy="153900"/>
          </a:xfrm>
          <a:prstGeom prst="rect">
            <a:avLst/>
          </a:prstGeom>
          <a:noFill/>
          <a:ln>
            <a:noFill/>
          </a:ln>
        </p:spPr>
        <p:txBody>
          <a:bodyPr anchorCtr="0" anchor="ctr" bIns="0" lIns="0" spcFirstLastPara="1" rIns="0" wrap="square" tIns="0">
            <a:normAutofit/>
          </a:bodyPr>
          <a:lstStyle>
            <a:lvl1pPr indent="0" lvl="0" marL="0" algn="l">
              <a:lnSpc>
                <a:spcPct val="100000"/>
              </a:lnSpc>
              <a:spcBef>
                <a:spcPts val="0"/>
              </a:spcBef>
              <a:spcAft>
                <a:spcPts val="0"/>
              </a:spcAft>
              <a:buSzPts val="1000"/>
              <a:buNone/>
              <a:defRPr b="0" i="0" sz="1000" u="none" cap="none" strike="noStrike">
                <a:solidFill>
                  <a:schemeClr val="lt1"/>
                </a:solidFill>
                <a:latin typeface="Poppins"/>
                <a:ea typeface="Poppins"/>
                <a:cs typeface="Poppins"/>
                <a:sym typeface="Poppins"/>
              </a:defRPr>
            </a:lvl1pPr>
            <a:lvl2pPr indent="0" lvl="1" marL="0" algn="l">
              <a:lnSpc>
                <a:spcPct val="100000"/>
              </a:lnSpc>
              <a:spcBef>
                <a:spcPts val="0"/>
              </a:spcBef>
              <a:spcAft>
                <a:spcPts val="0"/>
              </a:spcAft>
              <a:buSzPts val="1000"/>
              <a:buNone/>
              <a:defRPr b="0" i="0" sz="1000" u="none" cap="none" strike="noStrike">
                <a:solidFill>
                  <a:schemeClr val="lt1"/>
                </a:solidFill>
                <a:latin typeface="Poppins"/>
                <a:ea typeface="Poppins"/>
                <a:cs typeface="Poppins"/>
                <a:sym typeface="Poppins"/>
              </a:defRPr>
            </a:lvl2pPr>
            <a:lvl3pPr indent="0" lvl="2" marL="0" algn="l">
              <a:lnSpc>
                <a:spcPct val="100000"/>
              </a:lnSpc>
              <a:spcBef>
                <a:spcPts val="0"/>
              </a:spcBef>
              <a:spcAft>
                <a:spcPts val="0"/>
              </a:spcAft>
              <a:buSzPts val="1000"/>
              <a:buNone/>
              <a:defRPr b="0" i="0" sz="1000" u="none" cap="none" strike="noStrike">
                <a:solidFill>
                  <a:schemeClr val="lt1"/>
                </a:solidFill>
                <a:latin typeface="Poppins"/>
                <a:ea typeface="Poppins"/>
                <a:cs typeface="Poppins"/>
                <a:sym typeface="Poppins"/>
              </a:defRPr>
            </a:lvl3pPr>
            <a:lvl4pPr indent="0" lvl="3" marL="0" algn="l">
              <a:lnSpc>
                <a:spcPct val="100000"/>
              </a:lnSpc>
              <a:spcBef>
                <a:spcPts val="0"/>
              </a:spcBef>
              <a:spcAft>
                <a:spcPts val="0"/>
              </a:spcAft>
              <a:buSzPts val="1000"/>
              <a:buNone/>
              <a:defRPr b="0" i="0" sz="1000" u="none" cap="none" strike="noStrike">
                <a:solidFill>
                  <a:schemeClr val="lt1"/>
                </a:solidFill>
                <a:latin typeface="Poppins"/>
                <a:ea typeface="Poppins"/>
                <a:cs typeface="Poppins"/>
                <a:sym typeface="Poppins"/>
              </a:defRPr>
            </a:lvl4pPr>
            <a:lvl5pPr indent="0" lvl="4" marL="0" algn="l">
              <a:lnSpc>
                <a:spcPct val="100000"/>
              </a:lnSpc>
              <a:spcBef>
                <a:spcPts val="0"/>
              </a:spcBef>
              <a:spcAft>
                <a:spcPts val="0"/>
              </a:spcAft>
              <a:buSzPts val="1000"/>
              <a:buNone/>
              <a:defRPr b="0" i="0" sz="1000" u="none" cap="none" strike="noStrike">
                <a:solidFill>
                  <a:schemeClr val="lt1"/>
                </a:solidFill>
                <a:latin typeface="Poppins"/>
                <a:ea typeface="Poppins"/>
                <a:cs typeface="Poppins"/>
                <a:sym typeface="Poppins"/>
              </a:defRPr>
            </a:lvl5pPr>
            <a:lvl6pPr indent="0" lvl="5" marL="0" algn="l">
              <a:lnSpc>
                <a:spcPct val="100000"/>
              </a:lnSpc>
              <a:spcBef>
                <a:spcPts val="0"/>
              </a:spcBef>
              <a:spcAft>
                <a:spcPts val="0"/>
              </a:spcAft>
              <a:buSzPts val="1000"/>
              <a:buNone/>
              <a:defRPr b="0" i="0" sz="1000" u="none" cap="none" strike="noStrike">
                <a:solidFill>
                  <a:schemeClr val="lt1"/>
                </a:solidFill>
                <a:latin typeface="Poppins"/>
                <a:ea typeface="Poppins"/>
                <a:cs typeface="Poppins"/>
                <a:sym typeface="Poppins"/>
              </a:defRPr>
            </a:lvl6pPr>
            <a:lvl7pPr indent="0" lvl="6" marL="0" algn="l">
              <a:lnSpc>
                <a:spcPct val="100000"/>
              </a:lnSpc>
              <a:spcBef>
                <a:spcPts val="0"/>
              </a:spcBef>
              <a:spcAft>
                <a:spcPts val="0"/>
              </a:spcAft>
              <a:buSzPts val="1000"/>
              <a:buNone/>
              <a:defRPr b="0" i="0" sz="1000" u="none" cap="none" strike="noStrike">
                <a:solidFill>
                  <a:schemeClr val="lt1"/>
                </a:solidFill>
                <a:latin typeface="Poppins"/>
                <a:ea typeface="Poppins"/>
                <a:cs typeface="Poppins"/>
                <a:sym typeface="Poppins"/>
              </a:defRPr>
            </a:lvl7pPr>
            <a:lvl8pPr indent="0" lvl="7" marL="0" algn="l">
              <a:lnSpc>
                <a:spcPct val="100000"/>
              </a:lnSpc>
              <a:spcBef>
                <a:spcPts val="0"/>
              </a:spcBef>
              <a:spcAft>
                <a:spcPts val="0"/>
              </a:spcAft>
              <a:buSzPts val="1000"/>
              <a:buNone/>
              <a:defRPr b="0" i="0" sz="1000" u="none" cap="none" strike="noStrike">
                <a:solidFill>
                  <a:schemeClr val="lt1"/>
                </a:solidFill>
                <a:latin typeface="Poppins"/>
                <a:ea typeface="Poppins"/>
                <a:cs typeface="Poppins"/>
                <a:sym typeface="Poppins"/>
              </a:defRPr>
            </a:lvl8pPr>
            <a:lvl9pPr indent="0" lvl="8" marL="0" algn="l">
              <a:lnSpc>
                <a:spcPct val="100000"/>
              </a:lnSpc>
              <a:spcBef>
                <a:spcPts val="0"/>
              </a:spcBef>
              <a:spcAft>
                <a:spcPts val="0"/>
              </a:spcAft>
              <a:buSzPts val="1000"/>
              <a:buNone/>
              <a:defRPr b="0" i="0" sz="1000" u="none" cap="none" strike="noStrike">
                <a:solidFill>
                  <a:schemeClr val="lt1"/>
                </a:solidFill>
                <a:latin typeface="Poppins"/>
                <a:ea typeface="Poppins"/>
                <a:cs typeface="Poppins"/>
                <a:sym typeface="Poppins"/>
              </a:defRPr>
            </a:lvl9pPr>
          </a:lstStyle>
          <a:p>
            <a:pPr indent="0" lvl="0" marL="0" rtl="0" algn="l">
              <a:spcBef>
                <a:spcPts val="0"/>
              </a:spcBef>
              <a:spcAft>
                <a:spcPts val="0"/>
              </a:spcAft>
              <a:buNone/>
            </a:pPr>
            <a:fld id="{00000000-1234-1234-1234-123412341234}" type="slidenum">
              <a:rPr lang="en"/>
              <a:t>‹#›</a:t>
            </a:fld>
            <a:endParaRPr/>
          </a:p>
        </p:txBody>
      </p:sp>
    </p:spTree>
  </p:cSld>
  <p:clrMapOvr>
    <a:masterClrMapping/>
  </p:clrMapOvr>
</p:sldLayout>
</file>

<file path=ppt/slideLayouts/slideLayout11.xml><?xml version="1.0" encoding="utf-8"?>
<p:sldLayout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matchingName="blank">
  <p:cSld name="TITLE_AND_TWO_COLUMNS_1">
    <p:spTree>
      <p:nvGrpSpPr>
        <p:cNvPr id="85" name="Shape 85"/>
        <p:cNvGrpSpPr/>
        <p:nvPr/>
      </p:nvGrpSpPr>
      <p:grpSpPr>
        <a:xfrm>
          <a:off x="0" y="0"/>
          <a:ext cx="0" cy="0"/>
          <a:chOff x="0" y="0"/>
          <a:chExt cx="0" cy="0"/>
        </a:xfrm>
      </p:grpSpPr>
    </p:spTree>
  </p:cSld>
  <p:clrMapOvr>
    <a:masterClrMapping/>
  </p:clrMapOvr>
</p:sldLayout>
</file>

<file path=ppt/slideLayouts/slideLayout12.xml><?xml version="1.0" encoding="utf-8"?>
<p:sldLayout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matchingName="content and photo white">
  <p:cSld name="SECTION_HEADER_1_1_1">
    <p:bg>
      <p:bgPr>
        <a:solidFill>
          <a:schemeClr val="lt1"/>
        </a:solidFill>
      </p:bgPr>
    </p:bg>
    <p:spTree>
      <p:nvGrpSpPr>
        <p:cNvPr id="86" name="Shape 86"/>
        <p:cNvGrpSpPr/>
        <p:nvPr/>
      </p:nvGrpSpPr>
      <p:grpSpPr>
        <a:xfrm>
          <a:off x="0" y="0"/>
          <a:ext cx="0" cy="0"/>
          <a:chOff x="0" y="0"/>
          <a:chExt cx="0" cy="0"/>
        </a:xfrm>
      </p:grpSpPr>
      <p:sp>
        <p:nvSpPr>
          <p:cNvPr id="87" name="Google Shape;87;p13"/>
          <p:cNvSpPr/>
          <p:nvPr>
            <p:ph idx="2" type="pic"/>
          </p:nvPr>
        </p:nvSpPr>
        <p:spPr>
          <a:xfrm>
            <a:off x="4500000" y="432000"/>
            <a:ext cx="4147200" cy="4002300"/>
          </a:xfrm>
          <a:prstGeom prst="roundRect">
            <a:avLst>
              <a:gd fmla="val 8063" name="adj"/>
            </a:avLst>
          </a:prstGeom>
          <a:noFill/>
          <a:ln>
            <a:noFill/>
          </a:ln>
        </p:spPr>
      </p:sp>
      <p:sp>
        <p:nvSpPr>
          <p:cNvPr id="88" name="Google Shape;88;p13"/>
          <p:cNvSpPr txBox="1"/>
          <p:nvPr>
            <p:ph type="title"/>
          </p:nvPr>
        </p:nvSpPr>
        <p:spPr>
          <a:xfrm>
            <a:off x="311700" y="349125"/>
            <a:ext cx="4261200" cy="841800"/>
          </a:xfrm>
          <a:prstGeom prst="rect">
            <a:avLst/>
          </a:prstGeom>
          <a:noFill/>
          <a:ln>
            <a:noFill/>
          </a:ln>
        </p:spPr>
        <p:txBody>
          <a:bodyPr anchorCtr="0" anchor="ctr" bIns="91425" lIns="91425" spcFirstLastPara="1" rIns="91425" wrap="square" tIns="91425">
            <a:normAutofit/>
          </a:bodyPr>
          <a:lstStyle>
            <a:lvl1pPr lvl="0" algn="l">
              <a:lnSpc>
                <a:spcPct val="100000"/>
              </a:lnSpc>
              <a:spcBef>
                <a:spcPts val="0"/>
              </a:spcBef>
              <a:spcAft>
                <a:spcPts val="0"/>
              </a:spcAft>
              <a:buClr>
                <a:srgbClr val="FF6542"/>
              </a:buClr>
              <a:buSzPts val="2200"/>
              <a:buFont typeface="Poppins Light"/>
              <a:buNone/>
              <a:defRPr sz="2200">
                <a:solidFill>
                  <a:srgbClr val="FF6542"/>
                </a:solidFill>
                <a:latin typeface="Poppins Light"/>
                <a:ea typeface="Poppins Light"/>
                <a:cs typeface="Poppins Light"/>
                <a:sym typeface="Poppins Light"/>
              </a:defRPr>
            </a:lvl1pPr>
            <a:lvl2pPr lvl="1" algn="l">
              <a:lnSpc>
                <a:spcPct val="100000"/>
              </a:lnSpc>
              <a:spcBef>
                <a:spcPts val="0"/>
              </a:spcBef>
              <a:spcAft>
                <a:spcPts val="0"/>
              </a:spcAft>
              <a:buClr>
                <a:srgbClr val="FF6542"/>
              </a:buClr>
              <a:buSzPts val="2200"/>
              <a:buFont typeface="Poppins Light"/>
              <a:buNone/>
              <a:defRPr sz="2200">
                <a:solidFill>
                  <a:srgbClr val="FF6542"/>
                </a:solidFill>
                <a:latin typeface="Poppins Light"/>
                <a:ea typeface="Poppins Light"/>
                <a:cs typeface="Poppins Light"/>
                <a:sym typeface="Poppins Light"/>
              </a:defRPr>
            </a:lvl2pPr>
            <a:lvl3pPr lvl="2" algn="l">
              <a:lnSpc>
                <a:spcPct val="100000"/>
              </a:lnSpc>
              <a:spcBef>
                <a:spcPts val="0"/>
              </a:spcBef>
              <a:spcAft>
                <a:spcPts val="0"/>
              </a:spcAft>
              <a:buClr>
                <a:srgbClr val="FF6542"/>
              </a:buClr>
              <a:buSzPts val="2200"/>
              <a:buFont typeface="Poppins Light"/>
              <a:buNone/>
              <a:defRPr sz="2200">
                <a:solidFill>
                  <a:srgbClr val="FF6542"/>
                </a:solidFill>
                <a:latin typeface="Poppins Light"/>
                <a:ea typeface="Poppins Light"/>
                <a:cs typeface="Poppins Light"/>
                <a:sym typeface="Poppins Light"/>
              </a:defRPr>
            </a:lvl3pPr>
            <a:lvl4pPr lvl="3" algn="l">
              <a:lnSpc>
                <a:spcPct val="100000"/>
              </a:lnSpc>
              <a:spcBef>
                <a:spcPts val="0"/>
              </a:spcBef>
              <a:spcAft>
                <a:spcPts val="0"/>
              </a:spcAft>
              <a:buClr>
                <a:srgbClr val="FF6542"/>
              </a:buClr>
              <a:buSzPts val="2200"/>
              <a:buFont typeface="Poppins Light"/>
              <a:buNone/>
              <a:defRPr sz="2200">
                <a:solidFill>
                  <a:srgbClr val="FF6542"/>
                </a:solidFill>
                <a:latin typeface="Poppins Light"/>
                <a:ea typeface="Poppins Light"/>
                <a:cs typeface="Poppins Light"/>
                <a:sym typeface="Poppins Light"/>
              </a:defRPr>
            </a:lvl4pPr>
            <a:lvl5pPr lvl="4" algn="l">
              <a:lnSpc>
                <a:spcPct val="100000"/>
              </a:lnSpc>
              <a:spcBef>
                <a:spcPts val="0"/>
              </a:spcBef>
              <a:spcAft>
                <a:spcPts val="0"/>
              </a:spcAft>
              <a:buClr>
                <a:srgbClr val="FF6542"/>
              </a:buClr>
              <a:buSzPts val="2200"/>
              <a:buFont typeface="Poppins Light"/>
              <a:buNone/>
              <a:defRPr sz="2200">
                <a:solidFill>
                  <a:srgbClr val="FF6542"/>
                </a:solidFill>
                <a:latin typeface="Poppins Light"/>
                <a:ea typeface="Poppins Light"/>
                <a:cs typeface="Poppins Light"/>
                <a:sym typeface="Poppins Light"/>
              </a:defRPr>
            </a:lvl5pPr>
            <a:lvl6pPr lvl="5" algn="l">
              <a:lnSpc>
                <a:spcPct val="100000"/>
              </a:lnSpc>
              <a:spcBef>
                <a:spcPts val="0"/>
              </a:spcBef>
              <a:spcAft>
                <a:spcPts val="0"/>
              </a:spcAft>
              <a:buClr>
                <a:srgbClr val="FF6542"/>
              </a:buClr>
              <a:buSzPts val="2200"/>
              <a:buFont typeface="Poppins Light"/>
              <a:buNone/>
              <a:defRPr sz="2200">
                <a:solidFill>
                  <a:srgbClr val="FF6542"/>
                </a:solidFill>
                <a:latin typeface="Poppins Light"/>
                <a:ea typeface="Poppins Light"/>
                <a:cs typeface="Poppins Light"/>
                <a:sym typeface="Poppins Light"/>
              </a:defRPr>
            </a:lvl6pPr>
            <a:lvl7pPr lvl="6" algn="l">
              <a:lnSpc>
                <a:spcPct val="100000"/>
              </a:lnSpc>
              <a:spcBef>
                <a:spcPts val="0"/>
              </a:spcBef>
              <a:spcAft>
                <a:spcPts val="0"/>
              </a:spcAft>
              <a:buClr>
                <a:srgbClr val="FF6542"/>
              </a:buClr>
              <a:buSzPts val="2200"/>
              <a:buFont typeface="Poppins Light"/>
              <a:buNone/>
              <a:defRPr sz="2200">
                <a:solidFill>
                  <a:srgbClr val="FF6542"/>
                </a:solidFill>
                <a:latin typeface="Poppins Light"/>
                <a:ea typeface="Poppins Light"/>
                <a:cs typeface="Poppins Light"/>
                <a:sym typeface="Poppins Light"/>
              </a:defRPr>
            </a:lvl7pPr>
            <a:lvl8pPr lvl="7" algn="l">
              <a:lnSpc>
                <a:spcPct val="100000"/>
              </a:lnSpc>
              <a:spcBef>
                <a:spcPts val="0"/>
              </a:spcBef>
              <a:spcAft>
                <a:spcPts val="0"/>
              </a:spcAft>
              <a:buClr>
                <a:srgbClr val="FF6542"/>
              </a:buClr>
              <a:buSzPts val="2200"/>
              <a:buFont typeface="Poppins Light"/>
              <a:buNone/>
              <a:defRPr sz="2200">
                <a:solidFill>
                  <a:srgbClr val="FF6542"/>
                </a:solidFill>
                <a:latin typeface="Poppins Light"/>
                <a:ea typeface="Poppins Light"/>
                <a:cs typeface="Poppins Light"/>
                <a:sym typeface="Poppins Light"/>
              </a:defRPr>
            </a:lvl8pPr>
            <a:lvl9pPr lvl="8" algn="l">
              <a:lnSpc>
                <a:spcPct val="100000"/>
              </a:lnSpc>
              <a:spcBef>
                <a:spcPts val="0"/>
              </a:spcBef>
              <a:spcAft>
                <a:spcPts val="0"/>
              </a:spcAft>
              <a:buClr>
                <a:srgbClr val="FF6542"/>
              </a:buClr>
              <a:buSzPts val="2200"/>
              <a:buFont typeface="Poppins Light"/>
              <a:buNone/>
              <a:defRPr sz="2200">
                <a:solidFill>
                  <a:srgbClr val="FF6542"/>
                </a:solidFill>
                <a:latin typeface="Poppins Light"/>
                <a:ea typeface="Poppins Light"/>
                <a:cs typeface="Poppins Light"/>
                <a:sym typeface="Poppins Light"/>
              </a:defRPr>
            </a:lvl9pPr>
          </a:lstStyle>
          <a:p/>
        </p:txBody>
      </p:sp>
      <p:sp>
        <p:nvSpPr>
          <p:cNvPr id="89" name="Google Shape;89;p13"/>
          <p:cNvSpPr txBox="1"/>
          <p:nvPr>
            <p:ph idx="1" type="body"/>
          </p:nvPr>
        </p:nvSpPr>
        <p:spPr>
          <a:xfrm>
            <a:off x="311700" y="1407700"/>
            <a:ext cx="3822000" cy="3007500"/>
          </a:xfrm>
          <a:prstGeom prst="rect">
            <a:avLst/>
          </a:prstGeom>
          <a:noFill/>
          <a:ln>
            <a:noFill/>
          </a:ln>
        </p:spPr>
        <p:txBody>
          <a:bodyPr anchorCtr="0" anchor="t" bIns="91425" lIns="91425" spcFirstLastPara="1" rIns="91425" wrap="square" tIns="91425">
            <a:normAutofit/>
          </a:bodyPr>
          <a:lstStyle>
            <a:lvl1pPr indent="-342900" lvl="0" marL="457200" algn="l">
              <a:lnSpc>
                <a:spcPct val="115000"/>
              </a:lnSpc>
              <a:spcBef>
                <a:spcPts val="0"/>
              </a:spcBef>
              <a:spcAft>
                <a:spcPts val="0"/>
              </a:spcAft>
              <a:buClr>
                <a:srgbClr val="353C47"/>
              </a:buClr>
              <a:buSzPts val="1800"/>
              <a:buChar char="●"/>
              <a:defRPr b="0" i="0">
                <a:solidFill>
                  <a:srgbClr val="353C47"/>
                </a:solidFill>
                <a:latin typeface="Poppins"/>
                <a:ea typeface="Poppins"/>
                <a:cs typeface="Poppins"/>
                <a:sym typeface="Poppins"/>
              </a:defRPr>
            </a:lvl1pPr>
            <a:lvl2pPr indent="-317500" lvl="1" marL="914400" algn="l">
              <a:lnSpc>
                <a:spcPct val="115000"/>
              </a:lnSpc>
              <a:spcBef>
                <a:spcPts val="0"/>
              </a:spcBef>
              <a:spcAft>
                <a:spcPts val="0"/>
              </a:spcAft>
              <a:buClr>
                <a:srgbClr val="353C47"/>
              </a:buClr>
              <a:buSzPts val="1400"/>
              <a:buChar char="○"/>
              <a:defRPr>
                <a:solidFill>
                  <a:srgbClr val="353C47"/>
                </a:solidFill>
              </a:defRPr>
            </a:lvl2pPr>
            <a:lvl3pPr indent="-317500" lvl="2" marL="1371600" algn="l">
              <a:lnSpc>
                <a:spcPct val="115000"/>
              </a:lnSpc>
              <a:spcBef>
                <a:spcPts val="0"/>
              </a:spcBef>
              <a:spcAft>
                <a:spcPts val="0"/>
              </a:spcAft>
              <a:buClr>
                <a:srgbClr val="353C47"/>
              </a:buClr>
              <a:buSzPts val="1400"/>
              <a:buChar char="■"/>
              <a:defRPr>
                <a:solidFill>
                  <a:srgbClr val="353C47"/>
                </a:solidFill>
              </a:defRPr>
            </a:lvl3pPr>
            <a:lvl4pPr indent="-317500" lvl="3" marL="1828800" algn="l">
              <a:lnSpc>
                <a:spcPct val="115000"/>
              </a:lnSpc>
              <a:spcBef>
                <a:spcPts val="0"/>
              </a:spcBef>
              <a:spcAft>
                <a:spcPts val="0"/>
              </a:spcAft>
              <a:buClr>
                <a:srgbClr val="353C47"/>
              </a:buClr>
              <a:buSzPts val="1400"/>
              <a:buChar char="●"/>
              <a:defRPr>
                <a:solidFill>
                  <a:srgbClr val="353C47"/>
                </a:solidFill>
              </a:defRPr>
            </a:lvl4pPr>
            <a:lvl5pPr indent="-317500" lvl="4" marL="2286000" algn="l">
              <a:lnSpc>
                <a:spcPct val="115000"/>
              </a:lnSpc>
              <a:spcBef>
                <a:spcPts val="0"/>
              </a:spcBef>
              <a:spcAft>
                <a:spcPts val="0"/>
              </a:spcAft>
              <a:buClr>
                <a:srgbClr val="353C47"/>
              </a:buClr>
              <a:buSzPts val="1400"/>
              <a:buChar char="○"/>
              <a:defRPr>
                <a:solidFill>
                  <a:srgbClr val="353C47"/>
                </a:solidFill>
              </a:defRPr>
            </a:lvl5pPr>
            <a:lvl6pPr indent="-317500" lvl="5" marL="2743200" algn="l">
              <a:lnSpc>
                <a:spcPct val="115000"/>
              </a:lnSpc>
              <a:spcBef>
                <a:spcPts val="0"/>
              </a:spcBef>
              <a:spcAft>
                <a:spcPts val="0"/>
              </a:spcAft>
              <a:buClr>
                <a:srgbClr val="353C47"/>
              </a:buClr>
              <a:buSzPts val="1400"/>
              <a:buChar char="■"/>
              <a:defRPr>
                <a:solidFill>
                  <a:srgbClr val="353C47"/>
                </a:solidFill>
              </a:defRPr>
            </a:lvl6pPr>
            <a:lvl7pPr indent="-317500" lvl="6" marL="3200400" algn="l">
              <a:lnSpc>
                <a:spcPct val="115000"/>
              </a:lnSpc>
              <a:spcBef>
                <a:spcPts val="0"/>
              </a:spcBef>
              <a:spcAft>
                <a:spcPts val="0"/>
              </a:spcAft>
              <a:buClr>
                <a:srgbClr val="353C47"/>
              </a:buClr>
              <a:buSzPts val="1400"/>
              <a:buChar char="●"/>
              <a:defRPr>
                <a:solidFill>
                  <a:srgbClr val="353C47"/>
                </a:solidFill>
              </a:defRPr>
            </a:lvl7pPr>
            <a:lvl8pPr indent="-317500" lvl="7" marL="3657600" algn="l">
              <a:lnSpc>
                <a:spcPct val="115000"/>
              </a:lnSpc>
              <a:spcBef>
                <a:spcPts val="0"/>
              </a:spcBef>
              <a:spcAft>
                <a:spcPts val="0"/>
              </a:spcAft>
              <a:buClr>
                <a:srgbClr val="353C47"/>
              </a:buClr>
              <a:buSzPts val="1400"/>
              <a:buChar char="○"/>
              <a:defRPr>
                <a:solidFill>
                  <a:srgbClr val="353C47"/>
                </a:solidFill>
              </a:defRPr>
            </a:lvl8pPr>
            <a:lvl9pPr indent="-317500" lvl="8" marL="4114800" algn="l">
              <a:lnSpc>
                <a:spcPct val="115000"/>
              </a:lnSpc>
              <a:spcBef>
                <a:spcPts val="0"/>
              </a:spcBef>
              <a:spcAft>
                <a:spcPts val="0"/>
              </a:spcAft>
              <a:buClr>
                <a:srgbClr val="353C47"/>
              </a:buClr>
              <a:buSzPts val="1400"/>
              <a:buChar char="■"/>
              <a:defRPr>
                <a:solidFill>
                  <a:srgbClr val="353C47"/>
                </a:solidFill>
              </a:defRPr>
            </a:lvl9pPr>
          </a:lstStyle>
          <a:p/>
        </p:txBody>
      </p:sp>
      <p:pic>
        <p:nvPicPr>
          <p:cNvPr id="90" name="Google Shape;90;p13"/>
          <p:cNvPicPr preferRelativeResize="0"/>
          <p:nvPr/>
        </p:nvPicPr>
        <p:blipFill rotWithShape="1">
          <a:blip r:embed="rId2">
            <a:alphaModFix/>
          </a:blip>
          <a:srcRect b="0" l="0" r="0" t="0"/>
          <a:stretch/>
        </p:blipFill>
        <p:spPr>
          <a:xfrm>
            <a:off x="7890516" y="4692850"/>
            <a:ext cx="1065836" cy="352850"/>
          </a:xfrm>
          <a:prstGeom prst="rect">
            <a:avLst/>
          </a:prstGeom>
          <a:noFill/>
          <a:ln>
            <a:noFill/>
          </a:ln>
        </p:spPr>
      </p:pic>
      <p:sp>
        <p:nvSpPr>
          <p:cNvPr id="91" name="Google Shape;91;p13"/>
          <p:cNvSpPr txBox="1"/>
          <p:nvPr>
            <p:ph idx="12" type="sldNum"/>
          </p:nvPr>
        </p:nvSpPr>
        <p:spPr>
          <a:xfrm>
            <a:off x="432000" y="4788000"/>
            <a:ext cx="548700" cy="153900"/>
          </a:xfrm>
          <a:prstGeom prst="rect">
            <a:avLst/>
          </a:prstGeom>
          <a:noFill/>
          <a:ln>
            <a:noFill/>
          </a:ln>
        </p:spPr>
        <p:txBody>
          <a:bodyPr anchorCtr="0" anchor="ctr" bIns="0" lIns="0" spcFirstLastPara="1" rIns="0" wrap="square" tIns="0">
            <a:normAutofit/>
          </a:bodyPr>
          <a:lstStyle>
            <a:lvl1pPr indent="0" lvl="0" marL="0" algn="l">
              <a:lnSpc>
                <a:spcPct val="100000"/>
              </a:lnSpc>
              <a:spcBef>
                <a:spcPts val="0"/>
              </a:spcBef>
              <a:spcAft>
                <a:spcPts val="0"/>
              </a:spcAft>
              <a:buSzPts val="1000"/>
              <a:buNone/>
              <a:defRPr b="0" i="0" sz="1000" u="none" cap="none" strike="noStrike">
                <a:solidFill>
                  <a:srgbClr val="FF6542"/>
                </a:solidFill>
                <a:latin typeface="Poppins"/>
                <a:ea typeface="Poppins"/>
                <a:cs typeface="Poppins"/>
                <a:sym typeface="Poppins"/>
              </a:defRPr>
            </a:lvl1pPr>
            <a:lvl2pPr indent="0" lvl="1" marL="0" algn="l">
              <a:lnSpc>
                <a:spcPct val="100000"/>
              </a:lnSpc>
              <a:spcBef>
                <a:spcPts val="0"/>
              </a:spcBef>
              <a:spcAft>
                <a:spcPts val="0"/>
              </a:spcAft>
              <a:buSzPts val="1000"/>
              <a:buNone/>
              <a:defRPr b="0" i="0" sz="1000" u="none" cap="none" strike="noStrike">
                <a:solidFill>
                  <a:srgbClr val="FF6542"/>
                </a:solidFill>
                <a:latin typeface="Poppins"/>
                <a:ea typeface="Poppins"/>
                <a:cs typeface="Poppins"/>
                <a:sym typeface="Poppins"/>
              </a:defRPr>
            </a:lvl2pPr>
            <a:lvl3pPr indent="0" lvl="2" marL="0" algn="l">
              <a:lnSpc>
                <a:spcPct val="100000"/>
              </a:lnSpc>
              <a:spcBef>
                <a:spcPts val="0"/>
              </a:spcBef>
              <a:spcAft>
                <a:spcPts val="0"/>
              </a:spcAft>
              <a:buSzPts val="1000"/>
              <a:buNone/>
              <a:defRPr b="0" i="0" sz="1000" u="none" cap="none" strike="noStrike">
                <a:solidFill>
                  <a:srgbClr val="FF6542"/>
                </a:solidFill>
                <a:latin typeface="Poppins"/>
                <a:ea typeface="Poppins"/>
                <a:cs typeface="Poppins"/>
                <a:sym typeface="Poppins"/>
              </a:defRPr>
            </a:lvl3pPr>
            <a:lvl4pPr indent="0" lvl="3" marL="0" algn="l">
              <a:lnSpc>
                <a:spcPct val="100000"/>
              </a:lnSpc>
              <a:spcBef>
                <a:spcPts val="0"/>
              </a:spcBef>
              <a:spcAft>
                <a:spcPts val="0"/>
              </a:spcAft>
              <a:buSzPts val="1000"/>
              <a:buNone/>
              <a:defRPr b="0" i="0" sz="1000" u="none" cap="none" strike="noStrike">
                <a:solidFill>
                  <a:srgbClr val="FF6542"/>
                </a:solidFill>
                <a:latin typeface="Poppins"/>
                <a:ea typeface="Poppins"/>
                <a:cs typeface="Poppins"/>
                <a:sym typeface="Poppins"/>
              </a:defRPr>
            </a:lvl4pPr>
            <a:lvl5pPr indent="0" lvl="4" marL="0" algn="l">
              <a:lnSpc>
                <a:spcPct val="100000"/>
              </a:lnSpc>
              <a:spcBef>
                <a:spcPts val="0"/>
              </a:spcBef>
              <a:spcAft>
                <a:spcPts val="0"/>
              </a:spcAft>
              <a:buSzPts val="1000"/>
              <a:buNone/>
              <a:defRPr b="0" i="0" sz="1000" u="none" cap="none" strike="noStrike">
                <a:solidFill>
                  <a:srgbClr val="FF6542"/>
                </a:solidFill>
                <a:latin typeface="Poppins"/>
                <a:ea typeface="Poppins"/>
                <a:cs typeface="Poppins"/>
                <a:sym typeface="Poppins"/>
              </a:defRPr>
            </a:lvl5pPr>
            <a:lvl6pPr indent="0" lvl="5" marL="0" algn="l">
              <a:lnSpc>
                <a:spcPct val="100000"/>
              </a:lnSpc>
              <a:spcBef>
                <a:spcPts val="0"/>
              </a:spcBef>
              <a:spcAft>
                <a:spcPts val="0"/>
              </a:spcAft>
              <a:buSzPts val="1000"/>
              <a:buNone/>
              <a:defRPr b="0" i="0" sz="1000" u="none" cap="none" strike="noStrike">
                <a:solidFill>
                  <a:srgbClr val="FF6542"/>
                </a:solidFill>
                <a:latin typeface="Poppins"/>
                <a:ea typeface="Poppins"/>
                <a:cs typeface="Poppins"/>
                <a:sym typeface="Poppins"/>
              </a:defRPr>
            </a:lvl6pPr>
            <a:lvl7pPr indent="0" lvl="6" marL="0" algn="l">
              <a:lnSpc>
                <a:spcPct val="100000"/>
              </a:lnSpc>
              <a:spcBef>
                <a:spcPts val="0"/>
              </a:spcBef>
              <a:spcAft>
                <a:spcPts val="0"/>
              </a:spcAft>
              <a:buSzPts val="1000"/>
              <a:buNone/>
              <a:defRPr b="0" i="0" sz="1000" u="none" cap="none" strike="noStrike">
                <a:solidFill>
                  <a:srgbClr val="FF6542"/>
                </a:solidFill>
                <a:latin typeface="Poppins"/>
                <a:ea typeface="Poppins"/>
                <a:cs typeface="Poppins"/>
                <a:sym typeface="Poppins"/>
              </a:defRPr>
            </a:lvl7pPr>
            <a:lvl8pPr indent="0" lvl="7" marL="0" algn="l">
              <a:lnSpc>
                <a:spcPct val="100000"/>
              </a:lnSpc>
              <a:spcBef>
                <a:spcPts val="0"/>
              </a:spcBef>
              <a:spcAft>
                <a:spcPts val="0"/>
              </a:spcAft>
              <a:buSzPts val="1000"/>
              <a:buNone/>
              <a:defRPr b="0" i="0" sz="1000" u="none" cap="none" strike="noStrike">
                <a:solidFill>
                  <a:srgbClr val="FF6542"/>
                </a:solidFill>
                <a:latin typeface="Poppins"/>
                <a:ea typeface="Poppins"/>
                <a:cs typeface="Poppins"/>
                <a:sym typeface="Poppins"/>
              </a:defRPr>
            </a:lvl8pPr>
            <a:lvl9pPr indent="0" lvl="8" marL="0" algn="l">
              <a:lnSpc>
                <a:spcPct val="100000"/>
              </a:lnSpc>
              <a:spcBef>
                <a:spcPts val="0"/>
              </a:spcBef>
              <a:spcAft>
                <a:spcPts val="0"/>
              </a:spcAft>
              <a:buSzPts val="1000"/>
              <a:buNone/>
              <a:defRPr b="0" i="0" sz="1000" u="none" cap="none" strike="noStrike">
                <a:solidFill>
                  <a:srgbClr val="FF6542"/>
                </a:solidFill>
                <a:latin typeface="Poppins"/>
                <a:ea typeface="Poppins"/>
                <a:cs typeface="Poppins"/>
                <a:sym typeface="Poppins"/>
              </a:defRPr>
            </a:lvl9pPr>
          </a:lstStyle>
          <a:p>
            <a:pPr indent="0" lvl="0" marL="0" rtl="0" algn="l">
              <a:spcBef>
                <a:spcPts val="0"/>
              </a:spcBef>
              <a:spcAft>
                <a:spcPts val="0"/>
              </a:spcAft>
              <a:buNone/>
            </a:pPr>
            <a:fld id="{00000000-1234-1234-1234-123412341234}" type="slidenum">
              <a:rPr lang="en"/>
              <a:t>‹#›</a:t>
            </a:fld>
            <a:endParaRPr/>
          </a:p>
        </p:txBody>
      </p:sp>
    </p:spTree>
  </p:cSld>
  <p:clrMapOvr>
    <a:masterClrMapping/>
  </p:clrMapOvr>
</p:sldLayout>
</file>

<file path=ppt/slideLayouts/slideLayout13.xml><?xml version="1.0" encoding="utf-8"?>
<p:sldLayout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matchingName="Content orange">
  <p:cSld name="SECTION_HEADER_1">
    <p:bg>
      <p:bgPr>
        <a:solidFill>
          <a:srgbClr val="FF6542"/>
        </a:solidFill>
      </p:bgPr>
    </p:bg>
    <p:spTree>
      <p:nvGrpSpPr>
        <p:cNvPr id="92" name="Shape 92"/>
        <p:cNvGrpSpPr/>
        <p:nvPr/>
      </p:nvGrpSpPr>
      <p:grpSpPr>
        <a:xfrm>
          <a:off x="0" y="0"/>
          <a:ext cx="0" cy="0"/>
          <a:chOff x="0" y="0"/>
          <a:chExt cx="0" cy="0"/>
        </a:xfrm>
      </p:grpSpPr>
      <p:sp>
        <p:nvSpPr>
          <p:cNvPr id="93" name="Google Shape;93;p14"/>
          <p:cNvSpPr txBox="1"/>
          <p:nvPr>
            <p:ph type="title"/>
          </p:nvPr>
        </p:nvSpPr>
        <p:spPr>
          <a:xfrm>
            <a:off x="311700" y="349125"/>
            <a:ext cx="4261200" cy="841800"/>
          </a:xfrm>
          <a:prstGeom prst="rect">
            <a:avLst/>
          </a:prstGeom>
          <a:noFill/>
          <a:ln>
            <a:noFill/>
          </a:ln>
        </p:spPr>
        <p:txBody>
          <a:bodyPr anchorCtr="0" anchor="ctr" bIns="91425" lIns="91425" spcFirstLastPara="1" rIns="91425" wrap="square" tIns="91425">
            <a:normAutofit/>
          </a:bodyPr>
          <a:lstStyle>
            <a:lvl1pPr lvl="0" algn="l">
              <a:lnSpc>
                <a:spcPct val="100000"/>
              </a:lnSpc>
              <a:spcBef>
                <a:spcPts val="0"/>
              </a:spcBef>
              <a:spcAft>
                <a:spcPts val="0"/>
              </a:spcAft>
              <a:buClr>
                <a:schemeClr val="lt1"/>
              </a:buClr>
              <a:buSzPts val="2200"/>
              <a:buFont typeface="Poppins Light"/>
              <a:buNone/>
              <a:defRPr sz="2200">
                <a:solidFill>
                  <a:schemeClr val="lt1"/>
                </a:solidFill>
                <a:latin typeface="Poppins Light"/>
                <a:ea typeface="Poppins Light"/>
                <a:cs typeface="Poppins Light"/>
                <a:sym typeface="Poppins Light"/>
              </a:defRPr>
            </a:lvl1pPr>
            <a:lvl2pPr lvl="1" algn="l">
              <a:lnSpc>
                <a:spcPct val="100000"/>
              </a:lnSpc>
              <a:spcBef>
                <a:spcPts val="0"/>
              </a:spcBef>
              <a:spcAft>
                <a:spcPts val="0"/>
              </a:spcAft>
              <a:buClr>
                <a:schemeClr val="lt1"/>
              </a:buClr>
              <a:buSzPts val="2200"/>
              <a:buFont typeface="Poppins Light"/>
              <a:buNone/>
              <a:defRPr sz="2200">
                <a:solidFill>
                  <a:schemeClr val="lt1"/>
                </a:solidFill>
                <a:latin typeface="Poppins Light"/>
                <a:ea typeface="Poppins Light"/>
                <a:cs typeface="Poppins Light"/>
                <a:sym typeface="Poppins Light"/>
              </a:defRPr>
            </a:lvl2pPr>
            <a:lvl3pPr lvl="2" algn="l">
              <a:lnSpc>
                <a:spcPct val="100000"/>
              </a:lnSpc>
              <a:spcBef>
                <a:spcPts val="0"/>
              </a:spcBef>
              <a:spcAft>
                <a:spcPts val="0"/>
              </a:spcAft>
              <a:buClr>
                <a:schemeClr val="lt1"/>
              </a:buClr>
              <a:buSzPts val="2200"/>
              <a:buFont typeface="Poppins Light"/>
              <a:buNone/>
              <a:defRPr sz="2200">
                <a:solidFill>
                  <a:schemeClr val="lt1"/>
                </a:solidFill>
                <a:latin typeface="Poppins Light"/>
                <a:ea typeface="Poppins Light"/>
                <a:cs typeface="Poppins Light"/>
                <a:sym typeface="Poppins Light"/>
              </a:defRPr>
            </a:lvl3pPr>
            <a:lvl4pPr lvl="3" algn="l">
              <a:lnSpc>
                <a:spcPct val="100000"/>
              </a:lnSpc>
              <a:spcBef>
                <a:spcPts val="0"/>
              </a:spcBef>
              <a:spcAft>
                <a:spcPts val="0"/>
              </a:spcAft>
              <a:buClr>
                <a:schemeClr val="lt1"/>
              </a:buClr>
              <a:buSzPts val="2200"/>
              <a:buFont typeface="Poppins Light"/>
              <a:buNone/>
              <a:defRPr sz="2200">
                <a:solidFill>
                  <a:schemeClr val="lt1"/>
                </a:solidFill>
                <a:latin typeface="Poppins Light"/>
                <a:ea typeface="Poppins Light"/>
                <a:cs typeface="Poppins Light"/>
                <a:sym typeface="Poppins Light"/>
              </a:defRPr>
            </a:lvl4pPr>
            <a:lvl5pPr lvl="4" algn="l">
              <a:lnSpc>
                <a:spcPct val="100000"/>
              </a:lnSpc>
              <a:spcBef>
                <a:spcPts val="0"/>
              </a:spcBef>
              <a:spcAft>
                <a:spcPts val="0"/>
              </a:spcAft>
              <a:buClr>
                <a:schemeClr val="lt1"/>
              </a:buClr>
              <a:buSzPts val="2200"/>
              <a:buFont typeface="Poppins Light"/>
              <a:buNone/>
              <a:defRPr sz="2200">
                <a:solidFill>
                  <a:schemeClr val="lt1"/>
                </a:solidFill>
                <a:latin typeface="Poppins Light"/>
                <a:ea typeface="Poppins Light"/>
                <a:cs typeface="Poppins Light"/>
                <a:sym typeface="Poppins Light"/>
              </a:defRPr>
            </a:lvl5pPr>
            <a:lvl6pPr lvl="5" algn="l">
              <a:lnSpc>
                <a:spcPct val="100000"/>
              </a:lnSpc>
              <a:spcBef>
                <a:spcPts val="0"/>
              </a:spcBef>
              <a:spcAft>
                <a:spcPts val="0"/>
              </a:spcAft>
              <a:buClr>
                <a:schemeClr val="lt1"/>
              </a:buClr>
              <a:buSzPts val="2200"/>
              <a:buFont typeface="Poppins Light"/>
              <a:buNone/>
              <a:defRPr sz="2200">
                <a:solidFill>
                  <a:schemeClr val="lt1"/>
                </a:solidFill>
                <a:latin typeface="Poppins Light"/>
                <a:ea typeface="Poppins Light"/>
                <a:cs typeface="Poppins Light"/>
                <a:sym typeface="Poppins Light"/>
              </a:defRPr>
            </a:lvl6pPr>
            <a:lvl7pPr lvl="6" algn="l">
              <a:lnSpc>
                <a:spcPct val="100000"/>
              </a:lnSpc>
              <a:spcBef>
                <a:spcPts val="0"/>
              </a:spcBef>
              <a:spcAft>
                <a:spcPts val="0"/>
              </a:spcAft>
              <a:buClr>
                <a:schemeClr val="lt1"/>
              </a:buClr>
              <a:buSzPts val="2200"/>
              <a:buFont typeface="Poppins Light"/>
              <a:buNone/>
              <a:defRPr sz="2200">
                <a:solidFill>
                  <a:schemeClr val="lt1"/>
                </a:solidFill>
                <a:latin typeface="Poppins Light"/>
                <a:ea typeface="Poppins Light"/>
                <a:cs typeface="Poppins Light"/>
                <a:sym typeface="Poppins Light"/>
              </a:defRPr>
            </a:lvl7pPr>
            <a:lvl8pPr lvl="7" algn="l">
              <a:lnSpc>
                <a:spcPct val="100000"/>
              </a:lnSpc>
              <a:spcBef>
                <a:spcPts val="0"/>
              </a:spcBef>
              <a:spcAft>
                <a:spcPts val="0"/>
              </a:spcAft>
              <a:buClr>
                <a:schemeClr val="lt1"/>
              </a:buClr>
              <a:buSzPts val="2200"/>
              <a:buFont typeface="Poppins Light"/>
              <a:buNone/>
              <a:defRPr sz="2200">
                <a:solidFill>
                  <a:schemeClr val="lt1"/>
                </a:solidFill>
                <a:latin typeface="Poppins Light"/>
                <a:ea typeface="Poppins Light"/>
                <a:cs typeface="Poppins Light"/>
                <a:sym typeface="Poppins Light"/>
              </a:defRPr>
            </a:lvl8pPr>
            <a:lvl9pPr lvl="8" algn="l">
              <a:lnSpc>
                <a:spcPct val="100000"/>
              </a:lnSpc>
              <a:spcBef>
                <a:spcPts val="0"/>
              </a:spcBef>
              <a:spcAft>
                <a:spcPts val="0"/>
              </a:spcAft>
              <a:buClr>
                <a:schemeClr val="lt1"/>
              </a:buClr>
              <a:buSzPts val="2200"/>
              <a:buFont typeface="Poppins Light"/>
              <a:buNone/>
              <a:defRPr sz="2200">
                <a:solidFill>
                  <a:schemeClr val="lt1"/>
                </a:solidFill>
                <a:latin typeface="Poppins Light"/>
                <a:ea typeface="Poppins Light"/>
                <a:cs typeface="Poppins Light"/>
                <a:sym typeface="Poppins Light"/>
              </a:defRPr>
            </a:lvl9pPr>
          </a:lstStyle>
          <a:p/>
        </p:txBody>
      </p:sp>
      <p:sp>
        <p:nvSpPr>
          <p:cNvPr id="94" name="Google Shape;94;p14"/>
          <p:cNvSpPr txBox="1"/>
          <p:nvPr>
            <p:ph idx="1" type="body"/>
          </p:nvPr>
        </p:nvSpPr>
        <p:spPr>
          <a:xfrm>
            <a:off x="311700" y="1407700"/>
            <a:ext cx="3822000" cy="3007500"/>
          </a:xfrm>
          <a:prstGeom prst="rect">
            <a:avLst/>
          </a:prstGeom>
          <a:noFill/>
          <a:ln>
            <a:noFill/>
          </a:ln>
        </p:spPr>
        <p:txBody>
          <a:bodyPr anchorCtr="0" anchor="t" bIns="91425" lIns="91425" spcFirstLastPara="1" rIns="91425" wrap="square" tIns="91425">
            <a:normAutofit/>
          </a:bodyPr>
          <a:lstStyle>
            <a:lvl1pPr indent="-342900" lvl="0" marL="457200" algn="l">
              <a:lnSpc>
                <a:spcPct val="115000"/>
              </a:lnSpc>
              <a:spcBef>
                <a:spcPts val="0"/>
              </a:spcBef>
              <a:spcAft>
                <a:spcPts val="0"/>
              </a:spcAft>
              <a:buClr>
                <a:schemeClr val="lt1"/>
              </a:buClr>
              <a:buSzPts val="1800"/>
              <a:buChar char="●"/>
              <a:defRPr b="0" i="0">
                <a:solidFill>
                  <a:schemeClr val="lt1"/>
                </a:solidFill>
                <a:latin typeface="Poppins"/>
                <a:ea typeface="Poppins"/>
                <a:cs typeface="Poppins"/>
                <a:sym typeface="Poppins"/>
              </a:defRPr>
            </a:lvl1pPr>
            <a:lvl2pPr indent="-317500" lvl="1" marL="914400" algn="l">
              <a:lnSpc>
                <a:spcPct val="115000"/>
              </a:lnSpc>
              <a:spcBef>
                <a:spcPts val="0"/>
              </a:spcBef>
              <a:spcAft>
                <a:spcPts val="0"/>
              </a:spcAft>
              <a:buClr>
                <a:schemeClr val="lt1"/>
              </a:buClr>
              <a:buSzPts val="1400"/>
              <a:buChar char="○"/>
              <a:defRPr>
                <a:solidFill>
                  <a:schemeClr val="lt1"/>
                </a:solidFill>
              </a:defRPr>
            </a:lvl2pPr>
            <a:lvl3pPr indent="-317500" lvl="2" marL="1371600" algn="l">
              <a:lnSpc>
                <a:spcPct val="115000"/>
              </a:lnSpc>
              <a:spcBef>
                <a:spcPts val="0"/>
              </a:spcBef>
              <a:spcAft>
                <a:spcPts val="0"/>
              </a:spcAft>
              <a:buClr>
                <a:schemeClr val="lt1"/>
              </a:buClr>
              <a:buSzPts val="1400"/>
              <a:buChar char="■"/>
              <a:defRPr>
                <a:solidFill>
                  <a:schemeClr val="lt1"/>
                </a:solidFill>
              </a:defRPr>
            </a:lvl3pPr>
            <a:lvl4pPr indent="-317500" lvl="3" marL="1828800" algn="l">
              <a:lnSpc>
                <a:spcPct val="115000"/>
              </a:lnSpc>
              <a:spcBef>
                <a:spcPts val="0"/>
              </a:spcBef>
              <a:spcAft>
                <a:spcPts val="0"/>
              </a:spcAft>
              <a:buClr>
                <a:schemeClr val="lt1"/>
              </a:buClr>
              <a:buSzPts val="1400"/>
              <a:buChar char="●"/>
              <a:defRPr>
                <a:solidFill>
                  <a:schemeClr val="lt1"/>
                </a:solidFill>
              </a:defRPr>
            </a:lvl4pPr>
            <a:lvl5pPr indent="-317500" lvl="4" marL="2286000" algn="l">
              <a:lnSpc>
                <a:spcPct val="115000"/>
              </a:lnSpc>
              <a:spcBef>
                <a:spcPts val="0"/>
              </a:spcBef>
              <a:spcAft>
                <a:spcPts val="0"/>
              </a:spcAft>
              <a:buClr>
                <a:schemeClr val="lt1"/>
              </a:buClr>
              <a:buSzPts val="1400"/>
              <a:buChar char="○"/>
              <a:defRPr>
                <a:solidFill>
                  <a:schemeClr val="lt1"/>
                </a:solidFill>
              </a:defRPr>
            </a:lvl5pPr>
            <a:lvl6pPr indent="-317500" lvl="5" marL="2743200" algn="l">
              <a:lnSpc>
                <a:spcPct val="115000"/>
              </a:lnSpc>
              <a:spcBef>
                <a:spcPts val="0"/>
              </a:spcBef>
              <a:spcAft>
                <a:spcPts val="0"/>
              </a:spcAft>
              <a:buClr>
                <a:schemeClr val="lt1"/>
              </a:buClr>
              <a:buSzPts val="1400"/>
              <a:buChar char="■"/>
              <a:defRPr>
                <a:solidFill>
                  <a:schemeClr val="lt1"/>
                </a:solidFill>
              </a:defRPr>
            </a:lvl6pPr>
            <a:lvl7pPr indent="-317500" lvl="6" marL="3200400" algn="l">
              <a:lnSpc>
                <a:spcPct val="115000"/>
              </a:lnSpc>
              <a:spcBef>
                <a:spcPts val="0"/>
              </a:spcBef>
              <a:spcAft>
                <a:spcPts val="0"/>
              </a:spcAft>
              <a:buClr>
                <a:schemeClr val="lt1"/>
              </a:buClr>
              <a:buSzPts val="1400"/>
              <a:buChar char="●"/>
              <a:defRPr>
                <a:solidFill>
                  <a:schemeClr val="lt1"/>
                </a:solidFill>
              </a:defRPr>
            </a:lvl7pPr>
            <a:lvl8pPr indent="-317500" lvl="7" marL="3657600" algn="l">
              <a:lnSpc>
                <a:spcPct val="115000"/>
              </a:lnSpc>
              <a:spcBef>
                <a:spcPts val="0"/>
              </a:spcBef>
              <a:spcAft>
                <a:spcPts val="0"/>
              </a:spcAft>
              <a:buClr>
                <a:schemeClr val="lt1"/>
              </a:buClr>
              <a:buSzPts val="1400"/>
              <a:buChar char="○"/>
              <a:defRPr>
                <a:solidFill>
                  <a:schemeClr val="lt1"/>
                </a:solidFill>
              </a:defRPr>
            </a:lvl8pPr>
            <a:lvl9pPr indent="-317500" lvl="8" marL="4114800" algn="l">
              <a:lnSpc>
                <a:spcPct val="115000"/>
              </a:lnSpc>
              <a:spcBef>
                <a:spcPts val="0"/>
              </a:spcBef>
              <a:spcAft>
                <a:spcPts val="0"/>
              </a:spcAft>
              <a:buClr>
                <a:schemeClr val="lt1"/>
              </a:buClr>
              <a:buSzPts val="1400"/>
              <a:buChar char="■"/>
              <a:defRPr>
                <a:solidFill>
                  <a:schemeClr val="lt1"/>
                </a:solidFill>
              </a:defRPr>
            </a:lvl9pPr>
          </a:lstStyle>
          <a:p/>
        </p:txBody>
      </p:sp>
      <p:sp>
        <p:nvSpPr>
          <p:cNvPr id="95" name="Google Shape;95;p14"/>
          <p:cNvSpPr txBox="1"/>
          <p:nvPr>
            <p:ph idx="2" type="body"/>
          </p:nvPr>
        </p:nvSpPr>
        <p:spPr>
          <a:xfrm>
            <a:off x="4999150" y="1407700"/>
            <a:ext cx="3822000" cy="3007500"/>
          </a:xfrm>
          <a:prstGeom prst="rect">
            <a:avLst/>
          </a:prstGeom>
          <a:noFill/>
          <a:ln>
            <a:noFill/>
          </a:ln>
        </p:spPr>
        <p:txBody>
          <a:bodyPr anchorCtr="0" anchor="t" bIns="91425" lIns="91425" spcFirstLastPara="1" rIns="91425" wrap="square" tIns="91425">
            <a:normAutofit/>
          </a:bodyPr>
          <a:lstStyle>
            <a:lvl1pPr indent="-342900" lvl="0" marL="457200" algn="l">
              <a:lnSpc>
                <a:spcPct val="115000"/>
              </a:lnSpc>
              <a:spcBef>
                <a:spcPts val="0"/>
              </a:spcBef>
              <a:spcAft>
                <a:spcPts val="0"/>
              </a:spcAft>
              <a:buClr>
                <a:schemeClr val="lt1"/>
              </a:buClr>
              <a:buSzPts val="1800"/>
              <a:buChar char="●"/>
              <a:defRPr b="0" i="0">
                <a:solidFill>
                  <a:schemeClr val="lt1"/>
                </a:solidFill>
                <a:latin typeface="Poppins"/>
                <a:ea typeface="Poppins"/>
                <a:cs typeface="Poppins"/>
                <a:sym typeface="Poppins"/>
              </a:defRPr>
            </a:lvl1pPr>
            <a:lvl2pPr indent="-317500" lvl="1" marL="914400" algn="l">
              <a:lnSpc>
                <a:spcPct val="115000"/>
              </a:lnSpc>
              <a:spcBef>
                <a:spcPts val="0"/>
              </a:spcBef>
              <a:spcAft>
                <a:spcPts val="0"/>
              </a:spcAft>
              <a:buClr>
                <a:schemeClr val="lt1"/>
              </a:buClr>
              <a:buSzPts val="1400"/>
              <a:buChar char="○"/>
              <a:defRPr>
                <a:solidFill>
                  <a:schemeClr val="lt1"/>
                </a:solidFill>
              </a:defRPr>
            </a:lvl2pPr>
            <a:lvl3pPr indent="-317500" lvl="2" marL="1371600" algn="l">
              <a:lnSpc>
                <a:spcPct val="115000"/>
              </a:lnSpc>
              <a:spcBef>
                <a:spcPts val="0"/>
              </a:spcBef>
              <a:spcAft>
                <a:spcPts val="0"/>
              </a:spcAft>
              <a:buClr>
                <a:schemeClr val="lt1"/>
              </a:buClr>
              <a:buSzPts val="1400"/>
              <a:buChar char="■"/>
              <a:defRPr>
                <a:solidFill>
                  <a:schemeClr val="lt1"/>
                </a:solidFill>
              </a:defRPr>
            </a:lvl3pPr>
            <a:lvl4pPr indent="-317500" lvl="3" marL="1828800" algn="l">
              <a:lnSpc>
                <a:spcPct val="115000"/>
              </a:lnSpc>
              <a:spcBef>
                <a:spcPts val="0"/>
              </a:spcBef>
              <a:spcAft>
                <a:spcPts val="0"/>
              </a:spcAft>
              <a:buClr>
                <a:schemeClr val="lt1"/>
              </a:buClr>
              <a:buSzPts val="1400"/>
              <a:buChar char="●"/>
              <a:defRPr>
                <a:solidFill>
                  <a:schemeClr val="lt1"/>
                </a:solidFill>
              </a:defRPr>
            </a:lvl4pPr>
            <a:lvl5pPr indent="-317500" lvl="4" marL="2286000" algn="l">
              <a:lnSpc>
                <a:spcPct val="115000"/>
              </a:lnSpc>
              <a:spcBef>
                <a:spcPts val="0"/>
              </a:spcBef>
              <a:spcAft>
                <a:spcPts val="0"/>
              </a:spcAft>
              <a:buClr>
                <a:schemeClr val="lt1"/>
              </a:buClr>
              <a:buSzPts val="1400"/>
              <a:buChar char="○"/>
              <a:defRPr>
                <a:solidFill>
                  <a:schemeClr val="lt1"/>
                </a:solidFill>
              </a:defRPr>
            </a:lvl5pPr>
            <a:lvl6pPr indent="-317500" lvl="5" marL="2743200" algn="l">
              <a:lnSpc>
                <a:spcPct val="115000"/>
              </a:lnSpc>
              <a:spcBef>
                <a:spcPts val="0"/>
              </a:spcBef>
              <a:spcAft>
                <a:spcPts val="0"/>
              </a:spcAft>
              <a:buClr>
                <a:schemeClr val="lt1"/>
              </a:buClr>
              <a:buSzPts val="1400"/>
              <a:buChar char="■"/>
              <a:defRPr>
                <a:solidFill>
                  <a:schemeClr val="lt1"/>
                </a:solidFill>
              </a:defRPr>
            </a:lvl6pPr>
            <a:lvl7pPr indent="-317500" lvl="6" marL="3200400" algn="l">
              <a:lnSpc>
                <a:spcPct val="115000"/>
              </a:lnSpc>
              <a:spcBef>
                <a:spcPts val="0"/>
              </a:spcBef>
              <a:spcAft>
                <a:spcPts val="0"/>
              </a:spcAft>
              <a:buClr>
                <a:schemeClr val="lt1"/>
              </a:buClr>
              <a:buSzPts val="1400"/>
              <a:buChar char="●"/>
              <a:defRPr>
                <a:solidFill>
                  <a:schemeClr val="lt1"/>
                </a:solidFill>
              </a:defRPr>
            </a:lvl7pPr>
            <a:lvl8pPr indent="-317500" lvl="7" marL="3657600" algn="l">
              <a:lnSpc>
                <a:spcPct val="115000"/>
              </a:lnSpc>
              <a:spcBef>
                <a:spcPts val="0"/>
              </a:spcBef>
              <a:spcAft>
                <a:spcPts val="0"/>
              </a:spcAft>
              <a:buClr>
                <a:schemeClr val="lt1"/>
              </a:buClr>
              <a:buSzPts val="1400"/>
              <a:buChar char="○"/>
              <a:defRPr>
                <a:solidFill>
                  <a:schemeClr val="lt1"/>
                </a:solidFill>
              </a:defRPr>
            </a:lvl8pPr>
            <a:lvl9pPr indent="-317500" lvl="8" marL="4114800" algn="l">
              <a:lnSpc>
                <a:spcPct val="115000"/>
              </a:lnSpc>
              <a:spcBef>
                <a:spcPts val="0"/>
              </a:spcBef>
              <a:spcAft>
                <a:spcPts val="0"/>
              </a:spcAft>
              <a:buClr>
                <a:schemeClr val="lt1"/>
              </a:buClr>
              <a:buSzPts val="1400"/>
              <a:buChar char="■"/>
              <a:defRPr>
                <a:solidFill>
                  <a:schemeClr val="lt1"/>
                </a:solidFill>
              </a:defRPr>
            </a:lvl9pPr>
          </a:lstStyle>
          <a:p/>
        </p:txBody>
      </p:sp>
      <p:pic>
        <p:nvPicPr>
          <p:cNvPr id="96" name="Google Shape;96;p14"/>
          <p:cNvPicPr preferRelativeResize="0"/>
          <p:nvPr/>
        </p:nvPicPr>
        <p:blipFill rotWithShape="1">
          <a:blip r:embed="rId2">
            <a:alphaModFix/>
          </a:blip>
          <a:srcRect b="0" l="0" r="0" t="0"/>
          <a:stretch/>
        </p:blipFill>
        <p:spPr>
          <a:xfrm>
            <a:off x="7890516" y="4692850"/>
            <a:ext cx="1065836" cy="352850"/>
          </a:xfrm>
          <a:prstGeom prst="rect">
            <a:avLst/>
          </a:prstGeom>
          <a:noFill/>
          <a:ln>
            <a:noFill/>
          </a:ln>
        </p:spPr>
      </p:pic>
      <p:sp>
        <p:nvSpPr>
          <p:cNvPr id="97" name="Google Shape;97;p14"/>
          <p:cNvSpPr txBox="1"/>
          <p:nvPr>
            <p:ph idx="12" type="sldNum"/>
          </p:nvPr>
        </p:nvSpPr>
        <p:spPr>
          <a:xfrm>
            <a:off x="432000" y="4788000"/>
            <a:ext cx="548700" cy="153900"/>
          </a:xfrm>
          <a:prstGeom prst="rect">
            <a:avLst/>
          </a:prstGeom>
          <a:noFill/>
          <a:ln>
            <a:noFill/>
          </a:ln>
        </p:spPr>
        <p:txBody>
          <a:bodyPr anchorCtr="0" anchor="ctr" bIns="0" lIns="0" spcFirstLastPara="1" rIns="0" wrap="square" tIns="0">
            <a:normAutofit/>
          </a:bodyPr>
          <a:lstStyle>
            <a:lvl1pPr indent="0" lvl="0" marL="0" algn="l">
              <a:lnSpc>
                <a:spcPct val="100000"/>
              </a:lnSpc>
              <a:spcBef>
                <a:spcPts val="0"/>
              </a:spcBef>
              <a:spcAft>
                <a:spcPts val="0"/>
              </a:spcAft>
              <a:buSzPts val="1000"/>
              <a:buNone/>
              <a:defRPr b="0" i="0" sz="1000" u="none" cap="none" strike="noStrike">
                <a:solidFill>
                  <a:schemeClr val="lt1"/>
                </a:solidFill>
                <a:latin typeface="Poppins"/>
                <a:ea typeface="Poppins"/>
                <a:cs typeface="Poppins"/>
                <a:sym typeface="Poppins"/>
              </a:defRPr>
            </a:lvl1pPr>
            <a:lvl2pPr indent="0" lvl="1" marL="0" algn="l">
              <a:lnSpc>
                <a:spcPct val="100000"/>
              </a:lnSpc>
              <a:spcBef>
                <a:spcPts val="0"/>
              </a:spcBef>
              <a:spcAft>
                <a:spcPts val="0"/>
              </a:spcAft>
              <a:buSzPts val="1000"/>
              <a:buNone/>
              <a:defRPr b="0" i="0" sz="1000" u="none" cap="none" strike="noStrike">
                <a:solidFill>
                  <a:schemeClr val="lt1"/>
                </a:solidFill>
                <a:latin typeface="Poppins"/>
                <a:ea typeface="Poppins"/>
                <a:cs typeface="Poppins"/>
                <a:sym typeface="Poppins"/>
              </a:defRPr>
            </a:lvl2pPr>
            <a:lvl3pPr indent="0" lvl="2" marL="0" algn="l">
              <a:lnSpc>
                <a:spcPct val="100000"/>
              </a:lnSpc>
              <a:spcBef>
                <a:spcPts val="0"/>
              </a:spcBef>
              <a:spcAft>
                <a:spcPts val="0"/>
              </a:spcAft>
              <a:buSzPts val="1000"/>
              <a:buNone/>
              <a:defRPr b="0" i="0" sz="1000" u="none" cap="none" strike="noStrike">
                <a:solidFill>
                  <a:schemeClr val="lt1"/>
                </a:solidFill>
                <a:latin typeface="Poppins"/>
                <a:ea typeface="Poppins"/>
                <a:cs typeface="Poppins"/>
                <a:sym typeface="Poppins"/>
              </a:defRPr>
            </a:lvl3pPr>
            <a:lvl4pPr indent="0" lvl="3" marL="0" algn="l">
              <a:lnSpc>
                <a:spcPct val="100000"/>
              </a:lnSpc>
              <a:spcBef>
                <a:spcPts val="0"/>
              </a:spcBef>
              <a:spcAft>
                <a:spcPts val="0"/>
              </a:spcAft>
              <a:buSzPts val="1000"/>
              <a:buNone/>
              <a:defRPr b="0" i="0" sz="1000" u="none" cap="none" strike="noStrike">
                <a:solidFill>
                  <a:schemeClr val="lt1"/>
                </a:solidFill>
                <a:latin typeface="Poppins"/>
                <a:ea typeface="Poppins"/>
                <a:cs typeface="Poppins"/>
                <a:sym typeface="Poppins"/>
              </a:defRPr>
            </a:lvl4pPr>
            <a:lvl5pPr indent="0" lvl="4" marL="0" algn="l">
              <a:lnSpc>
                <a:spcPct val="100000"/>
              </a:lnSpc>
              <a:spcBef>
                <a:spcPts val="0"/>
              </a:spcBef>
              <a:spcAft>
                <a:spcPts val="0"/>
              </a:spcAft>
              <a:buSzPts val="1000"/>
              <a:buNone/>
              <a:defRPr b="0" i="0" sz="1000" u="none" cap="none" strike="noStrike">
                <a:solidFill>
                  <a:schemeClr val="lt1"/>
                </a:solidFill>
                <a:latin typeface="Poppins"/>
                <a:ea typeface="Poppins"/>
                <a:cs typeface="Poppins"/>
                <a:sym typeface="Poppins"/>
              </a:defRPr>
            </a:lvl5pPr>
            <a:lvl6pPr indent="0" lvl="5" marL="0" algn="l">
              <a:lnSpc>
                <a:spcPct val="100000"/>
              </a:lnSpc>
              <a:spcBef>
                <a:spcPts val="0"/>
              </a:spcBef>
              <a:spcAft>
                <a:spcPts val="0"/>
              </a:spcAft>
              <a:buSzPts val="1000"/>
              <a:buNone/>
              <a:defRPr b="0" i="0" sz="1000" u="none" cap="none" strike="noStrike">
                <a:solidFill>
                  <a:schemeClr val="lt1"/>
                </a:solidFill>
                <a:latin typeface="Poppins"/>
                <a:ea typeface="Poppins"/>
                <a:cs typeface="Poppins"/>
                <a:sym typeface="Poppins"/>
              </a:defRPr>
            </a:lvl6pPr>
            <a:lvl7pPr indent="0" lvl="6" marL="0" algn="l">
              <a:lnSpc>
                <a:spcPct val="100000"/>
              </a:lnSpc>
              <a:spcBef>
                <a:spcPts val="0"/>
              </a:spcBef>
              <a:spcAft>
                <a:spcPts val="0"/>
              </a:spcAft>
              <a:buSzPts val="1000"/>
              <a:buNone/>
              <a:defRPr b="0" i="0" sz="1000" u="none" cap="none" strike="noStrike">
                <a:solidFill>
                  <a:schemeClr val="lt1"/>
                </a:solidFill>
                <a:latin typeface="Poppins"/>
                <a:ea typeface="Poppins"/>
                <a:cs typeface="Poppins"/>
                <a:sym typeface="Poppins"/>
              </a:defRPr>
            </a:lvl7pPr>
            <a:lvl8pPr indent="0" lvl="7" marL="0" algn="l">
              <a:lnSpc>
                <a:spcPct val="100000"/>
              </a:lnSpc>
              <a:spcBef>
                <a:spcPts val="0"/>
              </a:spcBef>
              <a:spcAft>
                <a:spcPts val="0"/>
              </a:spcAft>
              <a:buSzPts val="1000"/>
              <a:buNone/>
              <a:defRPr b="0" i="0" sz="1000" u="none" cap="none" strike="noStrike">
                <a:solidFill>
                  <a:schemeClr val="lt1"/>
                </a:solidFill>
                <a:latin typeface="Poppins"/>
                <a:ea typeface="Poppins"/>
                <a:cs typeface="Poppins"/>
                <a:sym typeface="Poppins"/>
              </a:defRPr>
            </a:lvl8pPr>
            <a:lvl9pPr indent="0" lvl="8" marL="0" algn="l">
              <a:lnSpc>
                <a:spcPct val="100000"/>
              </a:lnSpc>
              <a:spcBef>
                <a:spcPts val="0"/>
              </a:spcBef>
              <a:spcAft>
                <a:spcPts val="0"/>
              </a:spcAft>
              <a:buSzPts val="1000"/>
              <a:buNone/>
              <a:defRPr b="0" i="0" sz="1000" u="none" cap="none" strike="noStrike">
                <a:solidFill>
                  <a:schemeClr val="lt1"/>
                </a:solidFill>
                <a:latin typeface="Poppins"/>
                <a:ea typeface="Poppins"/>
                <a:cs typeface="Poppins"/>
                <a:sym typeface="Poppins"/>
              </a:defRPr>
            </a:lvl9pPr>
          </a:lstStyle>
          <a:p>
            <a:pPr indent="0" lvl="0" marL="0" rtl="0" algn="l">
              <a:spcBef>
                <a:spcPts val="0"/>
              </a:spcBef>
              <a:spcAft>
                <a:spcPts val="0"/>
              </a:spcAft>
              <a:buNone/>
            </a:pPr>
            <a:fld id="{00000000-1234-1234-1234-123412341234}" type="slidenum">
              <a:rPr lang="en"/>
              <a:t>‹#›</a:t>
            </a:fld>
            <a:endParaRPr/>
          </a:p>
        </p:txBody>
      </p:sp>
    </p:spTree>
  </p:cSld>
  <p:clrMapOvr>
    <a:masterClrMapping/>
  </p:clrMapOvr>
</p:sldLayout>
</file>

<file path=ppt/slideLayouts/slideLayout14.xml><?xml version="1.0" encoding="utf-8"?>
<p:sldLayout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matchingName="content white">
  <p:cSld name="SECTION_HEADER_1_1">
    <p:bg>
      <p:bgPr>
        <a:solidFill>
          <a:schemeClr val="lt1"/>
        </a:solidFill>
      </p:bgPr>
    </p:bg>
    <p:spTree>
      <p:nvGrpSpPr>
        <p:cNvPr id="98" name="Shape 98"/>
        <p:cNvGrpSpPr/>
        <p:nvPr/>
      </p:nvGrpSpPr>
      <p:grpSpPr>
        <a:xfrm>
          <a:off x="0" y="0"/>
          <a:ext cx="0" cy="0"/>
          <a:chOff x="0" y="0"/>
          <a:chExt cx="0" cy="0"/>
        </a:xfrm>
      </p:grpSpPr>
      <p:sp>
        <p:nvSpPr>
          <p:cNvPr id="99" name="Google Shape;99;p15"/>
          <p:cNvSpPr txBox="1"/>
          <p:nvPr>
            <p:ph type="title"/>
          </p:nvPr>
        </p:nvSpPr>
        <p:spPr>
          <a:xfrm>
            <a:off x="311700" y="349125"/>
            <a:ext cx="4261200" cy="841800"/>
          </a:xfrm>
          <a:prstGeom prst="rect">
            <a:avLst/>
          </a:prstGeom>
          <a:noFill/>
          <a:ln>
            <a:noFill/>
          </a:ln>
        </p:spPr>
        <p:txBody>
          <a:bodyPr anchorCtr="0" anchor="ctr" bIns="91425" lIns="91425" spcFirstLastPara="1" rIns="91425" wrap="square" tIns="91425">
            <a:normAutofit/>
          </a:bodyPr>
          <a:lstStyle>
            <a:lvl1pPr lvl="0" algn="l">
              <a:lnSpc>
                <a:spcPct val="100000"/>
              </a:lnSpc>
              <a:spcBef>
                <a:spcPts val="0"/>
              </a:spcBef>
              <a:spcAft>
                <a:spcPts val="0"/>
              </a:spcAft>
              <a:buClr>
                <a:srgbClr val="FF6542"/>
              </a:buClr>
              <a:buSzPts val="2200"/>
              <a:buFont typeface="Poppins Light"/>
              <a:buNone/>
              <a:defRPr sz="2200">
                <a:solidFill>
                  <a:srgbClr val="FF6542"/>
                </a:solidFill>
                <a:latin typeface="Poppins Light"/>
                <a:ea typeface="Poppins Light"/>
                <a:cs typeface="Poppins Light"/>
                <a:sym typeface="Poppins Light"/>
              </a:defRPr>
            </a:lvl1pPr>
            <a:lvl2pPr lvl="1" algn="l">
              <a:lnSpc>
                <a:spcPct val="100000"/>
              </a:lnSpc>
              <a:spcBef>
                <a:spcPts val="0"/>
              </a:spcBef>
              <a:spcAft>
                <a:spcPts val="0"/>
              </a:spcAft>
              <a:buClr>
                <a:srgbClr val="FF6542"/>
              </a:buClr>
              <a:buSzPts val="2200"/>
              <a:buFont typeface="Poppins Light"/>
              <a:buNone/>
              <a:defRPr sz="2200">
                <a:solidFill>
                  <a:srgbClr val="FF6542"/>
                </a:solidFill>
                <a:latin typeface="Poppins Light"/>
                <a:ea typeface="Poppins Light"/>
                <a:cs typeface="Poppins Light"/>
                <a:sym typeface="Poppins Light"/>
              </a:defRPr>
            </a:lvl2pPr>
            <a:lvl3pPr lvl="2" algn="l">
              <a:lnSpc>
                <a:spcPct val="100000"/>
              </a:lnSpc>
              <a:spcBef>
                <a:spcPts val="0"/>
              </a:spcBef>
              <a:spcAft>
                <a:spcPts val="0"/>
              </a:spcAft>
              <a:buClr>
                <a:srgbClr val="FF6542"/>
              </a:buClr>
              <a:buSzPts val="2200"/>
              <a:buFont typeface="Poppins Light"/>
              <a:buNone/>
              <a:defRPr sz="2200">
                <a:solidFill>
                  <a:srgbClr val="FF6542"/>
                </a:solidFill>
                <a:latin typeface="Poppins Light"/>
                <a:ea typeface="Poppins Light"/>
                <a:cs typeface="Poppins Light"/>
                <a:sym typeface="Poppins Light"/>
              </a:defRPr>
            </a:lvl3pPr>
            <a:lvl4pPr lvl="3" algn="l">
              <a:lnSpc>
                <a:spcPct val="100000"/>
              </a:lnSpc>
              <a:spcBef>
                <a:spcPts val="0"/>
              </a:spcBef>
              <a:spcAft>
                <a:spcPts val="0"/>
              </a:spcAft>
              <a:buClr>
                <a:srgbClr val="FF6542"/>
              </a:buClr>
              <a:buSzPts val="2200"/>
              <a:buFont typeface="Poppins Light"/>
              <a:buNone/>
              <a:defRPr sz="2200">
                <a:solidFill>
                  <a:srgbClr val="FF6542"/>
                </a:solidFill>
                <a:latin typeface="Poppins Light"/>
                <a:ea typeface="Poppins Light"/>
                <a:cs typeface="Poppins Light"/>
                <a:sym typeface="Poppins Light"/>
              </a:defRPr>
            </a:lvl4pPr>
            <a:lvl5pPr lvl="4" algn="l">
              <a:lnSpc>
                <a:spcPct val="100000"/>
              </a:lnSpc>
              <a:spcBef>
                <a:spcPts val="0"/>
              </a:spcBef>
              <a:spcAft>
                <a:spcPts val="0"/>
              </a:spcAft>
              <a:buClr>
                <a:srgbClr val="FF6542"/>
              </a:buClr>
              <a:buSzPts val="2200"/>
              <a:buFont typeface="Poppins Light"/>
              <a:buNone/>
              <a:defRPr sz="2200">
                <a:solidFill>
                  <a:srgbClr val="FF6542"/>
                </a:solidFill>
                <a:latin typeface="Poppins Light"/>
                <a:ea typeface="Poppins Light"/>
                <a:cs typeface="Poppins Light"/>
                <a:sym typeface="Poppins Light"/>
              </a:defRPr>
            </a:lvl5pPr>
            <a:lvl6pPr lvl="5" algn="l">
              <a:lnSpc>
                <a:spcPct val="100000"/>
              </a:lnSpc>
              <a:spcBef>
                <a:spcPts val="0"/>
              </a:spcBef>
              <a:spcAft>
                <a:spcPts val="0"/>
              </a:spcAft>
              <a:buClr>
                <a:srgbClr val="FF6542"/>
              </a:buClr>
              <a:buSzPts val="2200"/>
              <a:buFont typeface="Poppins Light"/>
              <a:buNone/>
              <a:defRPr sz="2200">
                <a:solidFill>
                  <a:srgbClr val="FF6542"/>
                </a:solidFill>
                <a:latin typeface="Poppins Light"/>
                <a:ea typeface="Poppins Light"/>
                <a:cs typeface="Poppins Light"/>
                <a:sym typeface="Poppins Light"/>
              </a:defRPr>
            </a:lvl6pPr>
            <a:lvl7pPr lvl="6" algn="l">
              <a:lnSpc>
                <a:spcPct val="100000"/>
              </a:lnSpc>
              <a:spcBef>
                <a:spcPts val="0"/>
              </a:spcBef>
              <a:spcAft>
                <a:spcPts val="0"/>
              </a:spcAft>
              <a:buClr>
                <a:srgbClr val="FF6542"/>
              </a:buClr>
              <a:buSzPts val="2200"/>
              <a:buFont typeface="Poppins Light"/>
              <a:buNone/>
              <a:defRPr sz="2200">
                <a:solidFill>
                  <a:srgbClr val="FF6542"/>
                </a:solidFill>
                <a:latin typeface="Poppins Light"/>
                <a:ea typeface="Poppins Light"/>
                <a:cs typeface="Poppins Light"/>
                <a:sym typeface="Poppins Light"/>
              </a:defRPr>
            </a:lvl7pPr>
            <a:lvl8pPr lvl="7" algn="l">
              <a:lnSpc>
                <a:spcPct val="100000"/>
              </a:lnSpc>
              <a:spcBef>
                <a:spcPts val="0"/>
              </a:spcBef>
              <a:spcAft>
                <a:spcPts val="0"/>
              </a:spcAft>
              <a:buClr>
                <a:srgbClr val="FF6542"/>
              </a:buClr>
              <a:buSzPts val="2200"/>
              <a:buFont typeface="Poppins Light"/>
              <a:buNone/>
              <a:defRPr sz="2200">
                <a:solidFill>
                  <a:srgbClr val="FF6542"/>
                </a:solidFill>
                <a:latin typeface="Poppins Light"/>
                <a:ea typeface="Poppins Light"/>
                <a:cs typeface="Poppins Light"/>
                <a:sym typeface="Poppins Light"/>
              </a:defRPr>
            </a:lvl8pPr>
            <a:lvl9pPr lvl="8" algn="l">
              <a:lnSpc>
                <a:spcPct val="100000"/>
              </a:lnSpc>
              <a:spcBef>
                <a:spcPts val="0"/>
              </a:spcBef>
              <a:spcAft>
                <a:spcPts val="0"/>
              </a:spcAft>
              <a:buClr>
                <a:srgbClr val="FF6542"/>
              </a:buClr>
              <a:buSzPts val="2200"/>
              <a:buFont typeface="Poppins Light"/>
              <a:buNone/>
              <a:defRPr sz="2200">
                <a:solidFill>
                  <a:srgbClr val="FF6542"/>
                </a:solidFill>
                <a:latin typeface="Poppins Light"/>
                <a:ea typeface="Poppins Light"/>
                <a:cs typeface="Poppins Light"/>
                <a:sym typeface="Poppins Light"/>
              </a:defRPr>
            </a:lvl9pPr>
          </a:lstStyle>
          <a:p/>
        </p:txBody>
      </p:sp>
      <p:sp>
        <p:nvSpPr>
          <p:cNvPr id="100" name="Google Shape;100;p15"/>
          <p:cNvSpPr txBox="1"/>
          <p:nvPr>
            <p:ph idx="1" type="body"/>
          </p:nvPr>
        </p:nvSpPr>
        <p:spPr>
          <a:xfrm>
            <a:off x="311700" y="1407700"/>
            <a:ext cx="3822000" cy="3007500"/>
          </a:xfrm>
          <a:prstGeom prst="rect">
            <a:avLst/>
          </a:prstGeom>
          <a:noFill/>
          <a:ln>
            <a:noFill/>
          </a:ln>
        </p:spPr>
        <p:txBody>
          <a:bodyPr anchorCtr="0" anchor="t" bIns="91425" lIns="91425" spcFirstLastPara="1" rIns="91425" wrap="square" tIns="91425">
            <a:normAutofit/>
          </a:bodyPr>
          <a:lstStyle>
            <a:lvl1pPr indent="-342900" lvl="0" marL="457200" algn="l">
              <a:lnSpc>
                <a:spcPct val="115000"/>
              </a:lnSpc>
              <a:spcBef>
                <a:spcPts val="0"/>
              </a:spcBef>
              <a:spcAft>
                <a:spcPts val="0"/>
              </a:spcAft>
              <a:buClr>
                <a:srgbClr val="353C47"/>
              </a:buClr>
              <a:buSzPts val="1800"/>
              <a:buChar char="●"/>
              <a:defRPr b="0" i="0">
                <a:solidFill>
                  <a:srgbClr val="353C47"/>
                </a:solidFill>
                <a:latin typeface="Poppins"/>
                <a:ea typeface="Poppins"/>
                <a:cs typeface="Poppins"/>
                <a:sym typeface="Poppins"/>
              </a:defRPr>
            </a:lvl1pPr>
            <a:lvl2pPr indent="-317500" lvl="1" marL="914400" algn="l">
              <a:lnSpc>
                <a:spcPct val="115000"/>
              </a:lnSpc>
              <a:spcBef>
                <a:spcPts val="0"/>
              </a:spcBef>
              <a:spcAft>
                <a:spcPts val="0"/>
              </a:spcAft>
              <a:buClr>
                <a:srgbClr val="353C47"/>
              </a:buClr>
              <a:buSzPts val="1400"/>
              <a:buChar char="○"/>
              <a:defRPr>
                <a:solidFill>
                  <a:srgbClr val="353C47"/>
                </a:solidFill>
              </a:defRPr>
            </a:lvl2pPr>
            <a:lvl3pPr indent="-317500" lvl="2" marL="1371600" algn="l">
              <a:lnSpc>
                <a:spcPct val="115000"/>
              </a:lnSpc>
              <a:spcBef>
                <a:spcPts val="0"/>
              </a:spcBef>
              <a:spcAft>
                <a:spcPts val="0"/>
              </a:spcAft>
              <a:buClr>
                <a:srgbClr val="353C47"/>
              </a:buClr>
              <a:buSzPts val="1400"/>
              <a:buChar char="■"/>
              <a:defRPr>
                <a:solidFill>
                  <a:srgbClr val="353C47"/>
                </a:solidFill>
              </a:defRPr>
            </a:lvl3pPr>
            <a:lvl4pPr indent="-317500" lvl="3" marL="1828800" algn="l">
              <a:lnSpc>
                <a:spcPct val="115000"/>
              </a:lnSpc>
              <a:spcBef>
                <a:spcPts val="0"/>
              </a:spcBef>
              <a:spcAft>
                <a:spcPts val="0"/>
              </a:spcAft>
              <a:buClr>
                <a:srgbClr val="353C47"/>
              </a:buClr>
              <a:buSzPts val="1400"/>
              <a:buChar char="●"/>
              <a:defRPr>
                <a:solidFill>
                  <a:srgbClr val="353C47"/>
                </a:solidFill>
              </a:defRPr>
            </a:lvl4pPr>
            <a:lvl5pPr indent="-317500" lvl="4" marL="2286000" algn="l">
              <a:lnSpc>
                <a:spcPct val="115000"/>
              </a:lnSpc>
              <a:spcBef>
                <a:spcPts val="0"/>
              </a:spcBef>
              <a:spcAft>
                <a:spcPts val="0"/>
              </a:spcAft>
              <a:buClr>
                <a:srgbClr val="353C47"/>
              </a:buClr>
              <a:buSzPts val="1400"/>
              <a:buChar char="○"/>
              <a:defRPr>
                <a:solidFill>
                  <a:srgbClr val="353C47"/>
                </a:solidFill>
              </a:defRPr>
            </a:lvl5pPr>
            <a:lvl6pPr indent="-317500" lvl="5" marL="2743200" algn="l">
              <a:lnSpc>
                <a:spcPct val="115000"/>
              </a:lnSpc>
              <a:spcBef>
                <a:spcPts val="0"/>
              </a:spcBef>
              <a:spcAft>
                <a:spcPts val="0"/>
              </a:spcAft>
              <a:buClr>
                <a:srgbClr val="353C47"/>
              </a:buClr>
              <a:buSzPts val="1400"/>
              <a:buChar char="■"/>
              <a:defRPr>
                <a:solidFill>
                  <a:srgbClr val="353C47"/>
                </a:solidFill>
              </a:defRPr>
            </a:lvl6pPr>
            <a:lvl7pPr indent="-317500" lvl="6" marL="3200400" algn="l">
              <a:lnSpc>
                <a:spcPct val="115000"/>
              </a:lnSpc>
              <a:spcBef>
                <a:spcPts val="0"/>
              </a:spcBef>
              <a:spcAft>
                <a:spcPts val="0"/>
              </a:spcAft>
              <a:buClr>
                <a:srgbClr val="353C47"/>
              </a:buClr>
              <a:buSzPts val="1400"/>
              <a:buChar char="●"/>
              <a:defRPr>
                <a:solidFill>
                  <a:srgbClr val="353C47"/>
                </a:solidFill>
              </a:defRPr>
            </a:lvl7pPr>
            <a:lvl8pPr indent="-317500" lvl="7" marL="3657600" algn="l">
              <a:lnSpc>
                <a:spcPct val="115000"/>
              </a:lnSpc>
              <a:spcBef>
                <a:spcPts val="0"/>
              </a:spcBef>
              <a:spcAft>
                <a:spcPts val="0"/>
              </a:spcAft>
              <a:buClr>
                <a:srgbClr val="353C47"/>
              </a:buClr>
              <a:buSzPts val="1400"/>
              <a:buChar char="○"/>
              <a:defRPr>
                <a:solidFill>
                  <a:srgbClr val="353C47"/>
                </a:solidFill>
              </a:defRPr>
            </a:lvl8pPr>
            <a:lvl9pPr indent="-317500" lvl="8" marL="4114800" algn="l">
              <a:lnSpc>
                <a:spcPct val="115000"/>
              </a:lnSpc>
              <a:spcBef>
                <a:spcPts val="0"/>
              </a:spcBef>
              <a:spcAft>
                <a:spcPts val="0"/>
              </a:spcAft>
              <a:buClr>
                <a:srgbClr val="353C47"/>
              </a:buClr>
              <a:buSzPts val="1400"/>
              <a:buChar char="■"/>
              <a:defRPr>
                <a:solidFill>
                  <a:srgbClr val="353C47"/>
                </a:solidFill>
              </a:defRPr>
            </a:lvl9pPr>
          </a:lstStyle>
          <a:p/>
        </p:txBody>
      </p:sp>
      <p:sp>
        <p:nvSpPr>
          <p:cNvPr id="101" name="Google Shape;101;p15"/>
          <p:cNvSpPr txBox="1"/>
          <p:nvPr>
            <p:ph idx="2" type="body"/>
          </p:nvPr>
        </p:nvSpPr>
        <p:spPr>
          <a:xfrm>
            <a:off x="4999150" y="1407700"/>
            <a:ext cx="3822000" cy="3007500"/>
          </a:xfrm>
          <a:prstGeom prst="rect">
            <a:avLst/>
          </a:prstGeom>
          <a:noFill/>
          <a:ln>
            <a:noFill/>
          </a:ln>
        </p:spPr>
        <p:txBody>
          <a:bodyPr anchorCtr="0" anchor="t" bIns="91425" lIns="91425" spcFirstLastPara="1" rIns="91425" wrap="square" tIns="91425">
            <a:normAutofit/>
          </a:bodyPr>
          <a:lstStyle>
            <a:lvl1pPr indent="-342900" lvl="0" marL="457200" algn="l">
              <a:lnSpc>
                <a:spcPct val="115000"/>
              </a:lnSpc>
              <a:spcBef>
                <a:spcPts val="0"/>
              </a:spcBef>
              <a:spcAft>
                <a:spcPts val="0"/>
              </a:spcAft>
              <a:buClr>
                <a:srgbClr val="353C47"/>
              </a:buClr>
              <a:buSzPts val="1800"/>
              <a:buChar char="●"/>
              <a:defRPr b="0" i="0">
                <a:solidFill>
                  <a:srgbClr val="353C47"/>
                </a:solidFill>
                <a:latin typeface="Poppins"/>
                <a:ea typeface="Poppins"/>
                <a:cs typeface="Poppins"/>
                <a:sym typeface="Poppins"/>
              </a:defRPr>
            </a:lvl1pPr>
            <a:lvl2pPr indent="-317500" lvl="1" marL="914400" algn="l">
              <a:lnSpc>
                <a:spcPct val="115000"/>
              </a:lnSpc>
              <a:spcBef>
                <a:spcPts val="0"/>
              </a:spcBef>
              <a:spcAft>
                <a:spcPts val="0"/>
              </a:spcAft>
              <a:buClr>
                <a:srgbClr val="353C47"/>
              </a:buClr>
              <a:buSzPts val="1400"/>
              <a:buChar char="○"/>
              <a:defRPr>
                <a:solidFill>
                  <a:srgbClr val="353C47"/>
                </a:solidFill>
              </a:defRPr>
            </a:lvl2pPr>
            <a:lvl3pPr indent="-317500" lvl="2" marL="1371600" algn="l">
              <a:lnSpc>
                <a:spcPct val="115000"/>
              </a:lnSpc>
              <a:spcBef>
                <a:spcPts val="0"/>
              </a:spcBef>
              <a:spcAft>
                <a:spcPts val="0"/>
              </a:spcAft>
              <a:buClr>
                <a:srgbClr val="353C47"/>
              </a:buClr>
              <a:buSzPts val="1400"/>
              <a:buChar char="■"/>
              <a:defRPr>
                <a:solidFill>
                  <a:srgbClr val="353C47"/>
                </a:solidFill>
              </a:defRPr>
            </a:lvl3pPr>
            <a:lvl4pPr indent="-317500" lvl="3" marL="1828800" algn="l">
              <a:lnSpc>
                <a:spcPct val="115000"/>
              </a:lnSpc>
              <a:spcBef>
                <a:spcPts val="0"/>
              </a:spcBef>
              <a:spcAft>
                <a:spcPts val="0"/>
              </a:spcAft>
              <a:buClr>
                <a:srgbClr val="353C47"/>
              </a:buClr>
              <a:buSzPts val="1400"/>
              <a:buChar char="●"/>
              <a:defRPr>
                <a:solidFill>
                  <a:srgbClr val="353C47"/>
                </a:solidFill>
              </a:defRPr>
            </a:lvl4pPr>
            <a:lvl5pPr indent="-317500" lvl="4" marL="2286000" algn="l">
              <a:lnSpc>
                <a:spcPct val="115000"/>
              </a:lnSpc>
              <a:spcBef>
                <a:spcPts val="0"/>
              </a:spcBef>
              <a:spcAft>
                <a:spcPts val="0"/>
              </a:spcAft>
              <a:buClr>
                <a:srgbClr val="353C47"/>
              </a:buClr>
              <a:buSzPts val="1400"/>
              <a:buChar char="○"/>
              <a:defRPr>
                <a:solidFill>
                  <a:srgbClr val="353C47"/>
                </a:solidFill>
              </a:defRPr>
            </a:lvl5pPr>
            <a:lvl6pPr indent="-317500" lvl="5" marL="2743200" algn="l">
              <a:lnSpc>
                <a:spcPct val="115000"/>
              </a:lnSpc>
              <a:spcBef>
                <a:spcPts val="0"/>
              </a:spcBef>
              <a:spcAft>
                <a:spcPts val="0"/>
              </a:spcAft>
              <a:buClr>
                <a:srgbClr val="353C47"/>
              </a:buClr>
              <a:buSzPts val="1400"/>
              <a:buChar char="■"/>
              <a:defRPr>
                <a:solidFill>
                  <a:srgbClr val="353C47"/>
                </a:solidFill>
              </a:defRPr>
            </a:lvl6pPr>
            <a:lvl7pPr indent="-317500" lvl="6" marL="3200400" algn="l">
              <a:lnSpc>
                <a:spcPct val="115000"/>
              </a:lnSpc>
              <a:spcBef>
                <a:spcPts val="0"/>
              </a:spcBef>
              <a:spcAft>
                <a:spcPts val="0"/>
              </a:spcAft>
              <a:buClr>
                <a:srgbClr val="353C47"/>
              </a:buClr>
              <a:buSzPts val="1400"/>
              <a:buChar char="●"/>
              <a:defRPr>
                <a:solidFill>
                  <a:srgbClr val="353C47"/>
                </a:solidFill>
              </a:defRPr>
            </a:lvl7pPr>
            <a:lvl8pPr indent="-317500" lvl="7" marL="3657600" algn="l">
              <a:lnSpc>
                <a:spcPct val="115000"/>
              </a:lnSpc>
              <a:spcBef>
                <a:spcPts val="0"/>
              </a:spcBef>
              <a:spcAft>
                <a:spcPts val="0"/>
              </a:spcAft>
              <a:buClr>
                <a:srgbClr val="353C47"/>
              </a:buClr>
              <a:buSzPts val="1400"/>
              <a:buChar char="○"/>
              <a:defRPr>
                <a:solidFill>
                  <a:srgbClr val="353C47"/>
                </a:solidFill>
              </a:defRPr>
            </a:lvl8pPr>
            <a:lvl9pPr indent="-317500" lvl="8" marL="4114800" algn="l">
              <a:lnSpc>
                <a:spcPct val="115000"/>
              </a:lnSpc>
              <a:spcBef>
                <a:spcPts val="0"/>
              </a:spcBef>
              <a:spcAft>
                <a:spcPts val="0"/>
              </a:spcAft>
              <a:buClr>
                <a:srgbClr val="353C47"/>
              </a:buClr>
              <a:buSzPts val="1400"/>
              <a:buChar char="■"/>
              <a:defRPr>
                <a:solidFill>
                  <a:srgbClr val="353C47"/>
                </a:solidFill>
              </a:defRPr>
            </a:lvl9pPr>
          </a:lstStyle>
          <a:p/>
        </p:txBody>
      </p:sp>
      <p:pic>
        <p:nvPicPr>
          <p:cNvPr id="102" name="Google Shape;102;p15"/>
          <p:cNvPicPr preferRelativeResize="0"/>
          <p:nvPr/>
        </p:nvPicPr>
        <p:blipFill rotWithShape="1">
          <a:blip r:embed="rId2">
            <a:alphaModFix/>
          </a:blip>
          <a:srcRect b="0" l="0" r="0" t="0"/>
          <a:stretch/>
        </p:blipFill>
        <p:spPr>
          <a:xfrm>
            <a:off x="7890516" y="4692850"/>
            <a:ext cx="1065836" cy="352850"/>
          </a:xfrm>
          <a:prstGeom prst="rect">
            <a:avLst/>
          </a:prstGeom>
          <a:noFill/>
          <a:ln>
            <a:noFill/>
          </a:ln>
        </p:spPr>
      </p:pic>
      <p:sp>
        <p:nvSpPr>
          <p:cNvPr id="103" name="Google Shape;103;p15"/>
          <p:cNvSpPr txBox="1"/>
          <p:nvPr>
            <p:ph idx="12" type="sldNum"/>
          </p:nvPr>
        </p:nvSpPr>
        <p:spPr>
          <a:xfrm>
            <a:off x="432000" y="4788000"/>
            <a:ext cx="548700" cy="153900"/>
          </a:xfrm>
          <a:prstGeom prst="rect">
            <a:avLst/>
          </a:prstGeom>
          <a:noFill/>
          <a:ln>
            <a:noFill/>
          </a:ln>
        </p:spPr>
        <p:txBody>
          <a:bodyPr anchorCtr="0" anchor="ctr" bIns="0" lIns="0" spcFirstLastPara="1" rIns="0" wrap="square" tIns="0">
            <a:normAutofit/>
          </a:bodyPr>
          <a:lstStyle>
            <a:lvl1pPr indent="0" lvl="0" marL="0" algn="l">
              <a:lnSpc>
                <a:spcPct val="100000"/>
              </a:lnSpc>
              <a:spcBef>
                <a:spcPts val="0"/>
              </a:spcBef>
              <a:spcAft>
                <a:spcPts val="0"/>
              </a:spcAft>
              <a:buSzPts val="1000"/>
              <a:buNone/>
              <a:defRPr b="0" i="0" sz="1000" u="none" cap="none" strike="noStrike">
                <a:solidFill>
                  <a:srgbClr val="FF6542"/>
                </a:solidFill>
                <a:latin typeface="Poppins"/>
                <a:ea typeface="Poppins"/>
                <a:cs typeface="Poppins"/>
                <a:sym typeface="Poppins"/>
              </a:defRPr>
            </a:lvl1pPr>
            <a:lvl2pPr indent="0" lvl="1" marL="0" algn="l">
              <a:lnSpc>
                <a:spcPct val="100000"/>
              </a:lnSpc>
              <a:spcBef>
                <a:spcPts val="0"/>
              </a:spcBef>
              <a:spcAft>
                <a:spcPts val="0"/>
              </a:spcAft>
              <a:buSzPts val="1000"/>
              <a:buNone/>
              <a:defRPr b="0" i="0" sz="1000" u="none" cap="none" strike="noStrike">
                <a:solidFill>
                  <a:srgbClr val="FF6542"/>
                </a:solidFill>
                <a:latin typeface="Poppins"/>
                <a:ea typeface="Poppins"/>
                <a:cs typeface="Poppins"/>
                <a:sym typeface="Poppins"/>
              </a:defRPr>
            </a:lvl2pPr>
            <a:lvl3pPr indent="0" lvl="2" marL="0" algn="l">
              <a:lnSpc>
                <a:spcPct val="100000"/>
              </a:lnSpc>
              <a:spcBef>
                <a:spcPts val="0"/>
              </a:spcBef>
              <a:spcAft>
                <a:spcPts val="0"/>
              </a:spcAft>
              <a:buSzPts val="1000"/>
              <a:buNone/>
              <a:defRPr b="0" i="0" sz="1000" u="none" cap="none" strike="noStrike">
                <a:solidFill>
                  <a:srgbClr val="FF6542"/>
                </a:solidFill>
                <a:latin typeface="Poppins"/>
                <a:ea typeface="Poppins"/>
                <a:cs typeface="Poppins"/>
                <a:sym typeface="Poppins"/>
              </a:defRPr>
            </a:lvl3pPr>
            <a:lvl4pPr indent="0" lvl="3" marL="0" algn="l">
              <a:lnSpc>
                <a:spcPct val="100000"/>
              </a:lnSpc>
              <a:spcBef>
                <a:spcPts val="0"/>
              </a:spcBef>
              <a:spcAft>
                <a:spcPts val="0"/>
              </a:spcAft>
              <a:buSzPts val="1000"/>
              <a:buNone/>
              <a:defRPr b="0" i="0" sz="1000" u="none" cap="none" strike="noStrike">
                <a:solidFill>
                  <a:srgbClr val="FF6542"/>
                </a:solidFill>
                <a:latin typeface="Poppins"/>
                <a:ea typeface="Poppins"/>
                <a:cs typeface="Poppins"/>
                <a:sym typeface="Poppins"/>
              </a:defRPr>
            </a:lvl4pPr>
            <a:lvl5pPr indent="0" lvl="4" marL="0" algn="l">
              <a:lnSpc>
                <a:spcPct val="100000"/>
              </a:lnSpc>
              <a:spcBef>
                <a:spcPts val="0"/>
              </a:spcBef>
              <a:spcAft>
                <a:spcPts val="0"/>
              </a:spcAft>
              <a:buSzPts val="1000"/>
              <a:buNone/>
              <a:defRPr b="0" i="0" sz="1000" u="none" cap="none" strike="noStrike">
                <a:solidFill>
                  <a:srgbClr val="FF6542"/>
                </a:solidFill>
                <a:latin typeface="Poppins"/>
                <a:ea typeface="Poppins"/>
                <a:cs typeface="Poppins"/>
                <a:sym typeface="Poppins"/>
              </a:defRPr>
            </a:lvl5pPr>
            <a:lvl6pPr indent="0" lvl="5" marL="0" algn="l">
              <a:lnSpc>
                <a:spcPct val="100000"/>
              </a:lnSpc>
              <a:spcBef>
                <a:spcPts val="0"/>
              </a:spcBef>
              <a:spcAft>
                <a:spcPts val="0"/>
              </a:spcAft>
              <a:buSzPts val="1000"/>
              <a:buNone/>
              <a:defRPr b="0" i="0" sz="1000" u="none" cap="none" strike="noStrike">
                <a:solidFill>
                  <a:srgbClr val="FF6542"/>
                </a:solidFill>
                <a:latin typeface="Poppins"/>
                <a:ea typeface="Poppins"/>
                <a:cs typeface="Poppins"/>
                <a:sym typeface="Poppins"/>
              </a:defRPr>
            </a:lvl6pPr>
            <a:lvl7pPr indent="0" lvl="6" marL="0" algn="l">
              <a:lnSpc>
                <a:spcPct val="100000"/>
              </a:lnSpc>
              <a:spcBef>
                <a:spcPts val="0"/>
              </a:spcBef>
              <a:spcAft>
                <a:spcPts val="0"/>
              </a:spcAft>
              <a:buSzPts val="1000"/>
              <a:buNone/>
              <a:defRPr b="0" i="0" sz="1000" u="none" cap="none" strike="noStrike">
                <a:solidFill>
                  <a:srgbClr val="FF6542"/>
                </a:solidFill>
                <a:latin typeface="Poppins"/>
                <a:ea typeface="Poppins"/>
                <a:cs typeface="Poppins"/>
                <a:sym typeface="Poppins"/>
              </a:defRPr>
            </a:lvl7pPr>
            <a:lvl8pPr indent="0" lvl="7" marL="0" algn="l">
              <a:lnSpc>
                <a:spcPct val="100000"/>
              </a:lnSpc>
              <a:spcBef>
                <a:spcPts val="0"/>
              </a:spcBef>
              <a:spcAft>
                <a:spcPts val="0"/>
              </a:spcAft>
              <a:buSzPts val="1000"/>
              <a:buNone/>
              <a:defRPr b="0" i="0" sz="1000" u="none" cap="none" strike="noStrike">
                <a:solidFill>
                  <a:srgbClr val="FF6542"/>
                </a:solidFill>
                <a:latin typeface="Poppins"/>
                <a:ea typeface="Poppins"/>
                <a:cs typeface="Poppins"/>
                <a:sym typeface="Poppins"/>
              </a:defRPr>
            </a:lvl8pPr>
            <a:lvl9pPr indent="0" lvl="8" marL="0" algn="l">
              <a:lnSpc>
                <a:spcPct val="100000"/>
              </a:lnSpc>
              <a:spcBef>
                <a:spcPts val="0"/>
              </a:spcBef>
              <a:spcAft>
                <a:spcPts val="0"/>
              </a:spcAft>
              <a:buSzPts val="1000"/>
              <a:buNone/>
              <a:defRPr b="0" i="0" sz="1000" u="none" cap="none" strike="noStrike">
                <a:solidFill>
                  <a:srgbClr val="FF6542"/>
                </a:solidFill>
                <a:latin typeface="Poppins"/>
                <a:ea typeface="Poppins"/>
                <a:cs typeface="Poppins"/>
                <a:sym typeface="Poppins"/>
              </a:defRPr>
            </a:lvl9pPr>
          </a:lstStyle>
          <a:p>
            <a:pPr indent="0" lvl="0" marL="0" rtl="0" algn="l">
              <a:spcBef>
                <a:spcPts val="0"/>
              </a:spcBef>
              <a:spcAft>
                <a:spcPts val="0"/>
              </a:spcAft>
              <a:buNone/>
            </a:pPr>
            <a:fld id="{00000000-1234-1234-1234-123412341234}" type="slidenum">
              <a:rPr lang="en"/>
              <a:t>‹#›</a:t>
            </a:fld>
            <a:endParaRPr/>
          </a:p>
        </p:txBody>
      </p:sp>
    </p:spTree>
  </p:cSld>
  <p:clrMapOvr>
    <a:masterClrMapping/>
  </p:clrMapOvr>
</p:sldLayout>
</file>

<file path=ppt/slideLayouts/slideLayout15.xml><?xml version="1.0" encoding="utf-8"?>
<p:sldLayout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matchingName="emphasize">
  <p:cSld name="SECTION_HEADER_1_1_1_1">
    <p:bg>
      <p:bgPr>
        <a:solidFill>
          <a:schemeClr val="lt1"/>
        </a:solidFill>
      </p:bgPr>
    </p:bg>
    <p:spTree>
      <p:nvGrpSpPr>
        <p:cNvPr id="104" name="Shape 104"/>
        <p:cNvGrpSpPr/>
        <p:nvPr/>
      </p:nvGrpSpPr>
      <p:grpSpPr>
        <a:xfrm>
          <a:off x="0" y="0"/>
          <a:ext cx="0" cy="0"/>
          <a:chOff x="0" y="0"/>
          <a:chExt cx="0" cy="0"/>
        </a:xfrm>
      </p:grpSpPr>
      <p:sp>
        <p:nvSpPr>
          <p:cNvPr id="105" name="Google Shape;105;p16"/>
          <p:cNvSpPr/>
          <p:nvPr>
            <p:ph idx="2" type="pic"/>
          </p:nvPr>
        </p:nvSpPr>
        <p:spPr>
          <a:xfrm>
            <a:off x="0" y="0"/>
            <a:ext cx="9144000" cy="5143500"/>
          </a:xfrm>
          <a:prstGeom prst="roundRect">
            <a:avLst>
              <a:gd fmla="val 0" name="adj"/>
            </a:avLst>
          </a:prstGeom>
          <a:noFill/>
          <a:ln>
            <a:noFill/>
          </a:ln>
        </p:spPr>
      </p:sp>
      <p:sp>
        <p:nvSpPr>
          <p:cNvPr id="106" name="Google Shape;106;p16"/>
          <p:cNvSpPr/>
          <p:nvPr/>
        </p:nvSpPr>
        <p:spPr>
          <a:xfrm>
            <a:off x="1442550" y="794450"/>
            <a:ext cx="6258900" cy="2166300"/>
          </a:xfrm>
          <a:prstGeom prst="roundRect">
            <a:avLst>
              <a:gd fmla="val 16667" name="adj"/>
            </a:avLst>
          </a:prstGeom>
          <a:solidFill>
            <a:schemeClr val="lt1"/>
          </a:solidFill>
          <a:ln>
            <a:noFill/>
          </a:ln>
        </p:spPr>
        <p:txBody>
          <a:bodyPr anchorCtr="0" anchor="ctr" bIns="91425" lIns="91425" spcFirstLastPara="1" rIns="91425" wrap="square" tIns="91425">
            <a:noAutofit/>
          </a:bodyPr>
          <a:lstStyle/>
          <a:p>
            <a:pPr indent="0" lvl="0" marL="0" marR="0" rtl="0" algn="ctr">
              <a:lnSpc>
                <a:spcPct val="100000"/>
              </a:lnSpc>
              <a:spcBef>
                <a:spcPts val="0"/>
              </a:spcBef>
              <a:spcAft>
                <a:spcPts val="0"/>
              </a:spcAft>
              <a:buClr>
                <a:srgbClr val="000000"/>
              </a:buClr>
              <a:buSzPts val="1400"/>
              <a:buFont typeface="Arial"/>
              <a:buNone/>
            </a:pPr>
            <a:r>
              <a:t/>
            </a:r>
            <a:endParaRPr b="0" i="0" sz="1400" u="none" cap="none" strike="noStrike">
              <a:solidFill>
                <a:srgbClr val="000000"/>
              </a:solidFill>
              <a:latin typeface="Poppins"/>
              <a:ea typeface="Poppins"/>
              <a:cs typeface="Poppins"/>
              <a:sym typeface="Poppins"/>
            </a:endParaRPr>
          </a:p>
        </p:txBody>
      </p:sp>
      <p:sp>
        <p:nvSpPr>
          <p:cNvPr id="107" name="Google Shape;107;p16"/>
          <p:cNvSpPr/>
          <p:nvPr/>
        </p:nvSpPr>
        <p:spPr>
          <a:xfrm>
            <a:off x="1442550" y="3102675"/>
            <a:ext cx="3088800" cy="1232700"/>
          </a:xfrm>
          <a:prstGeom prst="roundRect">
            <a:avLst>
              <a:gd fmla="val 16667" name="adj"/>
            </a:avLst>
          </a:prstGeom>
          <a:solidFill>
            <a:schemeClr val="lt1"/>
          </a:solidFill>
          <a:ln>
            <a:noFill/>
          </a:ln>
        </p:spPr>
        <p:txBody>
          <a:bodyPr anchorCtr="0" anchor="ctr" bIns="91425" lIns="91425" spcFirstLastPara="1" rIns="91425" wrap="square" tIns="91425">
            <a:noAutofit/>
          </a:bodyPr>
          <a:lstStyle/>
          <a:p>
            <a:pPr indent="0" lvl="0" marL="0" marR="0" rtl="0" algn="ctr">
              <a:lnSpc>
                <a:spcPct val="100000"/>
              </a:lnSpc>
              <a:spcBef>
                <a:spcPts val="0"/>
              </a:spcBef>
              <a:spcAft>
                <a:spcPts val="0"/>
              </a:spcAft>
              <a:buClr>
                <a:srgbClr val="000000"/>
              </a:buClr>
              <a:buSzPts val="1400"/>
              <a:buFont typeface="Arial"/>
              <a:buNone/>
            </a:pPr>
            <a:r>
              <a:t/>
            </a:r>
            <a:endParaRPr b="0" i="0" sz="1400" u="none" cap="none" strike="noStrike">
              <a:solidFill>
                <a:srgbClr val="000000"/>
              </a:solidFill>
              <a:latin typeface="Poppins"/>
              <a:ea typeface="Poppins"/>
              <a:cs typeface="Poppins"/>
              <a:sym typeface="Poppins"/>
            </a:endParaRPr>
          </a:p>
        </p:txBody>
      </p:sp>
      <p:sp>
        <p:nvSpPr>
          <p:cNvPr id="108" name="Google Shape;108;p16"/>
          <p:cNvSpPr/>
          <p:nvPr/>
        </p:nvSpPr>
        <p:spPr>
          <a:xfrm>
            <a:off x="4612650" y="3102675"/>
            <a:ext cx="3088800" cy="1232700"/>
          </a:xfrm>
          <a:prstGeom prst="roundRect">
            <a:avLst>
              <a:gd fmla="val 16667" name="adj"/>
            </a:avLst>
          </a:prstGeom>
          <a:solidFill>
            <a:schemeClr val="lt1"/>
          </a:solidFill>
          <a:ln>
            <a:noFill/>
          </a:ln>
        </p:spPr>
        <p:txBody>
          <a:bodyPr anchorCtr="0" anchor="ctr" bIns="91425" lIns="91425" spcFirstLastPara="1" rIns="91425" wrap="square" tIns="91425">
            <a:noAutofit/>
          </a:bodyPr>
          <a:lstStyle/>
          <a:p>
            <a:pPr indent="0" lvl="0" marL="0" marR="0" rtl="0" algn="ctr">
              <a:lnSpc>
                <a:spcPct val="100000"/>
              </a:lnSpc>
              <a:spcBef>
                <a:spcPts val="0"/>
              </a:spcBef>
              <a:spcAft>
                <a:spcPts val="0"/>
              </a:spcAft>
              <a:buClr>
                <a:srgbClr val="000000"/>
              </a:buClr>
              <a:buSzPts val="1400"/>
              <a:buFont typeface="Arial"/>
              <a:buNone/>
            </a:pPr>
            <a:r>
              <a:t/>
            </a:r>
            <a:endParaRPr b="0" i="0" sz="1400" u="none" cap="none" strike="noStrike">
              <a:solidFill>
                <a:srgbClr val="000000"/>
              </a:solidFill>
              <a:latin typeface="Poppins"/>
              <a:ea typeface="Poppins"/>
              <a:cs typeface="Poppins"/>
              <a:sym typeface="Poppins"/>
            </a:endParaRPr>
          </a:p>
        </p:txBody>
      </p:sp>
      <p:sp>
        <p:nvSpPr>
          <p:cNvPr id="109" name="Google Shape;109;p16"/>
          <p:cNvSpPr txBox="1"/>
          <p:nvPr>
            <p:ph type="title"/>
          </p:nvPr>
        </p:nvSpPr>
        <p:spPr>
          <a:xfrm>
            <a:off x="1754850" y="1049600"/>
            <a:ext cx="5634300" cy="1656000"/>
          </a:xfrm>
          <a:prstGeom prst="rect">
            <a:avLst/>
          </a:prstGeom>
          <a:noFill/>
          <a:ln>
            <a:noFill/>
          </a:ln>
        </p:spPr>
        <p:txBody>
          <a:bodyPr anchorCtr="0" anchor="ctr" bIns="91425" lIns="91425" spcFirstLastPara="1" rIns="91425" wrap="square" tIns="91425">
            <a:normAutofit/>
          </a:bodyPr>
          <a:lstStyle>
            <a:lvl1pPr lvl="0" algn="ctr">
              <a:lnSpc>
                <a:spcPct val="100000"/>
              </a:lnSpc>
              <a:spcBef>
                <a:spcPts val="0"/>
              </a:spcBef>
              <a:spcAft>
                <a:spcPts val="0"/>
              </a:spcAft>
              <a:buSzPts val="2400"/>
              <a:buFont typeface="Poppins Light"/>
              <a:buNone/>
              <a:defRPr sz="2400">
                <a:latin typeface="Poppins Light"/>
                <a:ea typeface="Poppins Light"/>
                <a:cs typeface="Poppins Light"/>
                <a:sym typeface="Poppins Light"/>
              </a:defRPr>
            </a:lvl1pPr>
            <a:lvl2pPr lvl="1" algn="ctr">
              <a:lnSpc>
                <a:spcPct val="100000"/>
              </a:lnSpc>
              <a:spcBef>
                <a:spcPts val="0"/>
              </a:spcBef>
              <a:spcAft>
                <a:spcPts val="0"/>
              </a:spcAft>
              <a:buSzPts val="2400"/>
              <a:buFont typeface="Poppins Light"/>
              <a:buNone/>
              <a:defRPr sz="2400">
                <a:latin typeface="Poppins Light"/>
                <a:ea typeface="Poppins Light"/>
                <a:cs typeface="Poppins Light"/>
                <a:sym typeface="Poppins Light"/>
              </a:defRPr>
            </a:lvl2pPr>
            <a:lvl3pPr lvl="2" algn="ctr">
              <a:lnSpc>
                <a:spcPct val="100000"/>
              </a:lnSpc>
              <a:spcBef>
                <a:spcPts val="0"/>
              </a:spcBef>
              <a:spcAft>
                <a:spcPts val="0"/>
              </a:spcAft>
              <a:buSzPts val="2400"/>
              <a:buFont typeface="Poppins Light"/>
              <a:buNone/>
              <a:defRPr sz="2400">
                <a:latin typeface="Poppins Light"/>
                <a:ea typeface="Poppins Light"/>
                <a:cs typeface="Poppins Light"/>
                <a:sym typeface="Poppins Light"/>
              </a:defRPr>
            </a:lvl3pPr>
            <a:lvl4pPr lvl="3" algn="ctr">
              <a:lnSpc>
                <a:spcPct val="100000"/>
              </a:lnSpc>
              <a:spcBef>
                <a:spcPts val="0"/>
              </a:spcBef>
              <a:spcAft>
                <a:spcPts val="0"/>
              </a:spcAft>
              <a:buSzPts val="2400"/>
              <a:buFont typeface="Poppins Light"/>
              <a:buNone/>
              <a:defRPr sz="2400">
                <a:latin typeface="Poppins Light"/>
                <a:ea typeface="Poppins Light"/>
                <a:cs typeface="Poppins Light"/>
                <a:sym typeface="Poppins Light"/>
              </a:defRPr>
            </a:lvl4pPr>
            <a:lvl5pPr lvl="4" algn="ctr">
              <a:lnSpc>
                <a:spcPct val="100000"/>
              </a:lnSpc>
              <a:spcBef>
                <a:spcPts val="0"/>
              </a:spcBef>
              <a:spcAft>
                <a:spcPts val="0"/>
              </a:spcAft>
              <a:buSzPts val="2400"/>
              <a:buFont typeface="Poppins Light"/>
              <a:buNone/>
              <a:defRPr sz="2400">
                <a:latin typeface="Poppins Light"/>
                <a:ea typeface="Poppins Light"/>
                <a:cs typeface="Poppins Light"/>
                <a:sym typeface="Poppins Light"/>
              </a:defRPr>
            </a:lvl5pPr>
            <a:lvl6pPr lvl="5" algn="ctr">
              <a:lnSpc>
                <a:spcPct val="100000"/>
              </a:lnSpc>
              <a:spcBef>
                <a:spcPts val="0"/>
              </a:spcBef>
              <a:spcAft>
                <a:spcPts val="0"/>
              </a:spcAft>
              <a:buSzPts val="2400"/>
              <a:buFont typeface="Poppins Light"/>
              <a:buNone/>
              <a:defRPr sz="2400">
                <a:latin typeface="Poppins Light"/>
                <a:ea typeface="Poppins Light"/>
                <a:cs typeface="Poppins Light"/>
                <a:sym typeface="Poppins Light"/>
              </a:defRPr>
            </a:lvl6pPr>
            <a:lvl7pPr lvl="6" algn="ctr">
              <a:lnSpc>
                <a:spcPct val="100000"/>
              </a:lnSpc>
              <a:spcBef>
                <a:spcPts val="0"/>
              </a:spcBef>
              <a:spcAft>
                <a:spcPts val="0"/>
              </a:spcAft>
              <a:buSzPts val="2400"/>
              <a:buFont typeface="Poppins Light"/>
              <a:buNone/>
              <a:defRPr sz="2400">
                <a:latin typeface="Poppins Light"/>
                <a:ea typeface="Poppins Light"/>
                <a:cs typeface="Poppins Light"/>
                <a:sym typeface="Poppins Light"/>
              </a:defRPr>
            </a:lvl7pPr>
            <a:lvl8pPr lvl="7" algn="ctr">
              <a:lnSpc>
                <a:spcPct val="100000"/>
              </a:lnSpc>
              <a:spcBef>
                <a:spcPts val="0"/>
              </a:spcBef>
              <a:spcAft>
                <a:spcPts val="0"/>
              </a:spcAft>
              <a:buSzPts val="2400"/>
              <a:buFont typeface="Poppins Light"/>
              <a:buNone/>
              <a:defRPr sz="2400">
                <a:latin typeface="Poppins Light"/>
                <a:ea typeface="Poppins Light"/>
                <a:cs typeface="Poppins Light"/>
                <a:sym typeface="Poppins Light"/>
              </a:defRPr>
            </a:lvl8pPr>
            <a:lvl9pPr lvl="8" algn="ctr">
              <a:lnSpc>
                <a:spcPct val="100000"/>
              </a:lnSpc>
              <a:spcBef>
                <a:spcPts val="0"/>
              </a:spcBef>
              <a:spcAft>
                <a:spcPts val="0"/>
              </a:spcAft>
              <a:buSzPts val="2400"/>
              <a:buFont typeface="Poppins Light"/>
              <a:buNone/>
              <a:defRPr sz="2400">
                <a:latin typeface="Poppins Light"/>
                <a:ea typeface="Poppins Light"/>
                <a:cs typeface="Poppins Light"/>
                <a:sym typeface="Poppins Light"/>
              </a:defRPr>
            </a:lvl9pPr>
          </a:lstStyle>
          <a:p/>
        </p:txBody>
      </p:sp>
      <p:sp>
        <p:nvSpPr>
          <p:cNvPr id="110" name="Google Shape;110;p16"/>
          <p:cNvSpPr txBox="1"/>
          <p:nvPr>
            <p:ph idx="3" type="title"/>
          </p:nvPr>
        </p:nvSpPr>
        <p:spPr>
          <a:xfrm>
            <a:off x="1702950" y="3240950"/>
            <a:ext cx="2568000" cy="511500"/>
          </a:xfrm>
          <a:prstGeom prst="rect">
            <a:avLst/>
          </a:prstGeom>
          <a:noFill/>
          <a:ln>
            <a:noFill/>
          </a:ln>
        </p:spPr>
        <p:txBody>
          <a:bodyPr anchorCtr="0" anchor="ctr" bIns="91425" lIns="91425" spcFirstLastPara="1" rIns="91425" wrap="square" tIns="91425">
            <a:normAutofit/>
          </a:bodyPr>
          <a:lstStyle>
            <a:lvl1pPr lvl="0" algn="ctr">
              <a:lnSpc>
                <a:spcPct val="100000"/>
              </a:lnSpc>
              <a:spcBef>
                <a:spcPts val="0"/>
              </a:spcBef>
              <a:spcAft>
                <a:spcPts val="0"/>
              </a:spcAft>
              <a:buClr>
                <a:srgbClr val="FF6542"/>
              </a:buClr>
              <a:buSzPts val="1500"/>
              <a:buNone/>
              <a:defRPr b="0" i="0" sz="1500">
                <a:solidFill>
                  <a:srgbClr val="FF6542"/>
                </a:solidFill>
                <a:latin typeface="Poppins"/>
                <a:ea typeface="Poppins"/>
                <a:cs typeface="Poppins"/>
                <a:sym typeface="Poppins"/>
              </a:defRPr>
            </a:lvl1pPr>
            <a:lvl2pPr lvl="1" algn="ctr">
              <a:lnSpc>
                <a:spcPct val="100000"/>
              </a:lnSpc>
              <a:spcBef>
                <a:spcPts val="0"/>
              </a:spcBef>
              <a:spcAft>
                <a:spcPts val="0"/>
              </a:spcAft>
              <a:buClr>
                <a:srgbClr val="FF6542"/>
              </a:buClr>
              <a:buSzPts val="1500"/>
              <a:buFont typeface="Poppins"/>
              <a:buNone/>
              <a:defRPr sz="1500">
                <a:solidFill>
                  <a:srgbClr val="FF6542"/>
                </a:solidFill>
                <a:latin typeface="Poppins"/>
                <a:ea typeface="Poppins"/>
                <a:cs typeface="Poppins"/>
                <a:sym typeface="Poppins"/>
              </a:defRPr>
            </a:lvl2pPr>
            <a:lvl3pPr lvl="2" algn="ctr">
              <a:lnSpc>
                <a:spcPct val="100000"/>
              </a:lnSpc>
              <a:spcBef>
                <a:spcPts val="0"/>
              </a:spcBef>
              <a:spcAft>
                <a:spcPts val="0"/>
              </a:spcAft>
              <a:buClr>
                <a:srgbClr val="FF6542"/>
              </a:buClr>
              <a:buSzPts val="1500"/>
              <a:buFont typeface="Poppins"/>
              <a:buNone/>
              <a:defRPr sz="1500">
                <a:solidFill>
                  <a:srgbClr val="FF6542"/>
                </a:solidFill>
                <a:latin typeface="Poppins"/>
                <a:ea typeface="Poppins"/>
                <a:cs typeface="Poppins"/>
                <a:sym typeface="Poppins"/>
              </a:defRPr>
            </a:lvl3pPr>
            <a:lvl4pPr lvl="3" algn="ctr">
              <a:lnSpc>
                <a:spcPct val="100000"/>
              </a:lnSpc>
              <a:spcBef>
                <a:spcPts val="0"/>
              </a:spcBef>
              <a:spcAft>
                <a:spcPts val="0"/>
              </a:spcAft>
              <a:buClr>
                <a:srgbClr val="FF6542"/>
              </a:buClr>
              <a:buSzPts val="1500"/>
              <a:buFont typeface="Poppins"/>
              <a:buNone/>
              <a:defRPr sz="1500">
                <a:solidFill>
                  <a:srgbClr val="FF6542"/>
                </a:solidFill>
                <a:latin typeface="Poppins"/>
                <a:ea typeface="Poppins"/>
                <a:cs typeface="Poppins"/>
                <a:sym typeface="Poppins"/>
              </a:defRPr>
            </a:lvl4pPr>
            <a:lvl5pPr lvl="4" algn="ctr">
              <a:lnSpc>
                <a:spcPct val="100000"/>
              </a:lnSpc>
              <a:spcBef>
                <a:spcPts val="0"/>
              </a:spcBef>
              <a:spcAft>
                <a:spcPts val="0"/>
              </a:spcAft>
              <a:buClr>
                <a:srgbClr val="FF6542"/>
              </a:buClr>
              <a:buSzPts val="1500"/>
              <a:buFont typeface="Poppins"/>
              <a:buNone/>
              <a:defRPr sz="1500">
                <a:solidFill>
                  <a:srgbClr val="FF6542"/>
                </a:solidFill>
                <a:latin typeface="Poppins"/>
                <a:ea typeface="Poppins"/>
                <a:cs typeface="Poppins"/>
                <a:sym typeface="Poppins"/>
              </a:defRPr>
            </a:lvl5pPr>
            <a:lvl6pPr lvl="5" algn="ctr">
              <a:lnSpc>
                <a:spcPct val="100000"/>
              </a:lnSpc>
              <a:spcBef>
                <a:spcPts val="0"/>
              </a:spcBef>
              <a:spcAft>
                <a:spcPts val="0"/>
              </a:spcAft>
              <a:buClr>
                <a:srgbClr val="FF6542"/>
              </a:buClr>
              <a:buSzPts val="1500"/>
              <a:buFont typeface="Poppins"/>
              <a:buNone/>
              <a:defRPr sz="1500">
                <a:solidFill>
                  <a:srgbClr val="FF6542"/>
                </a:solidFill>
                <a:latin typeface="Poppins"/>
                <a:ea typeface="Poppins"/>
                <a:cs typeface="Poppins"/>
                <a:sym typeface="Poppins"/>
              </a:defRPr>
            </a:lvl6pPr>
            <a:lvl7pPr lvl="6" algn="ctr">
              <a:lnSpc>
                <a:spcPct val="100000"/>
              </a:lnSpc>
              <a:spcBef>
                <a:spcPts val="0"/>
              </a:spcBef>
              <a:spcAft>
                <a:spcPts val="0"/>
              </a:spcAft>
              <a:buClr>
                <a:srgbClr val="FF6542"/>
              </a:buClr>
              <a:buSzPts val="1500"/>
              <a:buFont typeface="Poppins"/>
              <a:buNone/>
              <a:defRPr sz="1500">
                <a:solidFill>
                  <a:srgbClr val="FF6542"/>
                </a:solidFill>
                <a:latin typeface="Poppins"/>
                <a:ea typeface="Poppins"/>
                <a:cs typeface="Poppins"/>
                <a:sym typeface="Poppins"/>
              </a:defRPr>
            </a:lvl7pPr>
            <a:lvl8pPr lvl="7" algn="ctr">
              <a:lnSpc>
                <a:spcPct val="100000"/>
              </a:lnSpc>
              <a:spcBef>
                <a:spcPts val="0"/>
              </a:spcBef>
              <a:spcAft>
                <a:spcPts val="0"/>
              </a:spcAft>
              <a:buClr>
                <a:srgbClr val="FF6542"/>
              </a:buClr>
              <a:buSzPts val="1500"/>
              <a:buFont typeface="Poppins"/>
              <a:buNone/>
              <a:defRPr sz="1500">
                <a:solidFill>
                  <a:srgbClr val="FF6542"/>
                </a:solidFill>
                <a:latin typeface="Poppins"/>
                <a:ea typeface="Poppins"/>
                <a:cs typeface="Poppins"/>
                <a:sym typeface="Poppins"/>
              </a:defRPr>
            </a:lvl8pPr>
            <a:lvl9pPr lvl="8" algn="ctr">
              <a:lnSpc>
                <a:spcPct val="100000"/>
              </a:lnSpc>
              <a:spcBef>
                <a:spcPts val="0"/>
              </a:spcBef>
              <a:spcAft>
                <a:spcPts val="0"/>
              </a:spcAft>
              <a:buClr>
                <a:srgbClr val="FF6542"/>
              </a:buClr>
              <a:buSzPts val="1500"/>
              <a:buFont typeface="Poppins"/>
              <a:buNone/>
              <a:defRPr sz="1500">
                <a:solidFill>
                  <a:srgbClr val="FF6542"/>
                </a:solidFill>
                <a:latin typeface="Poppins"/>
                <a:ea typeface="Poppins"/>
                <a:cs typeface="Poppins"/>
                <a:sym typeface="Poppins"/>
              </a:defRPr>
            </a:lvl9pPr>
          </a:lstStyle>
          <a:p/>
        </p:txBody>
      </p:sp>
      <p:sp>
        <p:nvSpPr>
          <p:cNvPr id="111" name="Google Shape;111;p16"/>
          <p:cNvSpPr txBox="1"/>
          <p:nvPr>
            <p:ph idx="4" type="title"/>
          </p:nvPr>
        </p:nvSpPr>
        <p:spPr>
          <a:xfrm>
            <a:off x="4873050" y="3240950"/>
            <a:ext cx="2568000" cy="511500"/>
          </a:xfrm>
          <a:prstGeom prst="rect">
            <a:avLst/>
          </a:prstGeom>
          <a:noFill/>
          <a:ln>
            <a:noFill/>
          </a:ln>
        </p:spPr>
        <p:txBody>
          <a:bodyPr anchorCtr="0" anchor="ctr" bIns="91425" lIns="91425" spcFirstLastPara="1" rIns="91425" wrap="square" tIns="91425">
            <a:normAutofit/>
          </a:bodyPr>
          <a:lstStyle>
            <a:lvl1pPr lvl="0" algn="ctr">
              <a:lnSpc>
                <a:spcPct val="100000"/>
              </a:lnSpc>
              <a:spcBef>
                <a:spcPts val="0"/>
              </a:spcBef>
              <a:spcAft>
                <a:spcPts val="0"/>
              </a:spcAft>
              <a:buClr>
                <a:srgbClr val="FF6542"/>
              </a:buClr>
              <a:buSzPts val="1500"/>
              <a:buNone/>
              <a:defRPr b="0" i="0" sz="1500">
                <a:solidFill>
                  <a:srgbClr val="FF6542"/>
                </a:solidFill>
                <a:latin typeface="Poppins"/>
                <a:ea typeface="Poppins"/>
                <a:cs typeface="Poppins"/>
                <a:sym typeface="Poppins"/>
              </a:defRPr>
            </a:lvl1pPr>
            <a:lvl2pPr lvl="1" algn="ctr">
              <a:lnSpc>
                <a:spcPct val="100000"/>
              </a:lnSpc>
              <a:spcBef>
                <a:spcPts val="0"/>
              </a:spcBef>
              <a:spcAft>
                <a:spcPts val="0"/>
              </a:spcAft>
              <a:buClr>
                <a:srgbClr val="FF6542"/>
              </a:buClr>
              <a:buSzPts val="1500"/>
              <a:buFont typeface="Poppins"/>
              <a:buNone/>
              <a:defRPr sz="1500">
                <a:solidFill>
                  <a:srgbClr val="FF6542"/>
                </a:solidFill>
                <a:latin typeface="Poppins"/>
                <a:ea typeface="Poppins"/>
                <a:cs typeface="Poppins"/>
                <a:sym typeface="Poppins"/>
              </a:defRPr>
            </a:lvl2pPr>
            <a:lvl3pPr lvl="2" algn="ctr">
              <a:lnSpc>
                <a:spcPct val="100000"/>
              </a:lnSpc>
              <a:spcBef>
                <a:spcPts val="0"/>
              </a:spcBef>
              <a:spcAft>
                <a:spcPts val="0"/>
              </a:spcAft>
              <a:buClr>
                <a:srgbClr val="FF6542"/>
              </a:buClr>
              <a:buSzPts val="1500"/>
              <a:buFont typeface="Poppins"/>
              <a:buNone/>
              <a:defRPr sz="1500">
                <a:solidFill>
                  <a:srgbClr val="FF6542"/>
                </a:solidFill>
                <a:latin typeface="Poppins"/>
                <a:ea typeface="Poppins"/>
                <a:cs typeface="Poppins"/>
                <a:sym typeface="Poppins"/>
              </a:defRPr>
            </a:lvl3pPr>
            <a:lvl4pPr lvl="3" algn="ctr">
              <a:lnSpc>
                <a:spcPct val="100000"/>
              </a:lnSpc>
              <a:spcBef>
                <a:spcPts val="0"/>
              </a:spcBef>
              <a:spcAft>
                <a:spcPts val="0"/>
              </a:spcAft>
              <a:buClr>
                <a:srgbClr val="FF6542"/>
              </a:buClr>
              <a:buSzPts val="1500"/>
              <a:buFont typeface="Poppins"/>
              <a:buNone/>
              <a:defRPr sz="1500">
                <a:solidFill>
                  <a:srgbClr val="FF6542"/>
                </a:solidFill>
                <a:latin typeface="Poppins"/>
                <a:ea typeface="Poppins"/>
                <a:cs typeface="Poppins"/>
                <a:sym typeface="Poppins"/>
              </a:defRPr>
            </a:lvl4pPr>
            <a:lvl5pPr lvl="4" algn="ctr">
              <a:lnSpc>
                <a:spcPct val="100000"/>
              </a:lnSpc>
              <a:spcBef>
                <a:spcPts val="0"/>
              </a:spcBef>
              <a:spcAft>
                <a:spcPts val="0"/>
              </a:spcAft>
              <a:buClr>
                <a:srgbClr val="FF6542"/>
              </a:buClr>
              <a:buSzPts val="1500"/>
              <a:buFont typeface="Poppins"/>
              <a:buNone/>
              <a:defRPr sz="1500">
                <a:solidFill>
                  <a:srgbClr val="FF6542"/>
                </a:solidFill>
                <a:latin typeface="Poppins"/>
                <a:ea typeface="Poppins"/>
                <a:cs typeface="Poppins"/>
                <a:sym typeface="Poppins"/>
              </a:defRPr>
            </a:lvl5pPr>
            <a:lvl6pPr lvl="5" algn="ctr">
              <a:lnSpc>
                <a:spcPct val="100000"/>
              </a:lnSpc>
              <a:spcBef>
                <a:spcPts val="0"/>
              </a:spcBef>
              <a:spcAft>
                <a:spcPts val="0"/>
              </a:spcAft>
              <a:buClr>
                <a:srgbClr val="FF6542"/>
              </a:buClr>
              <a:buSzPts val="1500"/>
              <a:buFont typeface="Poppins"/>
              <a:buNone/>
              <a:defRPr sz="1500">
                <a:solidFill>
                  <a:srgbClr val="FF6542"/>
                </a:solidFill>
                <a:latin typeface="Poppins"/>
                <a:ea typeface="Poppins"/>
                <a:cs typeface="Poppins"/>
                <a:sym typeface="Poppins"/>
              </a:defRPr>
            </a:lvl6pPr>
            <a:lvl7pPr lvl="6" algn="ctr">
              <a:lnSpc>
                <a:spcPct val="100000"/>
              </a:lnSpc>
              <a:spcBef>
                <a:spcPts val="0"/>
              </a:spcBef>
              <a:spcAft>
                <a:spcPts val="0"/>
              </a:spcAft>
              <a:buClr>
                <a:srgbClr val="FF6542"/>
              </a:buClr>
              <a:buSzPts val="1500"/>
              <a:buFont typeface="Poppins"/>
              <a:buNone/>
              <a:defRPr sz="1500">
                <a:solidFill>
                  <a:srgbClr val="FF6542"/>
                </a:solidFill>
                <a:latin typeface="Poppins"/>
                <a:ea typeface="Poppins"/>
                <a:cs typeface="Poppins"/>
                <a:sym typeface="Poppins"/>
              </a:defRPr>
            </a:lvl7pPr>
            <a:lvl8pPr lvl="7" algn="ctr">
              <a:lnSpc>
                <a:spcPct val="100000"/>
              </a:lnSpc>
              <a:spcBef>
                <a:spcPts val="0"/>
              </a:spcBef>
              <a:spcAft>
                <a:spcPts val="0"/>
              </a:spcAft>
              <a:buClr>
                <a:srgbClr val="FF6542"/>
              </a:buClr>
              <a:buSzPts val="1500"/>
              <a:buFont typeface="Poppins"/>
              <a:buNone/>
              <a:defRPr sz="1500">
                <a:solidFill>
                  <a:srgbClr val="FF6542"/>
                </a:solidFill>
                <a:latin typeface="Poppins"/>
                <a:ea typeface="Poppins"/>
                <a:cs typeface="Poppins"/>
                <a:sym typeface="Poppins"/>
              </a:defRPr>
            </a:lvl8pPr>
            <a:lvl9pPr lvl="8" algn="ctr">
              <a:lnSpc>
                <a:spcPct val="100000"/>
              </a:lnSpc>
              <a:spcBef>
                <a:spcPts val="0"/>
              </a:spcBef>
              <a:spcAft>
                <a:spcPts val="0"/>
              </a:spcAft>
              <a:buClr>
                <a:srgbClr val="FF6542"/>
              </a:buClr>
              <a:buSzPts val="1500"/>
              <a:buFont typeface="Poppins"/>
              <a:buNone/>
              <a:defRPr sz="1500">
                <a:solidFill>
                  <a:srgbClr val="FF6542"/>
                </a:solidFill>
                <a:latin typeface="Poppins"/>
                <a:ea typeface="Poppins"/>
                <a:cs typeface="Poppins"/>
                <a:sym typeface="Poppins"/>
              </a:defRPr>
            </a:lvl9pPr>
          </a:lstStyle>
          <a:p/>
        </p:txBody>
      </p:sp>
      <p:sp>
        <p:nvSpPr>
          <p:cNvPr id="112" name="Google Shape;112;p16"/>
          <p:cNvSpPr txBox="1"/>
          <p:nvPr>
            <p:ph idx="5" type="title"/>
          </p:nvPr>
        </p:nvSpPr>
        <p:spPr>
          <a:xfrm>
            <a:off x="1702950" y="3752450"/>
            <a:ext cx="2568000" cy="511500"/>
          </a:xfrm>
          <a:prstGeom prst="rect">
            <a:avLst/>
          </a:prstGeom>
          <a:noFill/>
          <a:ln>
            <a:noFill/>
          </a:ln>
        </p:spPr>
        <p:txBody>
          <a:bodyPr anchorCtr="0" anchor="ctr" bIns="91425" lIns="91425" spcFirstLastPara="1" rIns="91425" wrap="square" tIns="91425">
            <a:normAutofit/>
          </a:bodyPr>
          <a:lstStyle>
            <a:lvl1pPr lvl="0" algn="ctr">
              <a:lnSpc>
                <a:spcPct val="100000"/>
              </a:lnSpc>
              <a:spcBef>
                <a:spcPts val="0"/>
              </a:spcBef>
              <a:spcAft>
                <a:spcPts val="0"/>
              </a:spcAft>
              <a:buClr>
                <a:srgbClr val="353C47"/>
              </a:buClr>
              <a:buSzPts val="1000"/>
              <a:buNone/>
              <a:defRPr b="0" i="0" sz="1000">
                <a:solidFill>
                  <a:srgbClr val="353C47"/>
                </a:solidFill>
                <a:latin typeface="Poppins"/>
                <a:ea typeface="Poppins"/>
                <a:cs typeface="Poppins"/>
                <a:sym typeface="Poppins"/>
              </a:defRPr>
            </a:lvl1pPr>
            <a:lvl2pPr lvl="1" algn="ctr">
              <a:lnSpc>
                <a:spcPct val="100000"/>
              </a:lnSpc>
              <a:spcBef>
                <a:spcPts val="0"/>
              </a:spcBef>
              <a:spcAft>
                <a:spcPts val="0"/>
              </a:spcAft>
              <a:buClr>
                <a:srgbClr val="353C47"/>
              </a:buClr>
              <a:buSzPts val="1000"/>
              <a:buFont typeface="Poppins"/>
              <a:buNone/>
              <a:defRPr sz="1000">
                <a:solidFill>
                  <a:srgbClr val="353C47"/>
                </a:solidFill>
                <a:latin typeface="Poppins"/>
                <a:ea typeface="Poppins"/>
                <a:cs typeface="Poppins"/>
                <a:sym typeface="Poppins"/>
              </a:defRPr>
            </a:lvl2pPr>
            <a:lvl3pPr lvl="2" algn="ctr">
              <a:lnSpc>
                <a:spcPct val="100000"/>
              </a:lnSpc>
              <a:spcBef>
                <a:spcPts val="0"/>
              </a:spcBef>
              <a:spcAft>
                <a:spcPts val="0"/>
              </a:spcAft>
              <a:buClr>
                <a:srgbClr val="353C47"/>
              </a:buClr>
              <a:buSzPts val="1000"/>
              <a:buFont typeface="Poppins"/>
              <a:buNone/>
              <a:defRPr sz="1000">
                <a:solidFill>
                  <a:srgbClr val="353C47"/>
                </a:solidFill>
                <a:latin typeface="Poppins"/>
                <a:ea typeface="Poppins"/>
                <a:cs typeface="Poppins"/>
                <a:sym typeface="Poppins"/>
              </a:defRPr>
            </a:lvl3pPr>
            <a:lvl4pPr lvl="3" algn="ctr">
              <a:lnSpc>
                <a:spcPct val="100000"/>
              </a:lnSpc>
              <a:spcBef>
                <a:spcPts val="0"/>
              </a:spcBef>
              <a:spcAft>
                <a:spcPts val="0"/>
              </a:spcAft>
              <a:buClr>
                <a:srgbClr val="353C47"/>
              </a:buClr>
              <a:buSzPts val="1000"/>
              <a:buFont typeface="Poppins"/>
              <a:buNone/>
              <a:defRPr sz="1000">
                <a:solidFill>
                  <a:srgbClr val="353C47"/>
                </a:solidFill>
                <a:latin typeface="Poppins"/>
                <a:ea typeface="Poppins"/>
                <a:cs typeface="Poppins"/>
                <a:sym typeface="Poppins"/>
              </a:defRPr>
            </a:lvl4pPr>
            <a:lvl5pPr lvl="4" algn="ctr">
              <a:lnSpc>
                <a:spcPct val="100000"/>
              </a:lnSpc>
              <a:spcBef>
                <a:spcPts val="0"/>
              </a:spcBef>
              <a:spcAft>
                <a:spcPts val="0"/>
              </a:spcAft>
              <a:buClr>
                <a:srgbClr val="353C47"/>
              </a:buClr>
              <a:buSzPts val="1000"/>
              <a:buFont typeface="Poppins"/>
              <a:buNone/>
              <a:defRPr sz="1000">
                <a:solidFill>
                  <a:srgbClr val="353C47"/>
                </a:solidFill>
                <a:latin typeface="Poppins"/>
                <a:ea typeface="Poppins"/>
                <a:cs typeface="Poppins"/>
                <a:sym typeface="Poppins"/>
              </a:defRPr>
            </a:lvl5pPr>
            <a:lvl6pPr lvl="5" algn="ctr">
              <a:lnSpc>
                <a:spcPct val="100000"/>
              </a:lnSpc>
              <a:spcBef>
                <a:spcPts val="0"/>
              </a:spcBef>
              <a:spcAft>
                <a:spcPts val="0"/>
              </a:spcAft>
              <a:buClr>
                <a:srgbClr val="353C47"/>
              </a:buClr>
              <a:buSzPts val="1000"/>
              <a:buFont typeface="Poppins"/>
              <a:buNone/>
              <a:defRPr sz="1000">
                <a:solidFill>
                  <a:srgbClr val="353C47"/>
                </a:solidFill>
                <a:latin typeface="Poppins"/>
                <a:ea typeface="Poppins"/>
                <a:cs typeface="Poppins"/>
                <a:sym typeface="Poppins"/>
              </a:defRPr>
            </a:lvl6pPr>
            <a:lvl7pPr lvl="6" algn="ctr">
              <a:lnSpc>
                <a:spcPct val="100000"/>
              </a:lnSpc>
              <a:spcBef>
                <a:spcPts val="0"/>
              </a:spcBef>
              <a:spcAft>
                <a:spcPts val="0"/>
              </a:spcAft>
              <a:buClr>
                <a:srgbClr val="353C47"/>
              </a:buClr>
              <a:buSzPts val="1000"/>
              <a:buFont typeface="Poppins"/>
              <a:buNone/>
              <a:defRPr sz="1000">
                <a:solidFill>
                  <a:srgbClr val="353C47"/>
                </a:solidFill>
                <a:latin typeface="Poppins"/>
                <a:ea typeface="Poppins"/>
                <a:cs typeface="Poppins"/>
                <a:sym typeface="Poppins"/>
              </a:defRPr>
            </a:lvl7pPr>
            <a:lvl8pPr lvl="7" algn="ctr">
              <a:lnSpc>
                <a:spcPct val="100000"/>
              </a:lnSpc>
              <a:spcBef>
                <a:spcPts val="0"/>
              </a:spcBef>
              <a:spcAft>
                <a:spcPts val="0"/>
              </a:spcAft>
              <a:buClr>
                <a:srgbClr val="353C47"/>
              </a:buClr>
              <a:buSzPts val="1000"/>
              <a:buFont typeface="Poppins"/>
              <a:buNone/>
              <a:defRPr sz="1000">
                <a:solidFill>
                  <a:srgbClr val="353C47"/>
                </a:solidFill>
                <a:latin typeface="Poppins"/>
                <a:ea typeface="Poppins"/>
                <a:cs typeface="Poppins"/>
                <a:sym typeface="Poppins"/>
              </a:defRPr>
            </a:lvl8pPr>
            <a:lvl9pPr lvl="8" algn="ctr">
              <a:lnSpc>
                <a:spcPct val="100000"/>
              </a:lnSpc>
              <a:spcBef>
                <a:spcPts val="0"/>
              </a:spcBef>
              <a:spcAft>
                <a:spcPts val="0"/>
              </a:spcAft>
              <a:buClr>
                <a:srgbClr val="353C47"/>
              </a:buClr>
              <a:buSzPts val="1000"/>
              <a:buFont typeface="Poppins"/>
              <a:buNone/>
              <a:defRPr sz="1000">
                <a:solidFill>
                  <a:srgbClr val="353C47"/>
                </a:solidFill>
                <a:latin typeface="Poppins"/>
                <a:ea typeface="Poppins"/>
                <a:cs typeface="Poppins"/>
                <a:sym typeface="Poppins"/>
              </a:defRPr>
            </a:lvl9pPr>
          </a:lstStyle>
          <a:p/>
        </p:txBody>
      </p:sp>
      <p:sp>
        <p:nvSpPr>
          <p:cNvPr id="113" name="Google Shape;113;p16"/>
          <p:cNvSpPr txBox="1"/>
          <p:nvPr>
            <p:ph idx="6" type="title"/>
          </p:nvPr>
        </p:nvSpPr>
        <p:spPr>
          <a:xfrm>
            <a:off x="4873050" y="3752450"/>
            <a:ext cx="2568000" cy="511500"/>
          </a:xfrm>
          <a:prstGeom prst="rect">
            <a:avLst/>
          </a:prstGeom>
          <a:noFill/>
          <a:ln>
            <a:noFill/>
          </a:ln>
        </p:spPr>
        <p:txBody>
          <a:bodyPr anchorCtr="0" anchor="ctr" bIns="91425" lIns="91425" spcFirstLastPara="1" rIns="91425" wrap="square" tIns="91425">
            <a:normAutofit/>
          </a:bodyPr>
          <a:lstStyle>
            <a:lvl1pPr lvl="0" algn="ctr">
              <a:lnSpc>
                <a:spcPct val="100000"/>
              </a:lnSpc>
              <a:spcBef>
                <a:spcPts val="0"/>
              </a:spcBef>
              <a:spcAft>
                <a:spcPts val="0"/>
              </a:spcAft>
              <a:buClr>
                <a:srgbClr val="353C47"/>
              </a:buClr>
              <a:buSzPts val="1000"/>
              <a:buNone/>
              <a:defRPr b="0" i="0" sz="1000">
                <a:solidFill>
                  <a:srgbClr val="353C47"/>
                </a:solidFill>
                <a:latin typeface="Poppins"/>
                <a:ea typeface="Poppins"/>
                <a:cs typeface="Poppins"/>
                <a:sym typeface="Poppins"/>
              </a:defRPr>
            </a:lvl1pPr>
            <a:lvl2pPr lvl="1" algn="ctr">
              <a:lnSpc>
                <a:spcPct val="100000"/>
              </a:lnSpc>
              <a:spcBef>
                <a:spcPts val="0"/>
              </a:spcBef>
              <a:spcAft>
                <a:spcPts val="0"/>
              </a:spcAft>
              <a:buClr>
                <a:srgbClr val="353C47"/>
              </a:buClr>
              <a:buSzPts val="1000"/>
              <a:buFont typeface="Poppins"/>
              <a:buNone/>
              <a:defRPr sz="1000">
                <a:solidFill>
                  <a:srgbClr val="353C47"/>
                </a:solidFill>
                <a:latin typeface="Poppins"/>
                <a:ea typeface="Poppins"/>
                <a:cs typeface="Poppins"/>
                <a:sym typeface="Poppins"/>
              </a:defRPr>
            </a:lvl2pPr>
            <a:lvl3pPr lvl="2" algn="ctr">
              <a:lnSpc>
                <a:spcPct val="100000"/>
              </a:lnSpc>
              <a:spcBef>
                <a:spcPts val="0"/>
              </a:spcBef>
              <a:spcAft>
                <a:spcPts val="0"/>
              </a:spcAft>
              <a:buClr>
                <a:srgbClr val="353C47"/>
              </a:buClr>
              <a:buSzPts val="1000"/>
              <a:buFont typeface="Poppins"/>
              <a:buNone/>
              <a:defRPr sz="1000">
                <a:solidFill>
                  <a:srgbClr val="353C47"/>
                </a:solidFill>
                <a:latin typeface="Poppins"/>
                <a:ea typeface="Poppins"/>
                <a:cs typeface="Poppins"/>
                <a:sym typeface="Poppins"/>
              </a:defRPr>
            </a:lvl3pPr>
            <a:lvl4pPr lvl="3" algn="ctr">
              <a:lnSpc>
                <a:spcPct val="100000"/>
              </a:lnSpc>
              <a:spcBef>
                <a:spcPts val="0"/>
              </a:spcBef>
              <a:spcAft>
                <a:spcPts val="0"/>
              </a:spcAft>
              <a:buClr>
                <a:srgbClr val="353C47"/>
              </a:buClr>
              <a:buSzPts val="1000"/>
              <a:buFont typeface="Poppins"/>
              <a:buNone/>
              <a:defRPr sz="1000">
                <a:solidFill>
                  <a:srgbClr val="353C47"/>
                </a:solidFill>
                <a:latin typeface="Poppins"/>
                <a:ea typeface="Poppins"/>
                <a:cs typeface="Poppins"/>
                <a:sym typeface="Poppins"/>
              </a:defRPr>
            </a:lvl4pPr>
            <a:lvl5pPr lvl="4" algn="ctr">
              <a:lnSpc>
                <a:spcPct val="100000"/>
              </a:lnSpc>
              <a:spcBef>
                <a:spcPts val="0"/>
              </a:spcBef>
              <a:spcAft>
                <a:spcPts val="0"/>
              </a:spcAft>
              <a:buClr>
                <a:srgbClr val="353C47"/>
              </a:buClr>
              <a:buSzPts val="1000"/>
              <a:buFont typeface="Poppins"/>
              <a:buNone/>
              <a:defRPr sz="1000">
                <a:solidFill>
                  <a:srgbClr val="353C47"/>
                </a:solidFill>
                <a:latin typeface="Poppins"/>
                <a:ea typeface="Poppins"/>
                <a:cs typeface="Poppins"/>
                <a:sym typeface="Poppins"/>
              </a:defRPr>
            </a:lvl5pPr>
            <a:lvl6pPr lvl="5" algn="ctr">
              <a:lnSpc>
                <a:spcPct val="100000"/>
              </a:lnSpc>
              <a:spcBef>
                <a:spcPts val="0"/>
              </a:spcBef>
              <a:spcAft>
                <a:spcPts val="0"/>
              </a:spcAft>
              <a:buClr>
                <a:srgbClr val="353C47"/>
              </a:buClr>
              <a:buSzPts val="1000"/>
              <a:buFont typeface="Poppins"/>
              <a:buNone/>
              <a:defRPr sz="1000">
                <a:solidFill>
                  <a:srgbClr val="353C47"/>
                </a:solidFill>
                <a:latin typeface="Poppins"/>
                <a:ea typeface="Poppins"/>
                <a:cs typeface="Poppins"/>
                <a:sym typeface="Poppins"/>
              </a:defRPr>
            </a:lvl6pPr>
            <a:lvl7pPr lvl="6" algn="ctr">
              <a:lnSpc>
                <a:spcPct val="100000"/>
              </a:lnSpc>
              <a:spcBef>
                <a:spcPts val="0"/>
              </a:spcBef>
              <a:spcAft>
                <a:spcPts val="0"/>
              </a:spcAft>
              <a:buClr>
                <a:srgbClr val="353C47"/>
              </a:buClr>
              <a:buSzPts val="1000"/>
              <a:buFont typeface="Poppins"/>
              <a:buNone/>
              <a:defRPr sz="1000">
                <a:solidFill>
                  <a:srgbClr val="353C47"/>
                </a:solidFill>
                <a:latin typeface="Poppins"/>
                <a:ea typeface="Poppins"/>
                <a:cs typeface="Poppins"/>
                <a:sym typeface="Poppins"/>
              </a:defRPr>
            </a:lvl7pPr>
            <a:lvl8pPr lvl="7" algn="ctr">
              <a:lnSpc>
                <a:spcPct val="100000"/>
              </a:lnSpc>
              <a:spcBef>
                <a:spcPts val="0"/>
              </a:spcBef>
              <a:spcAft>
                <a:spcPts val="0"/>
              </a:spcAft>
              <a:buClr>
                <a:srgbClr val="353C47"/>
              </a:buClr>
              <a:buSzPts val="1000"/>
              <a:buFont typeface="Poppins"/>
              <a:buNone/>
              <a:defRPr sz="1000">
                <a:solidFill>
                  <a:srgbClr val="353C47"/>
                </a:solidFill>
                <a:latin typeface="Poppins"/>
                <a:ea typeface="Poppins"/>
                <a:cs typeface="Poppins"/>
                <a:sym typeface="Poppins"/>
              </a:defRPr>
            </a:lvl8pPr>
            <a:lvl9pPr lvl="8" algn="ctr">
              <a:lnSpc>
                <a:spcPct val="100000"/>
              </a:lnSpc>
              <a:spcBef>
                <a:spcPts val="0"/>
              </a:spcBef>
              <a:spcAft>
                <a:spcPts val="0"/>
              </a:spcAft>
              <a:buClr>
                <a:srgbClr val="353C47"/>
              </a:buClr>
              <a:buSzPts val="1000"/>
              <a:buFont typeface="Poppins"/>
              <a:buNone/>
              <a:defRPr sz="1000">
                <a:solidFill>
                  <a:srgbClr val="353C47"/>
                </a:solidFill>
                <a:latin typeface="Poppins"/>
                <a:ea typeface="Poppins"/>
                <a:cs typeface="Poppins"/>
                <a:sym typeface="Poppins"/>
              </a:defRPr>
            </a:lvl9pPr>
          </a:lstStyle>
          <a:p/>
        </p:txBody>
      </p:sp>
      <p:pic>
        <p:nvPicPr>
          <p:cNvPr id="114" name="Google Shape;114;p16"/>
          <p:cNvPicPr preferRelativeResize="0"/>
          <p:nvPr/>
        </p:nvPicPr>
        <p:blipFill rotWithShape="1">
          <a:blip r:embed="rId2">
            <a:alphaModFix/>
          </a:blip>
          <a:srcRect b="0" l="0" r="0" t="0"/>
          <a:stretch/>
        </p:blipFill>
        <p:spPr>
          <a:xfrm>
            <a:off x="7890516" y="4692850"/>
            <a:ext cx="1065836" cy="352850"/>
          </a:xfrm>
          <a:prstGeom prst="rect">
            <a:avLst/>
          </a:prstGeom>
          <a:noFill/>
          <a:ln>
            <a:noFill/>
          </a:ln>
        </p:spPr>
      </p:pic>
      <p:sp>
        <p:nvSpPr>
          <p:cNvPr id="115" name="Google Shape;115;p16"/>
          <p:cNvSpPr txBox="1"/>
          <p:nvPr>
            <p:ph idx="12" type="sldNum"/>
          </p:nvPr>
        </p:nvSpPr>
        <p:spPr>
          <a:xfrm>
            <a:off x="432000" y="4788000"/>
            <a:ext cx="548700" cy="153900"/>
          </a:xfrm>
          <a:prstGeom prst="rect">
            <a:avLst/>
          </a:prstGeom>
          <a:noFill/>
          <a:ln>
            <a:noFill/>
          </a:ln>
        </p:spPr>
        <p:txBody>
          <a:bodyPr anchorCtr="0" anchor="ctr" bIns="0" lIns="0" spcFirstLastPara="1" rIns="0" wrap="square" tIns="0">
            <a:normAutofit/>
          </a:bodyPr>
          <a:lstStyle>
            <a:lvl1pPr indent="0" lvl="0" marL="0" algn="l">
              <a:lnSpc>
                <a:spcPct val="100000"/>
              </a:lnSpc>
              <a:spcBef>
                <a:spcPts val="0"/>
              </a:spcBef>
              <a:spcAft>
                <a:spcPts val="0"/>
              </a:spcAft>
              <a:buSzPts val="1000"/>
              <a:buNone/>
              <a:defRPr b="0" i="0" sz="1000" u="none" cap="none" strike="noStrike">
                <a:solidFill>
                  <a:srgbClr val="FF6542"/>
                </a:solidFill>
                <a:latin typeface="Poppins"/>
                <a:ea typeface="Poppins"/>
                <a:cs typeface="Poppins"/>
                <a:sym typeface="Poppins"/>
              </a:defRPr>
            </a:lvl1pPr>
            <a:lvl2pPr indent="0" lvl="1" marL="0" algn="l">
              <a:lnSpc>
                <a:spcPct val="100000"/>
              </a:lnSpc>
              <a:spcBef>
                <a:spcPts val="0"/>
              </a:spcBef>
              <a:spcAft>
                <a:spcPts val="0"/>
              </a:spcAft>
              <a:buSzPts val="1000"/>
              <a:buNone/>
              <a:defRPr b="0" i="0" sz="1000" u="none" cap="none" strike="noStrike">
                <a:solidFill>
                  <a:srgbClr val="FF6542"/>
                </a:solidFill>
                <a:latin typeface="Poppins"/>
                <a:ea typeface="Poppins"/>
                <a:cs typeface="Poppins"/>
                <a:sym typeface="Poppins"/>
              </a:defRPr>
            </a:lvl2pPr>
            <a:lvl3pPr indent="0" lvl="2" marL="0" algn="l">
              <a:lnSpc>
                <a:spcPct val="100000"/>
              </a:lnSpc>
              <a:spcBef>
                <a:spcPts val="0"/>
              </a:spcBef>
              <a:spcAft>
                <a:spcPts val="0"/>
              </a:spcAft>
              <a:buSzPts val="1000"/>
              <a:buNone/>
              <a:defRPr b="0" i="0" sz="1000" u="none" cap="none" strike="noStrike">
                <a:solidFill>
                  <a:srgbClr val="FF6542"/>
                </a:solidFill>
                <a:latin typeface="Poppins"/>
                <a:ea typeface="Poppins"/>
                <a:cs typeface="Poppins"/>
                <a:sym typeface="Poppins"/>
              </a:defRPr>
            </a:lvl3pPr>
            <a:lvl4pPr indent="0" lvl="3" marL="0" algn="l">
              <a:lnSpc>
                <a:spcPct val="100000"/>
              </a:lnSpc>
              <a:spcBef>
                <a:spcPts val="0"/>
              </a:spcBef>
              <a:spcAft>
                <a:spcPts val="0"/>
              </a:spcAft>
              <a:buSzPts val="1000"/>
              <a:buNone/>
              <a:defRPr b="0" i="0" sz="1000" u="none" cap="none" strike="noStrike">
                <a:solidFill>
                  <a:srgbClr val="FF6542"/>
                </a:solidFill>
                <a:latin typeface="Poppins"/>
                <a:ea typeface="Poppins"/>
                <a:cs typeface="Poppins"/>
                <a:sym typeface="Poppins"/>
              </a:defRPr>
            </a:lvl4pPr>
            <a:lvl5pPr indent="0" lvl="4" marL="0" algn="l">
              <a:lnSpc>
                <a:spcPct val="100000"/>
              </a:lnSpc>
              <a:spcBef>
                <a:spcPts val="0"/>
              </a:spcBef>
              <a:spcAft>
                <a:spcPts val="0"/>
              </a:spcAft>
              <a:buSzPts val="1000"/>
              <a:buNone/>
              <a:defRPr b="0" i="0" sz="1000" u="none" cap="none" strike="noStrike">
                <a:solidFill>
                  <a:srgbClr val="FF6542"/>
                </a:solidFill>
                <a:latin typeface="Poppins"/>
                <a:ea typeface="Poppins"/>
                <a:cs typeface="Poppins"/>
                <a:sym typeface="Poppins"/>
              </a:defRPr>
            </a:lvl5pPr>
            <a:lvl6pPr indent="0" lvl="5" marL="0" algn="l">
              <a:lnSpc>
                <a:spcPct val="100000"/>
              </a:lnSpc>
              <a:spcBef>
                <a:spcPts val="0"/>
              </a:spcBef>
              <a:spcAft>
                <a:spcPts val="0"/>
              </a:spcAft>
              <a:buSzPts val="1000"/>
              <a:buNone/>
              <a:defRPr b="0" i="0" sz="1000" u="none" cap="none" strike="noStrike">
                <a:solidFill>
                  <a:srgbClr val="FF6542"/>
                </a:solidFill>
                <a:latin typeface="Poppins"/>
                <a:ea typeface="Poppins"/>
                <a:cs typeface="Poppins"/>
                <a:sym typeface="Poppins"/>
              </a:defRPr>
            </a:lvl6pPr>
            <a:lvl7pPr indent="0" lvl="6" marL="0" algn="l">
              <a:lnSpc>
                <a:spcPct val="100000"/>
              </a:lnSpc>
              <a:spcBef>
                <a:spcPts val="0"/>
              </a:spcBef>
              <a:spcAft>
                <a:spcPts val="0"/>
              </a:spcAft>
              <a:buSzPts val="1000"/>
              <a:buNone/>
              <a:defRPr b="0" i="0" sz="1000" u="none" cap="none" strike="noStrike">
                <a:solidFill>
                  <a:srgbClr val="FF6542"/>
                </a:solidFill>
                <a:latin typeface="Poppins"/>
                <a:ea typeface="Poppins"/>
                <a:cs typeface="Poppins"/>
                <a:sym typeface="Poppins"/>
              </a:defRPr>
            </a:lvl7pPr>
            <a:lvl8pPr indent="0" lvl="7" marL="0" algn="l">
              <a:lnSpc>
                <a:spcPct val="100000"/>
              </a:lnSpc>
              <a:spcBef>
                <a:spcPts val="0"/>
              </a:spcBef>
              <a:spcAft>
                <a:spcPts val="0"/>
              </a:spcAft>
              <a:buSzPts val="1000"/>
              <a:buNone/>
              <a:defRPr b="0" i="0" sz="1000" u="none" cap="none" strike="noStrike">
                <a:solidFill>
                  <a:srgbClr val="FF6542"/>
                </a:solidFill>
                <a:latin typeface="Poppins"/>
                <a:ea typeface="Poppins"/>
                <a:cs typeface="Poppins"/>
                <a:sym typeface="Poppins"/>
              </a:defRPr>
            </a:lvl8pPr>
            <a:lvl9pPr indent="0" lvl="8" marL="0" algn="l">
              <a:lnSpc>
                <a:spcPct val="100000"/>
              </a:lnSpc>
              <a:spcBef>
                <a:spcPts val="0"/>
              </a:spcBef>
              <a:spcAft>
                <a:spcPts val="0"/>
              </a:spcAft>
              <a:buSzPts val="1000"/>
              <a:buNone/>
              <a:defRPr b="0" i="0" sz="1000" u="none" cap="none" strike="noStrike">
                <a:solidFill>
                  <a:srgbClr val="FF6542"/>
                </a:solidFill>
                <a:latin typeface="Poppins"/>
                <a:ea typeface="Poppins"/>
                <a:cs typeface="Poppins"/>
                <a:sym typeface="Poppins"/>
              </a:defRPr>
            </a:lvl9pPr>
          </a:lstStyle>
          <a:p>
            <a:pPr indent="0" lvl="0" marL="0" rtl="0" algn="l">
              <a:spcBef>
                <a:spcPts val="0"/>
              </a:spcBef>
              <a:spcAft>
                <a:spcPts val="0"/>
              </a:spcAft>
              <a:buNone/>
            </a:pPr>
            <a:fld id="{00000000-1234-1234-1234-123412341234}" type="slidenum">
              <a:rPr lang="en"/>
              <a:t>‹#›</a:t>
            </a:fld>
            <a:endParaRPr/>
          </a:p>
        </p:txBody>
      </p:sp>
    </p:spTree>
  </p:cSld>
  <p:clrMapOvr>
    <a:masterClrMapping/>
  </p:clrMapOvr>
</p:sldLayout>
</file>

<file path=ppt/slideLayouts/slideLayout16.xml><?xml version="1.0" encoding="utf-8"?>
<p:sldLayout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matchingName="Title and body" type="tx">
  <p:cSld name="TITLE_AND_BODY">
    <p:spTree>
      <p:nvGrpSpPr>
        <p:cNvPr id="116" name="Shape 116"/>
        <p:cNvGrpSpPr/>
        <p:nvPr/>
      </p:nvGrpSpPr>
      <p:grpSpPr>
        <a:xfrm>
          <a:off x="0" y="0"/>
          <a:ext cx="0" cy="0"/>
          <a:chOff x="0" y="0"/>
          <a:chExt cx="0" cy="0"/>
        </a:xfrm>
      </p:grpSpPr>
      <p:sp>
        <p:nvSpPr>
          <p:cNvPr id="117" name="Google Shape;117;p17"/>
          <p:cNvSpPr txBox="1"/>
          <p:nvPr>
            <p:ph type="title"/>
          </p:nvPr>
        </p:nvSpPr>
        <p:spPr>
          <a:xfrm>
            <a:off x="311700" y="445025"/>
            <a:ext cx="8520600" cy="572700"/>
          </a:xfrm>
          <a:prstGeom prst="rect">
            <a:avLst/>
          </a:prstGeom>
          <a:noFill/>
          <a:ln>
            <a:noFill/>
          </a:ln>
        </p:spPr>
        <p:txBody>
          <a:bodyPr anchorCtr="0" anchor="t" bIns="91425" lIns="91425" spcFirstLastPara="1" rIns="91425" wrap="square" tIns="91425">
            <a:normAutofit/>
          </a:bodyPr>
          <a:lstStyle>
            <a:lvl1pPr lvl="0" algn="l">
              <a:lnSpc>
                <a:spcPct val="100000"/>
              </a:lnSpc>
              <a:spcBef>
                <a:spcPts val="0"/>
              </a:spcBef>
              <a:spcAft>
                <a:spcPts val="0"/>
              </a:spcAft>
              <a:buSzPts val="2600"/>
              <a:buNone/>
              <a:defRPr b="0" i="0">
                <a:latin typeface="Poppins"/>
                <a:ea typeface="Poppins"/>
                <a:cs typeface="Poppins"/>
                <a:sym typeface="Poppins"/>
              </a:defRPr>
            </a:lvl1pPr>
            <a:lvl2pPr lvl="1" algn="l">
              <a:lnSpc>
                <a:spcPct val="100000"/>
              </a:lnSpc>
              <a:spcBef>
                <a:spcPts val="0"/>
              </a:spcBef>
              <a:spcAft>
                <a:spcPts val="0"/>
              </a:spcAft>
              <a:buSzPts val="2800"/>
              <a:buNone/>
              <a:defRPr/>
            </a:lvl2pPr>
            <a:lvl3pPr lvl="2" algn="l">
              <a:lnSpc>
                <a:spcPct val="100000"/>
              </a:lnSpc>
              <a:spcBef>
                <a:spcPts val="0"/>
              </a:spcBef>
              <a:spcAft>
                <a:spcPts val="0"/>
              </a:spcAft>
              <a:buSzPts val="2800"/>
              <a:buNone/>
              <a:defRPr/>
            </a:lvl3pPr>
            <a:lvl4pPr lvl="3" algn="l">
              <a:lnSpc>
                <a:spcPct val="100000"/>
              </a:lnSpc>
              <a:spcBef>
                <a:spcPts val="0"/>
              </a:spcBef>
              <a:spcAft>
                <a:spcPts val="0"/>
              </a:spcAft>
              <a:buSzPts val="2800"/>
              <a:buNone/>
              <a:defRPr/>
            </a:lvl4pPr>
            <a:lvl5pPr lvl="4" algn="l">
              <a:lnSpc>
                <a:spcPct val="100000"/>
              </a:lnSpc>
              <a:spcBef>
                <a:spcPts val="0"/>
              </a:spcBef>
              <a:spcAft>
                <a:spcPts val="0"/>
              </a:spcAft>
              <a:buSzPts val="2800"/>
              <a:buNone/>
              <a:defRPr/>
            </a:lvl5pPr>
            <a:lvl6pPr lvl="5" algn="l">
              <a:lnSpc>
                <a:spcPct val="100000"/>
              </a:lnSpc>
              <a:spcBef>
                <a:spcPts val="0"/>
              </a:spcBef>
              <a:spcAft>
                <a:spcPts val="0"/>
              </a:spcAft>
              <a:buSzPts val="2800"/>
              <a:buNone/>
              <a:defRPr/>
            </a:lvl6pPr>
            <a:lvl7pPr lvl="6" algn="l">
              <a:lnSpc>
                <a:spcPct val="100000"/>
              </a:lnSpc>
              <a:spcBef>
                <a:spcPts val="0"/>
              </a:spcBef>
              <a:spcAft>
                <a:spcPts val="0"/>
              </a:spcAft>
              <a:buSzPts val="2800"/>
              <a:buNone/>
              <a:defRPr/>
            </a:lvl7pPr>
            <a:lvl8pPr lvl="7" algn="l">
              <a:lnSpc>
                <a:spcPct val="100000"/>
              </a:lnSpc>
              <a:spcBef>
                <a:spcPts val="0"/>
              </a:spcBef>
              <a:spcAft>
                <a:spcPts val="0"/>
              </a:spcAft>
              <a:buSzPts val="2800"/>
              <a:buNone/>
              <a:defRPr/>
            </a:lvl8pPr>
            <a:lvl9pPr lvl="8" algn="l">
              <a:lnSpc>
                <a:spcPct val="100000"/>
              </a:lnSpc>
              <a:spcBef>
                <a:spcPts val="0"/>
              </a:spcBef>
              <a:spcAft>
                <a:spcPts val="0"/>
              </a:spcAft>
              <a:buSzPts val="2800"/>
              <a:buNone/>
              <a:defRPr/>
            </a:lvl9pPr>
          </a:lstStyle>
          <a:p/>
        </p:txBody>
      </p:sp>
      <p:sp>
        <p:nvSpPr>
          <p:cNvPr id="118" name="Google Shape;118;p17"/>
          <p:cNvSpPr txBox="1"/>
          <p:nvPr>
            <p:ph idx="1" type="body"/>
          </p:nvPr>
        </p:nvSpPr>
        <p:spPr>
          <a:xfrm>
            <a:off x="0" y="1132275"/>
            <a:ext cx="8520600" cy="3416400"/>
          </a:xfrm>
          <a:prstGeom prst="rect">
            <a:avLst/>
          </a:prstGeom>
          <a:noFill/>
          <a:ln>
            <a:noFill/>
          </a:ln>
        </p:spPr>
        <p:txBody>
          <a:bodyPr anchorCtr="0" anchor="t" bIns="91425" lIns="91425" spcFirstLastPara="1" rIns="91425" wrap="square" tIns="91425">
            <a:normAutofit/>
          </a:bodyPr>
          <a:lstStyle>
            <a:lvl1pPr indent="-342900" lvl="0" marL="457200" algn="l">
              <a:lnSpc>
                <a:spcPct val="115000"/>
              </a:lnSpc>
              <a:spcBef>
                <a:spcPts val="0"/>
              </a:spcBef>
              <a:spcAft>
                <a:spcPts val="0"/>
              </a:spcAft>
              <a:buSzPts val="1800"/>
              <a:buChar char="●"/>
              <a:defRPr b="0" i="0">
                <a:latin typeface="Poppins"/>
                <a:ea typeface="Poppins"/>
                <a:cs typeface="Poppins"/>
                <a:sym typeface="Poppins"/>
              </a:defRPr>
            </a:lvl1pPr>
            <a:lvl2pPr indent="-317500" lvl="1" marL="914400" algn="l">
              <a:lnSpc>
                <a:spcPct val="115000"/>
              </a:lnSpc>
              <a:spcBef>
                <a:spcPts val="0"/>
              </a:spcBef>
              <a:spcAft>
                <a:spcPts val="0"/>
              </a:spcAft>
              <a:buSzPts val="1400"/>
              <a:buChar char="○"/>
              <a:defRPr/>
            </a:lvl2pPr>
            <a:lvl3pPr indent="-317500" lvl="2" marL="1371600" algn="l">
              <a:lnSpc>
                <a:spcPct val="115000"/>
              </a:lnSpc>
              <a:spcBef>
                <a:spcPts val="0"/>
              </a:spcBef>
              <a:spcAft>
                <a:spcPts val="0"/>
              </a:spcAft>
              <a:buSzPts val="1400"/>
              <a:buChar char="■"/>
              <a:defRPr/>
            </a:lvl3pPr>
            <a:lvl4pPr indent="-317500" lvl="3" marL="1828800" algn="l">
              <a:lnSpc>
                <a:spcPct val="115000"/>
              </a:lnSpc>
              <a:spcBef>
                <a:spcPts val="0"/>
              </a:spcBef>
              <a:spcAft>
                <a:spcPts val="0"/>
              </a:spcAft>
              <a:buSzPts val="1400"/>
              <a:buChar char="●"/>
              <a:defRPr/>
            </a:lvl4pPr>
            <a:lvl5pPr indent="-317500" lvl="4" marL="2286000" algn="l">
              <a:lnSpc>
                <a:spcPct val="115000"/>
              </a:lnSpc>
              <a:spcBef>
                <a:spcPts val="0"/>
              </a:spcBef>
              <a:spcAft>
                <a:spcPts val="0"/>
              </a:spcAft>
              <a:buSzPts val="1400"/>
              <a:buChar char="○"/>
              <a:defRPr/>
            </a:lvl5pPr>
            <a:lvl6pPr indent="-317500" lvl="5" marL="2743200" algn="l">
              <a:lnSpc>
                <a:spcPct val="115000"/>
              </a:lnSpc>
              <a:spcBef>
                <a:spcPts val="0"/>
              </a:spcBef>
              <a:spcAft>
                <a:spcPts val="0"/>
              </a:spcAft>
              <a:buSzPts val="1400"/>
              <a:buChar char="■"/>
              <a:defRPr/>
            </a:lvl6pPr>
            <a:lvl7pPr indent="-317500" lvl="6" marL="3200400" algn="l">
              <a:lnSpc>
                <a:spcPct val="115000"/>
              </a:lnSpc>
              <a:spcBef>
                <a:spcPts val="0"/>
              </a:spcBef>
              <a:spcAft>
                <a:spcPts val="0"/>
              </a:spcAft>
              <a:buSzPts val="1400"/>
              <a:buChar char="●"/>
              <a:defRPr/>
            </a:lvl7pPr>
            <a:lvl8pPr indent="-317500" lvl="7" marL="3657600" algn="l">
              <a:lnSpc>
                <a:spcPct val="115000"/>
              </a:lnSpc>
              <a:spcBef>
                <a:spcPts val="0"/>
              </a:spcBef>
              <a:spcAft>
                <a:spcPts val="0"/>
              </a:spcAft>
              <a:buSzPts val="1400"/>
              <a:buChar char="○"/>
              <a:defRPr/>
            </a:lvl8pPr>
            <a:lvl9pPr indent="-317500" lvl="8" marL="4114800" algn="l">
              <a:lnSpc>
                <a:spcPct val="115000"/>
              </a:lnSpc>
              <a:spcBef>
                <a:spcPts val="0"/>
              </a:spcBef>
              <a:spcAft>
                <a:spcPts val="0"/>
              </a:spcAft>
              <a:buSzPts val="1400"/>
              <a:buChar char="■"/>
              <a:defRPr/>
            </a:lvl9pPr>
          </a:lstStyle>
          <a:p/>
        </p:txBody>
      </p:sp>
      <p:pic>
        <p:nvPicPr>
          <p:cNvPr id="119" name="Google Shape;119;p17"/>
          <p:cNvPicPr preferRelativeResize="0"/>
          <p:nvPr/>
        </p:nvPicPr>
        <p:blipFill rotWithShape="1">
          <a:blip r:embed="rId2">
            <a:alphaModFix/>
          </a:blip>
          <a:srcRect b="0" l="0" r="0" t="0"/>
          <a:stretch/>
        </p:blipFill>
        <p:spPr>
          <a:xfrm>
            <a:off x="7890516" y="4692850"/>
            <a:ext cx="1065836" cy="352850"/>
          </a:xfrm>
          <a:prstGeom prst="rect">
            <a:avLst/>
          </a:prstGeom>
          <a:noFill/>
          <a:ln>
            <a:noFill/>
          </a:ln>
        </p:spPr>
      </p:pic>
      <p:sp>
        <p:nvSpPr>
          <p:cNvPr id="120" name="Google Shape;120;p17"/>
          <p:cNvSpPr txBox="1"/>
          <p:nvPr>
            <p:ph idx="12" type="sldNum"/>
          </p:nvPr>
        </p:nvSpPr>
        <p:spPr>
          <a:xfrm>
            <a:off x="432000" y="4788000"/>
            <a:ext cx="548700" cy="153900"/>
          </a:xfrm>
          <a:prstGeom prst="rect">
            <a:avLst/>
          </a:prstGeom>
          <a:noFill/>
          <a:ln>
            <a:noFill/>
          </a:ln>
        </p:spPr>
        <p:txBody>
          <a:bodyPr anchorCtr="0" anchor="ctr" bIns="0" lIns="0" spcFirstLastPara="1" rIns="0" wrap="square" tIns="0">
            <a:normAutofit/>
          </a:bodyPr>
          <a:lstStyle>
            <a:lvl1pPr indent="0" lvl="0" marL="0" algn="l">
              <a:lnSpc>
                <a:spcPct val="100000"/>
              </a:lnSpc>
              <a:spcBef>
                <a:spcPts val="0"/>
              </a:spcBef>
              <a:spcAft>
                <a:spcPts val="0"/>
              </a:spcAft>
              <a:buSzPts val="1000"/>
              <a:buNone/>
              <a:defRPr b="0" i="0" sz="1000" u="none" cap="none" strike="noStrike">
                <a:solidFill>
                  <a:srgbClr val="FF6542"/>
                </a:solidFill>
                <a:latin typeface="Poppins"/>
                <a:ea typeface="Poppins"/>
                <a:cs typeface="Poppins"/>
                <a:sym typeface="Poppins"/>
              </a:defRPr>
            </a:lvl1pPr>
            <a:lvl2pPr indent="0" lvl="1" marL="0" algn="l">
              <a:lnSpc>
                <a:spcPct val="100000"/>
              </a:lnSpc>
              <a:spcBef>
                <a:spcPts val="0"/>
              </a:spcBef>
              <a:spcAft>
                <a:spcPts val="0"/>
              </a:spcAft>
              <a:buSzPts val="1000"/>
              <a:buNone/>
              <a:defRPr b="0" i="0" sz="1000" u="none" cap="none" strike="noStrike">
                <a:solidFill>
                  <a:srgbClr val="FF6542"/>
                </a:solidFill>
                <a:latin typeface="Poppins"/>
                <a:ea typeface="Poppins"/>
                <a:cs typeface="Poppins"/>
                <a:sym typeface="Poppins"/>
              </a:defRPr>
            </a:lvl2pPr>
            <a:lvl3pPr indent="0" lvl="2" marL="0" algn="l">
              <a:lnSpc>
                <a:spcPct val="100000"/>
              </a:lnSpc>
              <a:spcBef>
                <a:spcPts val="0"/>
              </a:spcBef>
              <a:spcAft>
                <a:spcPts val="0"/>
              </a:spcAft>
              <a:buSzPts val="1000"/>
              <a:buNone/>
              <a:defRPr b="0" i="0" sz="1000" u="none" cap="none" strike="noStrike">
                <a:solidFill>
                  <a:srgbClr val="FF6542"/>
                </a:solidFill>
                <a:latin typeface="Poppins"/>
                <a:ea typeface="Poppins"/>
                <a:cs typeface="Poppins"/>
                <a:sym typeface="Poppins"/>
              </a:defRPr>
            </a:lvl3pPr>
            <a:lvl4pPr indent="0" lvl="3" marL="0" algn="l">
              <a:lnSpc>
                <a:spcPct val="100000"/>
              </a:lnSpc>
              <a:spcBef>
                <a:spcPts val="0"/>
              </a:spcBef>
              <a:spcAft>
                <a:spcPts val="0"/>
              </a:spcAft>
              <a:buSzPts val="1000"/>
              <a:buNone/>
              <a:defRPr b="0" i="0" sz="1000" u="none" cap="none" strike="noStrike">
                <a:solidFill>
                  <a:srgbClr val="FF6542"/>
                </a:solidFill>
                <a:latin typeface="Poppins"/>
                <a:ea typeface="Poppins"/>
                <a:cs typeface="Poppins"/>
                <a:sym typeface="Poppins"/>
              </a:defRPr>
            </a:lvl4pPr>
            <a:lvl5pPr indent="0" lvl="4" marL="0" algn="l">
              <a:lnSpc>
                <a:spcPct val="100000"/>
              </a:lnSpc>
              <a:spcBef>
                <a:spcPts val="0"/>
              </a:spcBef>
              <a:spcAft>
                <a:spcPts val="0"/>
              </a:spcAft>
              <a:buSzPts val="1000"/>
              <a:buNone/>
              <a:defRPr b="0" i="0" sz="1000" u="none" cap="none" strike="noStrike">
                <a:solidFill>
                  <a:srgbClr val="FF6542"/>
                </a:solidFill>
                <a:latin typeface="Poppins"/>
                <a:ea typeface="Poppins"/>
                <a:cs typeface="Poppins"/>
                <a:sym typeface="Poppins"/>
              </a:defRPr>
            </a:lvl5pPr>
            <a:lvl6pPr indent="0" lvl="5" marL="0" algn="l">
              <a:lnSpc>
                <a:spcPct val="100000"/>
              </a:lnSpc>
              <a:spcBef>
                <a:spcPts val="0"/>
              </a:spcBef>
              <a:spcAft>
                <a:spcPts val="0"/>
              </a:spcAft>
              <a:buSzPts val="1000"/>
              <a:buNone/>
              <a:defRPr b="0" i="0" sz="1000" u="none" cap="none" strike="noStrike">
                <a:solidFill>
                  <a:srgbClr val="FF6542"/>
                </a:solidFill>
                <a:latin typeface="Poppins"/>
                <a:ea typeface="Poppins"/>
                <a:cs typeface="Poppins"/>
                <a:sym typeface="Poppins"/>
              </a:defRPr>
            </a:lvl6pPr>
            <a:lvl7pPr indent="0" lvl="6" marL="0" algn="l">
              <a:lnSpc>
                <a:spcPct val="100000"/>
              </a:lnSpc>
              <a:spcBef>
                <a:spcPts val="0"/>
              </a:spcBef>
              <a:spcAft>
                <a:spcPts val="0"/>
              </a:spcAft>
              <a:buSzPts val="1000"/>
              <a:buNone/>
              <a:defRPr b="0" i="0" sz="1000" u="none" cap="none" strike="noStrike">
                <a:solidFill>
                  <a:srgbClr val="FF6542"/>
                </a:solidFill>
                <a:latin typeface="Poppins"/>
                <a:ea typeface="Poppins"/>
                <a:cs typeface="Poppins"/>
                <a:sym typeface="Poppins"/>
              </a:defRPr>
            </a:lvl7pPr>
            <a:lvl8pPr indent="0" lvl="7" marL="0" algn="l">
              <a:lnSpc>
                <a:spcPct val="100000"/>
              </a:lnSpc>
              <a:spcBef>
                <a:spcPts val="0"/>
              </a:spcBef>
              <a:spcAft>
                <a:spcPts val="0"/>
              </a:spcAft>
              <a:buSzPts val="1000"/>
              <a:buNone/>
              <a:defRPr b="0" i="0" sz="1000" u="none" cap="none" strike="noStrike">
                <a:solidFill>
                  <a:srgbClr val="FF6542"/>
                </a:solidFill>
                <a:latin typeface="Poppins"/>
                <a:ea typeface="Poppins"/>
                <a:cs typeface="Poppins"/>
                <a:sym typeface="Poppins"/>
              </a:defRPr>
            </a:lvl8pPr>
            <a:lvl9pPr indent="0" lvl="8" marL="0" algn="l">
              <a:lnSpc>
                <a:spcPct val="100000"/>
              </a:lnSpc>
              <a:spcBef>
                <a:spcPts val="0"/>
              </a:spcBef>
              <a:spcAft>
                <a:spcPts val="0"/>
              </a:spcAft>
              <a:buSzPts val="1000"/>
              <a:buNone/>
              <a:defRPr b="0" i="0" sz="1000" u="none" cap="none" strike="noStrike">
                <a:solidFill>
                  <a:srgbClr val="FF6542"/>
                </a:solidFill>
                <a:latin typeface="Poppins"/>
                <a:ea typeface="Poppins"/>
                <a:cs typeface="Poppins"/>
                <a:sym typeface="Poppins"/>
              </a:defRPr>
            </a:lvl9pPr>
          </a:lstStyle>
          <a:p>
            <a:pPr indent="0" lvl="0" marL="0" rtl="0" algn="l">
              <a:spcBef>
                <a:spcPts val="0"/>
              </a:spcBef>
              <a:spcAft>
                <a:spcPts val="0"/>
              </a:spcAft>
              <a:buNone/>
            </a:pPr>
            <a:fld id="{00000000-1234-1234-1234-123412341234}" type="slidenum">
              <a:rPr lang="en"/>
              <a:t>‹#›</a:t>
            </a:fld>
            <a:endParaRPr/>
          </a:p>
        </p:txBody>
      </p:sp>
    </p:spTree>
  </p:cSld>
  <p:clrMapOvr>
    <a:masterClrMapping/>
  </p:clrMapOvr>
</p:sldLayout>
</file>

<file path=ppt/slideLayouts/slideLayout17.xml><?xml version="1.0" encoding="utf-8"?>
<p:sldLayout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matchingName="Title and two columns" type="twoColTx">
  <p:cSld name="TITLE_AND_TWO_COLUMNS">
    <p:spTree>
      <p:nvGrpSpPr>
        <p:cNvPr id="121" name="Shape 121"/>
        <p:cNvGrpSpPr/>
        <p:nvPr/>
      </p:nvGrpSpPr>
      <p:grpSpPr>
        <a:xfrm>
          <a:off x="0" y="0"/>
          <a:ext cx="0" cy="0"/>
          <a:chOff x="0" y="0"/>
          <a:chExt cx="0" cy="0"/>
        </a:xfrm>
      </p:grpSpPr>
      <p:sp>
        <p:nvSpPr>
          <p:cNvPr id="122" name="Google Shape;122;p18"/>
          <p:cNvSpPr txBox="1"/>
          <p:nvPr>
            <p:ph type="title"/>
          </p:nvPr>
        </p:nvSpPr>
        <p:spPr>
          <a:xfrm>
            <a:off x="311700" y="445025"/>
            <a:ext cx="8520600" cy="572700"/>
          </a:xfrm>
          <a:prstGeom prst="rect">
            <a:avLst/>
          </a:prstGeom>
          <a:noFill/>
          <a:ln>
            <a:noFill/>
          </a:ln>
        </p:spPr>
        <p:txBody>
          <a:bodyPr anchorCtr="0" anchor="t" bIns="91425" lIns="91425" spcFirstLastPara="1" rIns="91425" wrap="square" tIns="91425">
            <a:normAutofit/>
          </a:bodyPr>
          <a:lstStyle>
            <a:lvl1pPr lvl="0" algn="l">
              <a:lnSpc>
                <a:spcPct val="100000"/>
              </a:lnSpc>
              <a:spcBef>
                <a:spcPts val="0"/>
              </a:spcBef>
              <a:spcAft>
                <a:spcPts val="0"/>
              </a:spcAft>
              <a:buSzPts val="2600"/>
              <a:buNone/>
              <a:defRPr b="0" i="0">
                <a:latin typeface="Poppins"/>
                <a:ea typeface="Poppins"/>
                <a:cs typeface="Poppins"/>
                <a:sym typeface="Poppins"/>
              </a:defRPr>
            </a:lvl1pPr>
            <a:lvl2pPr lvl="1" algn="l">
              <a:lnSpc>
                <a:spcPct val="100000"/>
              </a:lnSpc>
              <a:spcBef>
                <a:spcPts val="0"/>
              </a:spcBef>
              <a:spcAft>
                <a:spcPts val="0"/>
              </a:spcAft>
              <a:buSzPts val="2800"/>
              <a:buNone/>
              <a:defRPr/>
            </a:lvl2pPr>
            <a:lvl3pPr lvl="2" algn="l">
              <a:lnSpc>
                <a:spcPct val="100000"/>
              </a:lnSpc>
              <a:spcBef>
                <a:spcPts val="0"/>
              </a:spcBef>
              <a:spcAft>
                <a:spcPts val="0"/>
              </a:spcAft>
              <a:buSzPts val="2800"/>
              <a:buNone/>
              <a:defRPr/>
            </a:lvl3pPr>
            <a:lvl4pPr lvl="3" algn="l">
              <a:lnSpc>
                <a:spcPct val="100000"/>
              </a:lnSpc>
              <a:spcBef>
                <a:spcPts val="0"/>
              </a:spcBef>
              <a:spcAft>
                <a:spcPts val="0"/>
              </a:spcAft>
              <a:buSzPts val="2800"/>
              <a:buNone/>
              <a:defRPr/>
            </a:lvl4pPr>
            <a:lvl5pPr lvl="4" algn="l">
              <a:lnSpc>
                <a:spcPct val="100000"/>
              </a:lnSpc>
              <a:spcBef>
                <a:spcPts val="0"/>
              </a:spcBef>
              <a:spcAft>
                <a:spcPts val="0"/>
              </a:spcAft>
              <a:buSzPts val="2800"/>
              <a:buNone/>
              <a:defRPr/>
            </a:lvl5pPr>
            <a:lvl6pPr lvl="5" algn="l">
              <a:lnSpc>
                <a:spcPct val="100000"/>
              </a:lnSpc>
              <a:spcBef>
                <a:spcPts val="0"/>
              </a:spcBef>
              <a:spcAft>
                <a:spcPts val="0"/>
              </a:spcAft>
              <a:buSzPts val="2800"/>
              <a:buNone/>
              <a:defRPr/>
            </a:lvl6pPr>
            <a:lvl7pPr lvl="6" algn="l">
              <a:lnSpc>
                <a:spcPct val="100000"/>
              </a:lnSpc>
              <a:spcBef>
                <a:spcPts val="0"/>
              </a:spcBef>
              <a:spcAft>
                <a:spcPts val="0"/>
              </a:spcAft>
              <a:buSzPts val="2800"/>
              <a:buNone/>
              <a:defRPr/>
            </a:lvl7pPr>
            <a:lvl8pPr lvl="7" algn="l">
              <a:lnSpc>
                <a:spcPct val="100000"/>
              </a:lnSpc>
              <a:spcBef>
                <a:spcPts val="0"/>
              </a:spcBef>
              <a:spcAft>
                <a:spcPts val="0"/>
              </a:spcAft>
              <a:buSzPts val="2800"/>
              <a:buNone/>
              <a:defRPr/>
            </a:lvl8pPr>
            <a:lvl9pPr lvl="8" algn="l">
              <a:lnSpc>
                <a:spcPct val="100000"/>
              </a:lnSpc>
              <a:spcBef>
                <a:spcPts val="0"/>
              </a:spcBef>
              <a:spcAft>
                <a:spcPts val="0"/>
              </a:spcAft>
              <a:buSzPts val="2800"/>
              <a:buNone/>
              <a:defRPr/>
            </a:lvl9pPr>
          </a:lstStyle>
          <a:p/>
        </p:txBody>
      </p:sp>
      <p:sp>
        <p:nvSpPr>
          <p:cNvPr id="123" name="Google Shape;123;p18"/>
          <p:cNvSpPr txBox="1"/>
          <p:nvPr>
            <p:ph idx="1" type="body"/>
          </p:nvPr>
        </p:nvSpPr>
        <p:spPr>
          <a:xfrm>
            <a:off x="311700" y="1152475"/>
            <a:ext cx="3999900" cy="3416400"/>
          </a:xfrm>
          <a:prstGeom prst="rect">
            <a:avLst/>
          </a:prstGeom>
          <a:noFill/>
          <a:ln>
            <a:noFill/>
          </a:ln>
        </p:spPr>
        <p:txBody>
          <a:bodyPr anchorCtr="0" anchor="t" bIns="91425" lIns="91425" spcFirstLastPara="1" rIns="91425" wrap="square" tIns="91425">
            <a:normAutofit/>
          </a:bodyPr>
          <a:lstStyle>
            <a:lvl1pPr indent="-317500" lvl="0" marL="457200" algn="l">
              <a:lnSpc>
                <a:spcPct val="115000"/>
              </a:lnSpc>
              <a:spcBef>
                <a:spcPts val="0"/>
              </a:spcBef>
              <a:spcAft>
                <a:spcPts val="0"/>
              </a:spcAft>
              <a:buSzPts val="1400"/>
              <a:buChar char="●"/>
              <a:defRPr b="0" i="0" sz="1400">
                <a:latin typeface="Poppins"/>
                <a:ea typeface="Poppins"/>
                <a:cs typeface="Poppins"/>
                <a:sym typeface="Poppins"/>
              </a:defRPr>
            </a:lvl1pPr>
            <a:lvl2pPr indent="-304800" lvl="1" marL="914400" algn="l">
              <a:lnSpc>
                <a:spcPct val="115000"/>
              </a:lnSpc>
              <a:spcBef>
                <a:spcPts val="0"/>
              </a:spcBef>
              <a:spcAft>
                <a:spcPts val="0"/>
              </a:spcAft>
              <a:buSzPts val="1200"/>
              <a:buChar char="○"/>
              <a:defRPr sz="1200"/>
            </a:lvl2pPr>
            <a:lvl3pPr indent="-304800" lvl="2" marL="1371600" algn="l">
              <a:lnSpc>
                <a:spcPct val="115000"/>
              </a:lnSpc>
              <a:spcBef>
                <a:spcPts val="0"/>
              </a:spcBef>
              <a:spcAft>
                <a:spcPts val="0"/>
              </a:spcAft>
              <a:buSzPts val="1200"/>
              <a:buChar char="■"/>
              <a:defRPr sz="1200"/>
            </a:lvl3pPr>
            <a:lvl4pPr indent="-304800" lvl="3" marL="1828800" algn="l">
              <a:lnSpc>
                <a:spcPct val="115000"/>
              </a:lnSpc>
              <a:spcBef>
                <a:spcPts val="0"/>
              </a:spcBef>
              <a:spcAft>
                <a:spcPts val="0"/>
              </a:spcAft>
              <a:buSzPts val="1200"/>
              <a:buChar char="●"/>
              <a:defRPr sz="1200"/>
            </a:lvl4pPr>
            <a:lvl5pPr indent="-304800" lvl="4" marL="2286000" algn="l">
              <a:lnSpc>
                <a:spcPct val="115000"/>
              </a:lnSpc>
              <a:spcBef>
                <a:spcPts val="0"/>
              </a:spcBef>
              <a:spcAft>
                <a:spcPts val="0"/>
              </a:spcAft>
              <a:buSzPts val="1200"/>
              <a:buChar char="○"/>
              <a:defRPr sz="1200"/>
            </a:lvl5pPr>
            <a:lvl6pPr indent="-304800" lvl="5" marL="2743200" algn="l">
              <a:lnSpc>
                <a:spcPct val="115000"/>
              </a:lnSpc>
              <a:spcBef>
                <a:spcPts val="0"/>
              </a:spcBef>
              <a:spcAft>
                <a:spcPts val="0"/>
              </a:spcAft>
              <a:buSzPts val="1200"/>
              <a:buChar char="■"/>
              <a:defRPr sz="1200"/>
            </a:lvl6pPr>
            <a:lvl7pPr indent="-304800" lvl="6" marL="3200400" algn="l">
              <a:lnSpc>
                <a:spcPct val="115000"/>
              </a:lnSpc>
              <a:spcBef>
                <a:spcPts val="0"/>
              </a:spcBef>
              <a:spcAft>
                <a:spcPts val="0"/>
              </a:spcAft>
              <a:buSzPts val="1200"/>
              <a:buChar char="●"/>
              <a:defRPr sz="1200"/>
            </a:lvl7pPr>
            <a:lvl8pPr indent="-304800" lvl="7" marL="3657600" algn="l">
              <a:lnSpc>
                <a:spcPct val="115000"/>
              </a:lnSpc>
              <a:spcBef>
                <a:spcPts val="0"/>
              </a:spcBef>
              <a:spcAft>
                <a:spcPts val="0"/>
              </a:spcAft>
              <a:buSzPts val="1200"/>
              <a:buChar char="○"/>
              <a:defRPr sz="1200"/>
            </a:lvl8pPr>
            <a:lvl9pPr indent="-304800" lvl="8" marL="4114800" algn="l">
              <a:lnSpc>
                <a:spcPct val="115000"/>
              </a:lnSpc>
              <a:spcBef>
                <a:spcPts val="0"/>
              </a:spcBef>
              <a:spcAft>
                <a:spcPts val="0"/>
              </a:spcAft>
              <a:buSzPts val="1200"/>
              <a:buChar char="■"/>
              <a:defRPr sz="1200"/>
            </a:lvl9pPr>
          </a:lstStyle>
          <a:p/>
        </p:txBody>
      </p:sp>
      <p:sp>
        <p:nvSpPr>
          <p:cNvPr id="124" name="Google Shape;124;p18"/>
          <p:cNvSpPr txBox="1"/>
          <p:nvPr>
            <p:ph idx="2" type="body"/>
          </p:nvPr>
        </p:nvSpPr>
        <p:spPr>
          <a:xfrm>
            <a:off x="4832400" y="1152475"/>
            <a:ext cx="3999900" cy="3416400"/>
          </a:xfrm>
          <a:prstGeom prst="rect">
            <a:avLst/>
          </a:prstGeom>
          <a:noFill/>
          <a:ln>
            <a:noFill/>
          </a:ln>
        </p:spPr>
        <p:txBody>
          <a:bodyPr anchorCtr="0" anchor="t" bIns="91425" lIns="91425" spcFirstLastPara="1" rIns="91425" wrap="square" tIns="91425">
            <a:normAutofit/>
          </a:bodyPr>
          <a:lstStyle>
            <a:lvl1pPr indent="-317500" lvl="0" marL="457200" algn="l">
              <a:lnSpc>
                <a:spcPct val="115000"/>
              </a:lnSpc>
              <a:spcBef>
                <a:spcPts val="0"/>
              </a:spcBef>
              <a:spcAft>
                <a:spcPts val="0"/>
              </a:spcAft>
              <a:buSzPts val="1400"/>
              <a:buChar char="●"/>
              <a:defRPr b="0" i="0" sz="1400">
                <a:latin typeface="Poppins"/>
                <a:ea typeface="Poppins"/>
                <a:cs typeface="Poppins"/>
                <a:sym typeface="Poppins"/>
              </a:defRPr>
            </a:lvl1pPr>
            <a:lvl2pPr indent="-304800" lvl="1" marL="914400" algn="l">
              <a:lnSpc>
                <a:spcPct val="115000"/>
              </a:lnSpc>
              <a:spcBef>
                <a:spcPts val="0"/>
              </a:spcBef>
              <a:spcAft>
                <a:spcPts val="0"/>
              </a:spcAft>
              <a:buSzPts val="1200"/>
              <a:buChar char="○"/>
              <a:defRPr sz="1200"/>
            </a:lvl2pPr>
            <a:lvl3pPr indent="-304800" lvl="2" marL="1371600" algn="l">
              <a:lnSpc>
                <a:spcPct val="115000"/>
              </a:lnSpc>
              <a:spcBef>
                <a:spcPts val="0"/>
              </a:spcBef>
              <a:spcAft>
                <a:spcPts val="0"/>
              </a:spcAft>
              <a:buSzPts val="1200"/>
              <a:buChar char="■"/>
              <a:defRPr sz="1200"/>
            </a:lvl3pPr>
            <a:lvl4pPr indent="-304800" lvl="3" marL="1828800" algn="l">
              <a:lnSpc>
                <a:spcPct val="115000"/>
              </a:lnSpc>
              <a:spcBef>
                <a:spcPts val="0"/>
              </a:spcBef>
              <a:spcAft>
                <a:spcPts val="0"/>
              </a:spcAft>
              <a:buSzPts val="1200"/>
              <a:buChar char="●"/>
              <a:defRPr sz="1200"/>
            </a:lvl4pPr>
            <a:lvl5pPr indent="-304800" lvl="4" marL="2286000" algn="l">
              <a:lnSpc>
                <a:spcPct val="115000"/>
              </a:lnSpc>
              <a:spcBef>
                <a:spcPts val="0"/>
              </a:spcBef>
              <a:spcAft>
                <a:spcPts val="0"/>
              </a:spcAft>
              <a:buSzPts val="1200"/>
              <a:buChar char="○"/>
              <a:defRPr sz="1200"/>
            </a:lvl5pPr>
            <a:lvl6pPr indent="-304800" lvl="5" marL="2743200" algn="l">
              <a:lnSpc>
                <a:spcPct val="115000"/>
              </a:lnSpc>
              <a:spcBef>
                <a:spcPts val="0"/>
              </a:spcBef>
              <a:spcAft>
                <a:spcPts val="0"/>
              </a:spcAft>
              <a:buSzPts val="1200"/>
              <a:buChar char="■"/>
              <a:defRPr sz="1200"/>
            </a:lvl6pPr>
            <a:lvl7pPr indent="-304800" lvl="6" marL="3200400" algn="l">
              <a:lnSpc>
                <a:spcPct val="115000"/>
              </a:lnSpc>
              <a:spcBef>
                <a:spcPts val="0"/>
              </a:spcBef>
              <a:spcAft>
                <a:spcPts val="0"/>
              </a:spcAft>
              <a:buSzPts val="1200"/>
              <a:buChar char="●"/>
              <a:defRPr sz="1200"/>
            </a:lvl7pPr>
            <a:lvl8pPr indent="-304800" lvl="7" marL="3657600" algn="l">
              <a:lnSpc>
                <a:spcPct val="115000"/>
              </a:lnSpc>
              <a:spcBef>
                <a:spcPts val="0"/>
              </a:spcBef>
              <a:spcAft>
                <a:spcPts val="0"/>
              </a:spcAft>
              <a:buSzPts val="1200"/>
              <a:buChar char="○"/>
              <a:defRPr sz="1200"/>
            </a:lvl8pPr>
            <a:lvl9pPr indent="-304800" lvl="8" marL="4114800" algn="l">
              <a:lnSpc>
                <a:spcPct val="115000"/>
              </a:lnSpc>
              <a:spcBef>
                <a:spcPts val="0"/>
              </a:spcBef>
              <a:spcAft>
                <a:spcPts val="0"/>
              </a:spcAft>
              <a:buSzPts val="1200"/>
              <a:buChar char="■"/>
              <a:defRPr sz="1200"/>
            </a:lvl9pPr>
          </a:lstStyle>
          <a:p/>
        </p:txBody>
      </p:sp>
      <p:pic>
        <p:nvPicPr>
          <p:cNvPr id="125" name="Google Shape;125;p18"/>
          <p:cNvPicPr preferRelativeResize="0"/>
          <p:nvPr/>
        </p:nvPicPr>
        <p:blipFill rotWithShape="1">
          <a:blip r:embed="rId2">
            <a:alphaModFix/>
          </a:blip>
          <a:srcRect b="0" l="0" r="0" t="0"/>
          <a:stretch/>
        </p:blipFill>
        <p:spPr>
          <a:xfrm>
            <a:off x="7890516" y="4692850"/>
            <a:ext cx="1065836" cy="352850"/>
          </a:xfrm>
          <a:prstGeom prst="rect">
            <a:avLst/>
          </a:prstGeom>
          <a:noFill/>
          <a:ln>
            <a:noFill/>
          </a:ln>
        </p:spPr>
      </p:pic>
      <p:sp>
        <p:nvSpPr>
          <p:cNvPr id="126" name="Google Shape;126;p18"/>
          <p:cNvSpPr txBox="1"/>
          <p:nvPr>
            <p:ph idx="12" type="sldNum"/>
          </p:nvPr>
        </p:nvSpPr>
        <p:spPr>
          <a:xfrm>
            <a:off x="432000" y="4788000"/>
            <a:ext cx="548700" cy="153900"/>
          </a:xfrm>
          <a:prstGeom prst="rect">
            <a:avLst/>
          </a:prstGeom>
          <a:noFill/>
          <a:ln>
            <a:noFill/>
          </a:ln>
        </p:spPr>
        <p:txBody>
          <a:bodyPr anchorCtr="0" anchor="ctr" bIns="0" lIns="0" spcFirstLastPara="1" rIns="0" wrap="square" tIns="0">
            <a:normAutofit/>
          </a:bodyPr>
          <a:lstStyle>
            <a:lvl1pPr indent="0" lvl="0" marL="0" algn="l">
              <a:lnSpc>
                <a:spcPct val="100000"/>
              </a:lnSpc>
              <a:spcBef>
                <a:spcPts val="0"/>
              </a:spcBef>
              <a:spcAft>
                <a:spcPts val="0"/>
              </a:spcAft>
              <a:buSzPts val="1000"/>
              <a:buNone/>
              <a:defRPr b="0" i="0" sz="1000" u="none" cap="none" strike="noStrike">
                <a:solidFill>
                  <a:srgbClr val="FF6542"/>
                </a:solidFill>
                <a:latin typeface="Poppins"/>
                <a:ea typeface="Poppins"/>
                <a:cs typeface="Poppins"/>
                <a:sym typeface="Poppins"/>
              </a:defRPr>
            </a:lvl1pPr>
            <a:lvl2pPr indent="0" lvl="1" marL="0" algn="l">
              <a:lnSpc>
                <a:spcPct val="100000"/>
              </a:lnSpc>
              <a:spcBef>
                <a:spcPts val="0"/>
              </a:spcBef>
              <a:spcAft>
                <a:spcPts val="0"/>
              </a:spcAft>
              <a:buSzPts val="1000"/>
              <a:buNone/>
              <a:defRPr b="0" i="0" sz="1000" u="none" cap="none" strike="noStrike">
                <a:solidFill>
                  <a:srgbClr val="FF6542"/>
                </a:solidFill>
                <a:latin typeface="Poppins"/>
                <a:ea typeface="Poppins"/>
                <a:cs typeface="Poppins"/>
                <a:sym typeface="Poppins"/>
              </a:defRPr>
            </a:lvl2pPr>
            <a:lvl3pPr indent="0" lvl="2" marL="0" algn="l">
              <a:lnSpc>
                <a:spcPct val="100000"/>
              </a:lnSpc>
              <a:spcBef>
                <a:spcPts val="0"/>
              </a:spcBef>
              <a:spcAft>
                <a:spcPts val="0"/>
              </a:spcAft>
              <a:buSzPts val="1000"/>
              <a:buNone/>
              <a:defRPr b="0" i="0" sz="1000" u="none" cap="none" strike="noStrike">
                <a:solidFill>
                  <a:srgbClr val="FF6542"/>
                </a:solidFill>
                <a:latin typeface="Poppins"/>
                <a:ea typeface="Poppins"/>
                <a:cs typeface="Poppins"/>
                <a:sym typeface="Poppins"/>
              </a:defRPr>
            </a:lvl3pPr>
            <a:lvl4pPr indent="0" lvl="3" marL="0" algn="l">
              <a:lnSpc>
                <a:spcPct val="100000"/>
              </a:lnSpc>
              <a:spcBef>
                <a:spcPts val="0"/>
              </a:spcBef>
              <a:spcAft>
                <a:spcPts val="0"/>
              </a:spcAft>
              <a:buSzPts val="1000"/>
              <a:buNone/>
              <a:defRPr b="0" i="0" sz="1000" u="none" cap="none" strike="noStrike">
                <a:solidFill>
                  <a:srgbClr val="FF6542"/>
                </a:solidFill>
                <a:latin typeface="Poppins"/>
                <a:ea typeface="Poppins"/>
                <a:cs typeface="Poppins"/>
                <a:sym typeface="Poppins"/>
              </a:defRPr>
            </a:lvl4pPr>
            <a:lvl5pPr indent="0" lvl="4" marL="0" algn="l">
              <a:lnSpc>
                <a:spcPct val="100000"/>
              </a:lnSpc>
              <a:spcBef>
                <a:spcPts val="0"/>
              </a:spcBef>
              <a:spcAft>
                <a:spcPts val="0"/>
              </a:spcAft>
              <a:buSzPts val="1000"/>
              <a:buNone/>
              <a:defRPr b="0" i="0" sz="1000" u="none" cap="none" strike="noStrike">
                <a:solidFill>
                  <a:srgbClr val="FF6542"/>
                </a:solidFill>
                <a:latin typeface="Poppins"/>
                <a:ea typeface="Poppins"/>
                <a:cs typeface="Poppins"/>
                <a:sym typeface="Poppins"/>
              </a:defRPr>
            </a:lvl5pPr>
            <a:lvl6pPr indent="0" lvl="5" marL="0" algn="l">
              <a:lnSpc>
                <a:spcPct val="100000"/>
              </a:lnSpc>
              <a:spcBef>
                <a:spcPts val="0"/>
              </a:spcBef>
              <a:spcAft>
                <a:spcPts val="0"/>
              </a:spcAft>
              <a:buSzPts val="1000"/>
              <a:buNone/>
              <a:defRPr b="0" i="0" sz="1000" u="none" cap="none" strike="noStrike">
                <a:solidFill>
                  <a:srgbClr val="FF6542"/>
                </a:solidFill>
                <a:latin typeface="Poppins"/>
                <a:ea typeface="Poppins"/>
                <a:cs typeface="Poppins"/>
                <a:sym typeface="Poppins"/>
              </a:defRPr>
            </a:lvl6pPr>
            <a:lvl7pPr indent="0" lvl="6" marL="0" algn="l">
              <a:lnSpc>
                <a:spcPct val="100000"/>
              </a:lnSpc>
              <a:spcBef>
                <a:spcPts val="0"/>
              </a:spcBef>
              <a:spcAft>
                <a:spcPts val="0"/>
              </a:spcAft>
              <a:buSzPts val="1000"/>
              <a:buNone/>
              <a:defRPr b="0" i="0" sz="1000" u="none" cap="none" strike="noStrike">
                <a:solidFill>
                  <a:srgbClr val="FF6542"/>
                </a:solidFill>
                <a:latin typeface="Poppins"/>
                <a:ea typeface="Poppins"/>
                <a:cs typeface="Poppins"/>
                <a:sym typeface="Poppins"/>
              </a:defRPr>
            </a:lvl7pPr>
            <a:lvl8pPr indent="0" lvl="7" marL="0" algn="l">
              <a:lnSpc>
                <a:spcPct val="100000"/>
              </a:lnSpc>
              <a:spcBef>
                <a:spcPts val="0"/>
              </a:spcBef>
              <a:spcAft>
                <a:spcPts val="0"/>
              </a:spcAft>
              <a:buSzPts val="1000"/>
              <a:buNone/>
              <a:defRPr b="0" i="0" sz="1000" u="none" cap="none" strike="noStrike">
                <a:solidFill>
                  <a:srgbClr val="FF6542"/>
                </a:solidFill>
                <a:latin typeface="Poppins"/>
                <a:ea typeface="Poppins"/>
                <a:cs typeface="Poppins"/>
                <a:sym typeface="Poppins"/>
              </a:defRPr>
            </a:lvl8pPr>
            <a:lvl9pPr indent="0" lvl="8" marL="0" algn="l">
              <a:lnSpc>
                <a:spcPct val="100000"/>
              </a:lnSpc>
              <a:spcBef>
                <a:spcPts val="0"/>
              </a:spcBef>
              <a:spcAft>
                <a:spcPts val="0"/>
              </a:spcAft>
              <a:buSzPts val="1000"/>
              <a:buNone/>
              <a:defRPr b="0" i="0" sz="1000" u="none" cap="none" strike="noStrike">
                <a:solidFill>
                  <a:srgbClr val="FF6542"/>
                </a:solidFill>
                <a:latin typeface="Poppins"/>
                <a:ea typeface="Poppins"/>
                <a:cs typeface="Poppins"/>
                <a:sym typeface="Poppins"/>
              </a:defRPr>
            </a:lvl9pPr>
          </a:lstStyle>
          <a:p>
            <a:pPr indent="0" lvl="0" marL="0" rtl="0" algn="l">
              <a:spcBef>
                <a:spcPts val="0"/>
              </a:spcBef>
              <a:spcAft>
                <a:spcPts val="0"/>
              </a:spcAft>
              <a:buNone/>
            </a:pPr>
            <a:fld id="{00000000-1234-1234-1234-123412341234}" type="slidenum">
              <a:rPr lang="en"/>
              <a:t>‹#›</a:t>
            </a:fld>
            <a:endParaRPr/>
          </a:p>
        </p:txBody>
      </p:sp>
    </p:spTree>
  </p:cSld>
  <p:clrMapOvr>
    <a:masterClrMapping/>
  </p:clrMapOvr>
</p:sldLayout>
</file>

<file path=ppt/slideLayouts/slideLayout18.xml><?xml version="1.0" encoding="utf-8"?>
<p:sldLayout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matchingName="Title and Content">
  <p:cSld name="Title and Content">
    <p:spTree>
      <p:nvGrpSpPr>
        <p:cNvPr id="127" name="Shape 127"/>
        <p:cNvGrpSpPr/>
        <p:nvPr/>
      </p:nvGrpSpPr>
      <p:grpSpPr>
        <a:xfrm>
          <a:off x="0" y="0"/>
          <a:ext cx="0" cy="0"/>
          <a:chOff x="0" y="0"/>
          <a:chExt cx="0" cy="0"/>
        </a:xfrm>
      </p:grpSpPr>
      <p:sp>
        <p:nvSpPr>
          <p:cNvPr id="128" name="Google Shape;128;p19"/>
          <p:cNvSpPr txBox="1"/>
          <p:nvPr>
            <p:ph type="title"/>
          </p:nvPr>
        </p:nvSpPr>
        <p:spPr>
          <a:xfrm>
            <a:off x="239300" y="136938"/>
            <a:ext cx="6247800" cy="836400"/>
          </a:xfrm>
          <a:prstGeom prst="rect">
            <a:avLst/>
          </a:prstGeom>
          <a:noFill/>
          <a:ln>
            <a:noFill/>
          </a:ln>
        </p:spPr>
        <p:txBody>
          <a:bodyPr anchorCtr="0" anchor="t" bIns="0" lIns="0" spcFirstLastPara="1" rIns="0" wrap="square" tIns="0">
            <a:spAutoFit/>
          </a:bodyPr>
          <a:lstStyle>
            <a:lvl1pPr lvl="0" algn="l">
              <a:lnSpc>
                <a:spcPct val="100000"/>
              </a:lnSpc>
              <a:spcBef>
                <a:spcPts val="0"/>
              </a:spcBef>
              <a:spcAft>
                <a:spcPts val="0"/>
              </a:spcAft>
              <a:buSzPts val="1400"/>
              <a:buNone/>
              <a:defRPr b="0" i="0" sz="2800">
                <a:solidFill>
                  <a:schemeClr val="lt1"/>
                </a:solidFill>
                <a:latin typeface="Arial"/>
                <a:ea typeface="Arial"/>
                <a:cs typeface="Arial"/>
                <a:sym typeface="Arial"/>
              </a:defRPr>
            </a:lvl1pPr>
            <a:lvl2pPr lvl="1" algn="l">
              <a:lnSpc>
                <a:spcPct val="100000"/>
              </a:lnSpc>
              <a:spcBef>
                <a:spcPts val="0"/>
              </a:spcBef>
              <a:spcAft>
                <a:spcPts val="0"/>
              </a:spcAft>
              <a:buSzPts val="1400"/>
              <a:buNone/>
              <a:defRPr/>
            </a:lvl2pPr>
            <a:lvl3pPr lvl="2" algn="l">
              <a:lnSpc>
                <a:spcPct val="100000"/>
              </a:lnSpc>
              <a:spcBef>
                <a:spcPts val="0"/>
              </a:spcBef>
              <a:spcAft>
                <a:spcPts val="0"/>
              </a:spcAft>
              <a:buSzPts val="1400"/>
              <a:buNone/>
              <a:defRPr/>
            </a:lvl3pPr>
            <a:lvl4pPr lvl="3" algn="l">
              <a:lnSpc>
                <a:spcPct val="100000"/>
              </a:lnSpc>
              <a:spcBef>
                <a:spcPts val="0"/>
              </a:spcBef>
              <a:spcAft>
                <a:spcPts val="0"/>
              </a:spcAft>
              <a:buSzPts val="1400"/>
              <a:buNone/>
              <a:defRPr/>
            </a:lvl4pPr>
            <a:lvl5pPr lvl="4" algn="l">
              <a:lnSpc>
                <a:spcPct val="100000"/>
              </a:lnSpc>
              <a:spcBef>
                <a:spcPts val="0"/>
              </a:spcBef>
              <a:spcAft>
                <a:spcPts val="0"/>
              </a:spcAft>
              <a:buSzPts val="1400"/>
              <a:buNone/>
              <a:defRPr/>
            </a:lvl5pPr>
            <a:lvl6pPr lvl="5" algn="l">
              <a:lnSpc>
                <a:spcPct val="100000"/>
              </a:lnSpc>
              <a:spcBef>
                <a:spcPts val="0"/>
              </a:spcBef>
              <a:spcAft>
                <a:spcPts val="0"/>
              </a:spcAft>
              <a:buSzPts val="1400"/>
              <a:buNone/>
              <a:defRPr/>
            </a:lvl6pPr>
            <a:lvl7pPr lvl="6" algn="l">
              <a:lnSpc>
                <a:spcPct val="100000"/>
              </a:lnSpc>
              <a:spcBef>
                <a:spcPts val="0"/>
              </a:spcBef>
              <a:spcAft>
                <a:spcPts val="0"/>
              </a:spcAft>
              <a:buSzPts val="1400"/>
              <a:buNone/>
              <a:defRPr/>
            </a:lvl7pPr>
            <a:lvl8pPr lvl="7" algn="l">
              <a:lnSpc>
                <a:spcPct val="100000"/>
              </a:lnSpc>
              <a:spcBef>
                <a:spcPts val="0"/>
              </a:spcBef>
              <a:spcAft>
                <a:spcPts val="0"/>
              </a:spcAft>
              <a:buSzPts val="1400"/>
              <a:buNone/>
              <a:defRPr/>
            </a:lvl8pPr>
            <a:lvl9pPr lvl="8" algn="l">
              <a:lnSpc>
                <a:spcPct val="100000"/>
              </a:lnSpc>
              <a:spcBef>
                <a:spcPts val="0"/>
              </a:spcBef>
              <a:spcAft>
                <a:spcPts val="0"/>
              </a:spcAft>
              <a:buSzPts val="1400"/>
              <a:buNone/>
              <a:defRPr/>
            </a:lvl9pPr>
          </a:lstStyle>
          <a:p/>
        </p:txBody>
      </p:sp>
      <p:sp>
        <p:nvSpPr>
          <p:cNvPr id="129" name="Google Shape;129;p19"/>
          <p:cNvSpPr txBox="1"/>
          <p:nvPr>
            <p:ph idx="1" type="body"/>
          </p:nvPr>
        </p:nvSpPr>
        <p:spPr>
          <a:xfrm>
            <a:off x="830728" y="1168344"/>
            <a:ext cx="3798000" cy="1162800"/>
          </a:xfrm>
          <a:prstGeom prst="rect">
            <a:avLst/>
          </a:prstGeom>
          <a:noFill/>
          <a:ln>
            <a:noFill/>
          </a:ln>
        </p:spPr>
        <p:txBody>
          <a:bodyPr anchorCtr="0" anchor="t" bIns="0" lIns="0" spcFirstLastPara="1" rIns="0" wrap="square" tIns="0">
            <a:spAutoFit/>
          </a:bodyPr>
          <a:lstStyle>
            <a:lvl1pPr indent="-228600" lvl="0" marL="457200" algn="l">
              <a:lnSpc>
                <a:spcPct val="115000"/>
              </a:lnSpc>
              <a:spcBef>
                <a:spcPts val="0"/>
              </a:spcBef>
              <a:spcAft>
                <a:spcPts val="0"/>
              </a:spcAft>
              <a:buSzPts val="1400"/>
              <a:buNone/>
              <a:defRPr b="1" i="0" sz="1200">
                <a:solidFill>
                  <a:srgbClr val="26294D"/>
                </a:solidFill>
                <a:latin typeface="Arial"/>
                <a:ea typeface="Arial"/>
                <a:cs typeface="Arial"/>
                <a:sym typeface="Arial"/>
              </a:defRPr>
            </a:lvl1pPr>
            <a:lvl2pPr indent="-228600" lvl="1" marL="914400" algn="l">
              <a:lnSpc>
                <a:spcPct val="115000"/>
              </a:lnSpc>
              <a:spcBef>
                <a:spcPts val="0"/>
              </a:spcBef>
              <a:spcAft>
                <a:spcPts val="0"/>
              </a:spcAft>
              <a:buSzPts val="1400"/>
              <a:buNone/>
              <a:defRPr/>
            </a:lvl2pPr>
            <a:lvl3pPr indent="-228600" lvl="2" marL="1371600" algn="l">
              <a:lnSpc>
                <a:spcPct val="115000"/>
              </a:lnSpc>
              <a:spcBef>
                <a:spcPts val="0"/>
              </a:spcBef>
              <a:spcAft>
                <a:spcPts val="0"/>
              </a:spcAft>
              <a:buSzPts val="1400"/>
              <a:buNone/>
              <a:defRPr/>
            </a:lvl3pPr>
            <a:lvl4pPr indent="-228600" lvl="3" marL="1828800" algn="l">
              <a:lnSpc>
                <a:spcPct val="115000"/>
              </a:lnSpc>
              <a:spcBef>
                <a:spcPts val="0"/>
              </a:spcBef>
              <a:spcAft>
                <a:spcPts val="0"/>
              </a:spcAft>
              <a:buSzPts val="1400"/>
              <a:buNone/>
              <a:defRPr/>
            </a:lvl4pPr>
            <a:lvl5pPr indent="-228600" lvl="4" marL="2286000" algn="l">
              <a:lnSpc>
                <a:spcPct val="115000"/>
              </a:lnSpc>
              <a:spcBef>
                <a:spcPts val="0"/>
              </a:spcBef>
              <a:spcAft>
                <a:spcPts val="0"/>
              </a:spcAft>
              <a:buSzPts val="1400"/>
              <a:buNone/>
              <a:defRPr/>
            </a:lvl5pPr>
            <a:lvl6pPr indent="-228600" lvl="5" marL="2743200" algn="l">
              <a:lnSpc>
                <a:spcPct val="115000"/>
              </a:lnSpc>
              <a:spcBef>
                <a:spcPts val="0"/>
              </a:spcBef>
              <a:spcAft>
                <a:spcPts val="0"/>
              </a:spcAft>
              <a:buSzPts val="1400"/>
              <a:buNone/>
              <a:defRPr/>
            </a:lvl6pPr>
            <a:lvl7pPr indent="-228600" lvl="6" marL="3200400" algn="l">
              <a:lnSpc>
                <a:spcPct val="115000"/>
              </a:lnSpc>
              <a:spcBef>
                <a:spcPts val="0"/>
              </a:spcBef>
              <a:spcAft>
                <a:spcPts val="0"/>
              </a:spcAft>
              <a:buSzPts val="1400"/>
              <a:buNone/>
              <a:defRPr/>
            </a:lvl7pPr>
            <a:lvl8pPr indent="-228600" lvl="7" marL="3657600" algn="l">
              <a:lnSpc>
                <a:spcPct val="115000"/>
              </a:lnSpc>
              <a:spcBef>
                <a:spcPts val="0"/>
              </a:spcBef>
              <a:spcAft>
                <a:spcPts val="0"/>
              </a:spcAft>
              <a:buSzPts val="1400"/>
              <a:buNone/>
              <a:defRPr/>
            </a:lvl8pPr>
            <a:lvl9pPr indent="-228600" lvl="8" marL="4114800" algn="l">
              <a:lnSpc>
                <a:spcPct val="115000"/>
              </a:lnSpc>
              <a:spcBef>
                <a:spcPts val="0"/>
              </a:spcBef>
              <a:spcAft>
                <a:spcPts val="0"/>
              </a:spcAft>
              <a:buSzPts val="1400"/>
              <a:buNone/>
              <a:defRPr/>
            </a:lvl9pPr>
          </a:lstStyle>
          <a:p/>
        </p:txBody>
      </p:sp>
      <p:sp>
        <p:nvSpPr>
          <p:cNvPr id="130" name="Google Shape;130;p19"/>
          <p:cNvSpPr txBox="1"/>
          <p:nvPr>
            <p:ph idx="11" type="ftr"/>
          </p:nvPr>
        </p:nvSpPr>
        <p:spPr>
          <a:xfrm>
            <a:off x="3108960" y="4783455"/>
            <a:ext cx="2926200" cy="257100"/>
          </a:xfrm>
          <a:prstGeom prst="rect">
            <a:avLst/>
          </a:prstGeom>
          <a:noFill/>
          <a:ln>
            <a:noFill/>
          </a:ln>
        </p:spPr>
        <p:txBody>
          <a:bodyPr anchorCtr="0" anchor="t" bIns="0" lIns="0" spcFirstLastPara="1" rIns="0" wrap="square" tIns="0">
            <a:spAutoFit/>
          </a:bodyPr>
          <a:lstStyle>
            <a:lvl1pPr lvl="0" marR="0" rtl="0" algn="ctr">
              <a:lnSpc>
                <a:spcPct val="100000"/>
              </a:lnSpc>
              <a:spcBef>
                <a:spcPts val="0"/>
              </a:spcBef>
              <a:spcAft>
                <a:spcPts val="0"/>
              </a:spcAft>
              <a:buClr>
                <a:srgbClr val="000000"/>
              </a:buClr>
              <a:buSzPts val="1400"/>
              <a:buFont typeface="Arial"/>
              <a:buNone/>
              <a:defRPr b="0" i="0" sz="1400" u="none" cap="none" strike="noStrike">
                <a:solidFill>
                  <a:srgbClr val="888888"/>
                </a:solidFill>
                <a:latin typeface="Arial"/>
                <a:ea typeface="Arial"/>
                <a:cs typeface="Arial"/>
                <a:sym typeface="Arial"/>
              </a:defRPr>
            </a:lvl1pPr>
            <a:lvl2pPr lvl="1" marR="0" rtl="0" algn="l">
              <a:lnSpc>
                <a:spcPct val="100000"/>
              </a:lnSpc>
              <a:spcBef>
                <a:spcPts val="0"/>
              </a:spcBef>
              <a:spcAft>
                <a:spcPts val="0"/>
              </a:spcAft>
              <a:buClr>
                <a:srgbClr val="000000"/>
              </a:buClr>
              <a:buSzPts val="1400"/>
              <a:buFont typeface="Arial"/>
              <a:buNone/>
              <a:defRPr b="0" i="0" sz="1400" u="none" cap="none" strike="noStrike">
                <a:solidFill>
                  <a:srgbClr val="000000"/>
                </a:solidFill>
                <a:latin typeface="Arial"/>
                <a:ea typeface="Arial"/>
                <a:cs typeface="Arial"/>
                <a:sym typeface="Arial"/>
              </a:defRPr>
            </a:lvl2pPr>
            <a:lvl3pPr lvl="2" marR="0" rtl="0" algn="l">
              <a:lnSpc>
                <a:spcPct val="100000"/>
              </a:lnSpc>
              <a:spcBef>
                <a:spcPts val="0"/>
              </a:spcBef>
              <a:spcAft>
                <a:spcPts val="0"/>
              </a:spcAft>
              <a:buClr>
                <a:srgbClr val="000000"/>
              </a:buClr>
              <a:buSzPts val="1400"/>
              <a:buFont typeface="Arial"/>
              <a:buNone/>
              <a:defRPr b="0" i="0" sz="1400" u="none" cap="none" strike="noStrike">
                <a:solidFill>
                  <a:srgbClr val="000000"/>
                </a:solidFill>
                <a:latin typeface="Arial"/>
                <a:ea typeface="Arial"/>
                <a:cs typeface="Arial"/>
                <a:sym typeface="Arial"/>
              </a:defRPr>
            </a:lvl3pPr>
            <a:lvl4pPr lvl="3" marR="0" rtl="0" algn="l">
              <a:lnSpc>
                <a:spcPct val="100000"/>
              </a:lnSpc>
              <a:spcBef>
                <a:spcPts val="0"/>
              </a:spcBef>
              <a:spcAft>
                <a:spcPts val="0"/>
              </a:spcAft>
              <a:buClr>
                <a:srgbClr val="000000"/>
              </a:buClr>
              <a:buSzPts val="1400"/>
              <a:buFont typeface="Arial"/>
              <a:buNone/>
              <a:defRPr b="0" i="0" sz="1400" u="none" cap="none" strike="noStrike">
                <a:solidFill>
                  <a:srgbClr val="000000"/>
                </a:solidFill>
                <a:latin typeface="Arial"/>
                <a:ea typeface="Arial"/>
                <a:cs typeface="Arial"/>
                <a:sym typeface="Arial"/>
              </a:defRPr>
            </a:lvl4pPr>
            <a:lvl5pPr lvl="4" marR="0" rtl="0" algn="l">
              <a:lnSpc>
                <a:spcPct val="100000"/>
              </a:lnSpc>
              <a:spcBef>
                <a:spcPts val="0"/>
              </a:spcBef>
              <a:spcAft>
                <a:spcPts val="0"/>
              </a:spcAft>
              <a:buClr>
                <a:srgbClr val="000000"/>
              </a:buClr>
              <a:buSzPts val="1400"/>
              <a:buFont typeface="Arial"/>
              <a:buNone/>
              <a:defRPr b="0" i="0" sz="1400" u="none" cap="none" strike="noStrike">
                <a:solidFill>
                  <a:srgbClr val="000000"/>
                </a:solidFill>
                <a:latin typeface="Arial"/>
                <a:ea typeface="Arial"/>
                <a:cs typeface="Arial"/>
                <a:sym typeface="Arial"/>
              </a:defRPr>
            </a:lvl5pPr>
            <a:lvl6pPr lvl="5" marR="0" rtl="0" algn="l">
              <a:lnSpc>
                <a:spcPct val="100000"/>
              </a:lnSpc>
              <a:spcBef>
                <a:spcPts val="0"/>
              </a:spcBef>
              <a:spcAft>
                <a:spcPts val="0"/>
              </a:spcAft>
              <a:buClr>
                <a:srgbClr val="000000"/>
              </a:buClr>
              <a:buSzPts val="1400"/>
              <a:buFont typeface="Arial"/>
              <a:buNone/>
              <a:defRPr b="0" i="0" sz="1400" u="none" cap="none" strike="noStrike">
                <a:solidFill>
                  <a:srgbClr val="000000"/>
                </a:solidFill>
                <a:latin typeface="Arial"/>
                <a:ea typeface="Arial"/>
                <a:cs typeface="Arial"/>
                <a:sym typeface="Arial"/>
              </a:defRPr>
            </a:lvl6pPr>
            <a:lvl7pPr lvl="6" marR="0" rtl="0" algn="l">
              <a:lnSpc>
                <a:spcPct val="100000"/>
              </a:lnSpc>
              <a:spcBef>
                <a:spcPts val="0"/>
              </a:spcBef>
              <a:spcAft>
                <a:spcPts val="0"/>
              </a:spcAft>
              <a:buClr>
                <a:srgbClr val="000000"/>
              </a:buClr>
              <a:buSzPts val="1400"/>
              <a:buFont typeface="Arial"/>
              <a:buNone/>
              <a:defRPr b="0" i="0" sz="1400" u="none" cap="none" strike="noStrike">
                <a:solidFill>
                  <a:srgbClr val="000000"/>
                </a:solidFill>
                <a:latin typeface="Arial"/>
                <a:ea typeface="Arial"/>
                <a:cs typeface="Arial"/>
                <a:sym typeface="Arial"/>
              </a:defRPr>
            </a:lvl7pPr>
            <a:lvl8pPr lvl="7" marR="0" rtl="0" algn="l">
              <a:lnSpc>
                <a:spcPct val="100000"/>
              </a:lnSpc>
              <a:spcBef>
                <a:spcPts val="0"/>
              </a:spcBef>
              <a:spcAft>
                <a:spcPts val="0"/>
              </a:spcAft>
              <a:buClr>
                <a:srgbClr val="000000"/>
              </a:buClr>
              <a:buSzPts val="1400"/>
              <a:buFont typeface="Arial"/>
              <a:buNone/>
              <a:defRPr b="0" i="0" sz="1400" u="none" cap="none" strike="noStrike">
                <a:solidFill>
                  <a:srgbClr val="000000"/>
                </a:solidFill>
                <a:latin typeface="Arial"/>
                <a:ea typeface="Arial"/>
                <a:cs typeface="Arial"/>
                <a:sym typeface="Arial"/>
              </a:defRPr>
            </a:lvl8pPr>
            <a:lvl9pPr lvl="8" marR="0" rtl="0" algn="l">
              <a:lnSpc>
                <a:spcPct val="100000"/>
              </a:lnSpc>
              <a:spcBef>
                <a:spcPts val="0"/>
              </a:spcBef>
              <a:spcAft>
                <a:spcPts val="0"/>
              </a:spcAft>
              <a:buClr>
                <a:srgbClr val="000000"/>
              </a:buClr>
              <a:buSzPts val="1400"/>
              <a:buFont typeface="Arial"/>
              <a:buNone/>
              <a:defRPr b="0" i="0" sz="1400" u="none" cap="none" strike="noStrike">
                <a:solidFill>
                  <a:srgbClr val="000000"/>
                </a:solidFill>
                <a:latin typeface="Arial"/>
                <a:ea typeface="Arial"/>
                <a:cs typeface="Arial"/>
                <a:sym typeface="Arial"/>
              </a:defRPr>
            </a:lvl9pPr>
          </a:lstStyle>
          <a:p/>
        </p:txBody>
      </p:sp>
      <p:sp>
        <p:nvSpPr>
          <p:cNvPr id="131" name="Google Shape;131;p19"/>
          <p:cNvSpPr txBox="1"/>
          <p:nvPr>
            <p:ph idx="10" type="dt"/>
          </p:nvPr>
        </p:nvSpPr>
        <p:spPr>
          <a:xfrm>
            <a:off x="457200" y="4783455"/>
            <a:ext cx="2103000" cy="257100"/>
          </a:xfrm>
          <a:prstGeom prst="rect">
            <a:avLst/>
          </a:prstGeom>
          <a:noFill/>
          <a:ln>
            <a:noFill/>
          </a:ln>
        </p:spPr>
        <p:txBody>
          <a:bodyPr anchorCtr="0" anchor="t" bIns="0" lIns="0" spcFirstLastPara="1" rIns="0" wrap="square" tIns="0">
            <a:spAutoFit/>
          </a:bodyPr>
          <a:lstStyle>
            <a:lvl1pPr lvl="0" marR="0" rtl="0" algn="l">
              <a:lnSpc>
                <a:spcPct val="100000"/>
              </a:lnSpc>
              <a:spcBef>
                <a:spcPts val="0"/>
              </a:spcBef>
              <a:spcAft>
                <a:spcPts val="0"/>
              </a:spcAft>
              <a:buClr>
                <a:srgbClr val="000000"/>
              </a:buClr>
              <a:buSzPts val="1400"/>
              <a:buFont typeface="Arial"/>
              <a:buNone/>
              <a:defRPr b="0" i="0" sz="1400" u="none" cap="none" strike="noStrike">
                <a:solidFill>
                  <a:srgbClr val="888888"/>
                </a:solidFill>
                <a:latin typeface="Arial"/>
                <a:ea typeface="Arial"/>
                <a:cs typeface="Arial"/>
                <a:sym typeface="Arial"/>
              </a:defRPr>
            </a:lvl1pPr>
            <a:lvl2pPr lvl="1" marR="0" rtl="0" algn="l">
              <a:lnSpc>
                <a:spcPct val="100000"/>
              </a:lnSpc>
              <a:spcBef>
                <a:spcPts val="0"/>
              </a:spcBef>
              <a:spcAft>
                <a:spcPts val="0"/>
              </a:spcAft>
              <a:buClr>
                <a:srgbClr val="000000"/>
              </a:buClr>
              <a:buSzPts val="1400"/>
              <a:buFont typeface="Arial"/>
              <a:buNone/>
              <a:defRPr b="0" i="0" sz="1400" u="none" cap="none" strike="noStrike">
                <a:solidFill>
                  <a:srgbClr val="000000"/>
                </a:solidFill>
                <a:latin typeface="Arial"/>
                <a:ea typeface="Arial"/>
                <a:cs typeface="Arial"/>
                <a:sym typeface="Arial"/>
              </a:defRPr>
            </a:lvl2pPr>
            <a:lvl3pPr lvl="2" marR="0" rtl="0" algn="l">
              <a:lnSpc>
                <a:spcPct val="100000"/>
              </a:lnSpc>
              <a:spcBef>
                <a:spcPts val="0"/>
              </a:spcBef>
              <a:spcAft>
                <a:spcPts val="0"/>
              </a:spcAft>
              <a:buClr>
                <a:srgbClr val="000000"/>
              </a:buClr>
              <a:buSzPts val="1400"/>
              <a:buFont typeface="Arial"/>
              <a:buNone/>
              <a:defRPr b="0" i="0" sz="1400" u="none" cap="none" strike="noStrike">
                <a:solidFill>
                  <a:srgbClr val="000000"/>
                </a:solidFill>
                <a:latin typeface="Arial"/>
                <a:ea typeface="Arial"/>
                <a:cs typeface="Arial"/>
                <a:sym typeface="Arial"/>
              </a:defRPr>
            </a:lvl3pPr>
            <a:lvl4pPr lvl="3" marR="0" rtl="0" algn="l">
              <a:lnSpc>
                <a:spcPct val="100000"/>
              </a:lnSpc>
              <a:spcBef>
                <a:spcPts val="0"/>
              </a:spcBef>
              <a:spcAft>
                <a:spcPts val="0"/>
              </a:spcAft>
              <a:buClr>
                <a:srgbClr val="000000"/>
              </a:buClr>
              <a:buSzPts val="1400"/>
              <a:buFont typeface="Arial"/>
              <a:buNone/>
              <a:defRPr b="0" i="0" sz="1400" u="none" cap="none" strike="noStrike">
                <a:solidFill>
                  <a:srgbClr val="000000"/>
                </a:solidFill>
                <a:latin typeface="Arial"/>
                <a:ea typeface="Arial"/>
                <a:cs typeface="Arial"/>
                <a:sym typeface="Arial"/>
              </a:defRPr>
            </a:lvl4pPr>
            <a:lvl5pPr lvl="4" marR="0" rtl="0" algn="l">
              <a:lnSpc>
                <a:spcPct val="100000"/>
              </a:lnSpc>
              <a:spcBef>
                <a:spcPts val="0"/>
              </a:spcBef>
              <a:spcAft>
                <a:spcPts val="0"/>
              </a:spcAft>
              <a:buClr>
                <a:srgbClr val="000000"/>
              </a:buClr>
              <a:buSzPts val="1400"/>
              <a:buFont typeface="Arial"/>
              <a:buNone/>
              <a:defRPr b="0" i="0" sz="1400" u="none" cap="none" strike="noStrike">
                <a:solidFill>
                  <a:srgbClr val="000000"/>
                </a:solidFill>
                <a:latin typeface="Arial"/>
                <a:ea typeface="Arial"/>
                <a:cs typeface="Arial"/>
                <a:sym typeface="Arial"/>
              </a:defRPr>
            </a:lvl5pPr>
            <a:lvl6pPr lvl="5" marR="0" rtl="0" algn="l">
              <a:lnSpc>
                <a:spcPct val="100000"/>
              </a:lnSpc>
              <a:spcBef>
                <a:spcPts val="0"/>
              </a:spcBef>
              <a:spcAft>
                <a:spcPts val="0"/>
              </a:spcAft>
              <a:buClr>
                <a:srgbClr val="000000"/>
              </a:buClr>
              <a:buSzPts val="1400"/>
              <a:buFont typeface="Arial"/>
              <a:buNone/>
              <a:defRPr b="0" i="0" sz="1400" u="none" cap="none" strike="noStrike">
                <a:solidFill>
                  <a:srgbClr val="000000"/>
                </a:solidFill>
                <a:latin typeface="Arial"/>
                <a:ea typeface="Arial"/>
                <a:cs typeface="Arial"/>
                <a:sym typeface="Arial"/>
              </a:defRPr>
            </a:lvl6pPr>
            <a:lvl7pPr lvl="6" marR="0" rtl="0" algn="l">
              <a:lnSpc>
                <a:spcPct val="100000"/>
              </a:lnSpc>
              <a:spcBef>
                <a:spcPts val="0"/>
              </a:spcBef>
              <a:spcAft>
                <a:spcPts val="0"/>
              </a:spcAft>
              <a:buClr>
                <a:srgbClr val="000000"/>
              </a:buClr>
              <a:buSzPts val="1400"/>
              <a:buFont typeface="Arial"/>
              <a:buNone/>
              <a:defRPr b="0" i="0" sz="1400" u="none" cap="none" strike="noStrike">
                <a:solidFill>
                  <a:srgbClr val="000000"/>
                </a:solidFill>
                <a:latin typeface="Arial"/>
                <a:ea typeface="Arial"/>
                <a:cs typeface="Arial"/>
                <a:sym typeface="Arial"/>
              </a:defRPr>
            </a:lvl7pPr>
            <a:lvl8pPr lvl="7" marR="0" rtl="0" algn="l">
              <a:lnSpc>
                <a:spcPct val="100000"/>
              </a:lnSpc>
              <a:spcBef>
                <a:spcPts val="0"/>
              </a:spcBef>
              <a:spcAft>
                <a:spcPts val="0"/>
              </a:spcAft>
              <a:buClr>
                <a:srgbClr val="000000"/>
              </a:buClr>
              <a:buSzPts val="1400"/>
              <a:buFont typeface="Arial"/>
              <a:buNone/>
              <a:defRPr b="0" i="0" sz="1400" u="none" cap="none" strike="noStrike">
                <a:solidFill>
                  <a:srgbClr val="000000"/>
                </a:solidFill>
                <a:latin typeface="Arial"/>
                <a:ea typeface="Arial"/>
                <a:cs typeface="Arial"/>
                <a:sym typeface="Arial"/>
              </a:defRPr>
            </a:lvl8pPr>
            <a:lvl9pPr lvl="8" marR="0" rtl="0" algn="l">
              <a:lnSpc>
                <a:spcPct val="100000"/>
              </a:lnSpc>
              <a:spcBef>
                <a:spcPts val="0"/>
              </a:spcBef>
              <a:spcAft>
                <a:spcPts val="0"/>
              </a:spcAft>
              <a:buClr>
                <a:srgbClr val="000000"/>
              </a:buClr>
              <a:buSzPts val="1400"/>
              <a:buFont typeface="Arial"/>
              <a:buNone/>
              <a:defRPr b="0" i="0" sz="1400" u="none" cap="none" strike="noStrike">
                <a:solidFill>
                  <a:srgbClr val="000000"/>
                </a:solidFill>
                <a:latin typeface="Arial"/>
                <a:ea typeface="Arial"/>
                <a:cs typeface="Arial"/>
                <a:sym typeface="Arial"/>
              </a:defRPr>
            </a:lvl9pPr>
          </a:lstStyle>
          <a:p/>
        </p:txBody>
      </p:sp>
      <p:sp>
        <p:nvSpPr>
          <p:cNvPr id="132" name="Google Shape;132;p19"/>
          <p:cNvSpPr txBox="1"/>
          <p:nvPr>
            <p:ph idx="12" type="sldNum"/>
          </p:nvPr>
        </p:nvSpPr>
        <p:spPr>
          <a:xfrm>
            <a:off x="6583680" y="4783455"/>
            <a:ext cx="2103000" cy="277200"/>
          </a:xfrm>
          <a:prstGeom prst="rect">
            <a:avLst/>
          </a:prstGeom>
          <a:noFill/>
          <a:ln>
            <a:noFill/>
          </a:ln>
        </p:spPr>
        <p:txBody>
          <a:bodyPr anchorCtr="0" anchor="t" bIns="0" lIns="0" spcFirstLastPara="1" rIns="0" wrap="square" tIns="0">
            <a:spAutoFit/>
          </a:bodyPr>
          <a:lstStyle>
            <a:lvl1pPr indent="0" lvl="0" marL="0" marR="0" algn="r">
              <a:lnSpc>
                <a:spcPct val="100000"/>
              </a:lnSpc>
              <a:spcBef>
                <a:spcPts val="0"/>
              </a:spcBef>
              <a:spcAft>
                <a:spcPts val="0"/>
              </a:spcAft>
              <a:buClr>
                <a:srgbClr val="000000"/>
              </a:buClr>
              <a:buSzPts val="1000"/>
              <a:buFont typeface="Arial"/>
              <a:buNone/>
              <a:defRPr b="0" i="0" sz="1000" u="none" cap="none" strike="noStrike">
                <a:solidFill>
                  <a:srgbClr val="888888"/>
                </a:solidFill>
                <a:latin typeface="Poppins"/>
                <a:ea typeface="Poppins"/>
                <a:cs typeface="Poppins"/>
                <a:sym typeface="Poppins"/>
              </a:defRPr>
            </a:lvl1pPr>
            <a:lvl2pPr indent="0" lvl="1" marL="0" marR="0" algn="r">
              <a:lnSpc>
                <a:spcPct val="100000"/>
              </a:lnSpc>
              <a:spcBef>
                <a:spcPts val="0"/>
              </a:spcBef>
              <a:spcAft>
                <a:spcPts val="0"/>
              </a:spcAft>
              <a:buClr>
                <a:srgbClr val="000000"/>
              </a:buClr>
              <a:buSzPts val="1000"/>
              <a:buFont typeface="Arial"/>
              <a:buNone/>
              <a:defRPr b="0" i="0" sz="1000" u="none" cap="none" strike="noStrike">
                <a:solidFill>
                  <a:srgbClr val="888888"/>
                </a:solidFill>
                <a:latin typeface="Poppins"/>
                <a:ea typeface="Poppins"/>
                <a:cs typeface="Poppins"/>
                <a:sym typeface="Poppins"/>
              </a:defRPr>
            </a:lvl2pPr>
            <a:lvl3pPr indent="0" lvl="2" marL="0" marR="0" algn="r">
              <a:lnSpc>
                <a:spcPct val="100000"/>
              </a:lnSpc>
              <a:spcBef>
                <a:spcPts val="0"/>
              </a:spcBef>
              <a:spcAft>
                <a:spcPts val="0"/>
              </a:spcAft>
              <a:buClr>
                <a:srgbClr val="000000"/>
              </a:buClr>
              <a:buSzPts val="1000"/>
              <a:buFont typeface="Arial"/>
              <a:buNone/>
              <a:defRPr b="0" i="0" sz="1000" u="none" cap="none" strike="noStrike">
                <a:solidFill>
                  <a:srgbClr val="888888"/>
                </a:solidFill>
                <a:latin typeface="Poppins"/>
                <a:ea typeface="Poppins"/>
                <a:cs typeface="Poppins"/>
                <a:sym typeface="Poppins"/>
              </a:defRPr>
            </a:lvl3pPr>
            <a:lvl4pPr indent="0" lvl="3" marL="0" marR="0" algn="r">
              <a:lnSpc>
                <a:spcPct val="100000"/>
              </a:lnSpc>
              <a:spcBef>
                <a:spcPts val="0"/>
              </a:spcBef>
              <a:spcAft>
                <a:spcPts val="0"/>
              </a:spcAft>
              <a:buClr>
                <a:srgbClr val="000000"/>
              </a:buClr>
              <a:buSzPts val="1000"/>
              <a:buFont typeface="Arial"/>
              <a:buNone/>
              <a:defRPr b="0" i="0" sz="1000" u="none" cap="none" strike="noStrike">
                <a:solidFill>
                  <a:srgbClr val="888888"/>
                </a:solidFill>
                <a:latin typeface="Poppins"/>
                <a:ea typeface="Poppins"/>
                <a:cs typeface="Poppins"/>
                <a:sym typeface="Poppins"/>
              </a:defRPr>
            </a:lvl4pPr>
            <a:lvl5pPr indent="0" lvl="4" marL="0" marR="0" algn="r">
              <a:lnSpc>
                <a:spcPct val="100000"/>
              </a:lnSpc>
              <a:spcBef>
                <a:spcPts val="0"/>
              </a:spcBef>
              <a:spcAft>
                <a:spcPts val="0"/>
              </a:spcAft>
              <a:buClr>
                <a:srgbClr val="000000"/>
              </a:buClr>
              <a:buSzPts val="1000"/>
              <a:buFont typeface="Arial"/>
              <a:buNone/>
              <a:defRPr b="0" i="0" sz="1000" u="none" cap="none" strike="noStrike">
                <a:solidFill>
                  <a:srgbClr val="888888"/>
                </a:solidFill>
                <a:latin typeface="Poppins"/>
                <a:ea typeface="Poppins"/>
                <a:cs typeface="Poppins"/>
                <a:sym typeface="Poppins"/>
              </a:defRPr>
            </a:lvl5pPr>
            <a:lvl6pPr indent="0" lvl="5" marL="0" marR="0" algn="r">
              <a:lnSpc>
                <a:spcPct val="100000"/>
              </a:lnSpc>
              <a:spcBef>
                <a:spcPts val="0"/>
              </a:spcBef>
              <a:spcAft>
                <a:spcPts val="0"/>
              </a:spcAft>
              <a:buClr>
                <a:srgbClr val="000000"/>
              </a:buClr>
              <a:buSzPts val="1000"/>
              <a:buFont typeface="Arial"/>
              <a:buNone/>
              <a:defRPr b="0" i="0" sz="1000" u="none" cap="none" strike="noStrike">
                <a:solidFill>
                  <a:srgbClr val="888888"/>
                </a:solidFill>
                <a:latin typeface="Poppins"/>
                <a:ea typeface="Poppins"/>
                <a:cs typeface="Poppins"/>
                <a:sym typeface="Poppins"/>
              </a:defRPr>
            </a:lvl6pPr>
            <a:lvl7pPr indent="0" lvl="6" marL="0" marR="0" algn="r">
              <a:lnSpc>
                <a:spcPct val="100000"/>
              </a:lnSpc>
              <a:spcBef>
                <a:spcPts val="0"/>
              </a:spcBef>
              <a:spcAft>
                <a:spcPts val="0"/>
              </a:spcAft>
              <a:buClr>
                <a:srgbClr val="000000"/>
              </a:buClr>
              <a:buSzPts val="1000"/>
              <a:buFont typeface="Arial"/>
              <a:buNone/>
              <a:defRPr b="0" i="0" sz="1000" u="none" cap="none" strike="noStrike">
                <a:solidFill>
                  <a:srgbClr val="888888"/>
                </a:solidFill>
                <a:latin typeface="Poppins"/>
                <a:ea typeface="Poppins"/>
                <a:cs typeface="Poppins"/>
                <a:sym typeface="Poppins"/>
              </a:defRPr>
            </a:lvl7pPr>
            <a:lvl8pPr indent="0" lvl="7" marL="0" marR="0" algn="r">
              <a:lnSpc>
                <a:spcPct val="100000"/>
              </a:lnSpc>
              <a:spcBef>
                <a:spcPts val="0"/>
              </a:spcBef>
              <a:spcAft>
                <a:spcPts val="0"/>
              </a:spcAft>
              <a:buClr>
                <a:srgbClr val="000000"/>
              </a:buClr>
              <a:buSzPts val="1000"/>
              <a:buFont typeface="Arial"/>
              <a:buNone/>
              <a:defRPr b="0" i="0" sz="1000" u="none" cap="none" strike="noStrike">
                <a:solidFill>
                  <a:srgbClr val="888888"/>
                </a:solidFill>
                <a:latin typeface="Poppins"/>
                <a:ea typeface="Poppins"/>
                <a:cs typeface="Poppins"/>
                <a:sym typeface="Poppins"/>
              </a:defRPr>
            </a:lvl8pPr>
            <a:lvl9pPr indent="0" lvl="8" marL="0" marR="0" algn="r">
              <a:lnSpc>
                <a:spcPct val="100000"/>
              </a:lnSpc>
              <a:spcBef>
                <a:spcPts val="0"/>
              </a:spcBef>
              <a:spcAft>
                <a:spcPts val="0"/>
              </a:spcAft>
              <a:buClr>
                <a:srgbClr val="000000"/>
              </a:buClr>
              <a:buSzPts val="1000"/>
              <a:buFont typeface="Arial"/>
              <a:buNone/>
              <a:defRPr b="0" i="0" sz="1000" u="none" cap="none" strike="noStrike">
                <a:solidFill>
                  <a:srgbClr val="888888"/>
                </a:solidFill>
                <a:latin typeface="Poppins"/>
                <a:ea typeface="Poppins"/>
                <a:cs typeface="Poppins"/>
                <a:sym typeface="Poppins"/>
              </a:defRPr>
            </a:lvl9pPr>
          </a:lstStyle>
          <a:p>
            <a:pPr indent="0" lvl="0" marL="0" rtl="0" algn="r">
              <a:spcBef>
                <a:spcPts val="0"/>
              </a:spcBef>
              <a:spcAft>
                <a:spcPts val="0"/>
              </a:spcAft>
              <a:buNone/>
            </a:pPr>
            <a:fld id="{00000000-1234-1234-1234-123412341234}" type="slidenum">
              <a:rPr lang="en"/>
              <a:t>‹#›</a:t>
            </a:fld>
            <a:endParaRPr/>
          </a:p>
        </p:txBody>
      </p:sp>
    </p:spTree>
  </p:cSld>
  <p:clrMapOvr>
    <a:masterClrMapping/>
  </p:clrMapOvr>
</p:sldLayout>
</file>

<file path=ppt/slideLayouts/slideLayout19.xml><?xml version="1.0" encoding="utf-8"?>
<p:sldLayout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matchingName="Title and text" type="obj">
  <p:cSld name="OBJECT">
    <p:spTree>
      <p:nvGrpSpPr>
        <p:cNvPr id="133" name="Shape 133"/>
        <p:cNvGrpSpPr/>
        <p:nvPr/>
      </p:nvGrpSpPr>
      <p:grpSpPr>
        <a:xfrm>
          <a:off x="0" y="0"/>
          <a:ext cx="0" cy="0"/>
          <a:chOff x="0" y="0"/>
          <a:chExt cx="0" cy="0"/>
        </a:xfrm>
      </p:grpSpPr>
      <p:sp>
        <p:nvSpPr>
          <p:cNvPr id="134" name="Google Shape;134;p20"/>
          <p:cNvSpPr txBox="1"/>
          <p:nvPr>
            <p:ph type="title"/>
          </p:nvPr>
        </p:nvSpPr>
        <p:spPr>
          <a:xfrm>
            <a:off x="252000" y="198000"/>
            <a:ext cx="6480000" cy="432000"/>
          </a:xfrm>
          <a:prstGeom prst="rect">
            <a:avLst/>
          </a:prstGeom>
          <a:noFill/>
          <a:ln>
            <a:noFill/>
          </a:ln>
        </p:spPr>
        <p:txBody>
          <a:bodyPr anchorCtr="0" anchor="t" bIns="0" lIns="0" spcFirstLastPara="1" rIns="0" wrap="square" tIns="0">
            <a:noAutofit/>
          </a:bodyPr>
          <a:lstStyle>
            <a:lvl1pPr lvl="0" algn="l">
              <a:lnSpc>
                <a:spcPct val="90000"/>
              </a:lnSpc>
              <a:spcBef>
                <a:spcPts val="0"/>
              </a:spcBef>
              <a:spcAft>
                <a:spcPts val="0"/>
              </a:spcAft>
              <a:buClr>
                <a:schemeClr val="accent5"/>
              </a:buClr>
              <a:buSzPts val="1800"/>
              <a:buNone/>
              <a:defRPr/>
            </a:lvl1pPr>
            <a:lvl2pPr lvl="1" algn="l">
              <a:lnSpc>
                <a:spcPct val="100000"/>
              </a:lnSpc>
              <a:spcBef>
                <a:spcPts val="0"/>
              </a:spcBef>
              <a:spcAft>
                <a:spcPts val="0"/>
              </a:spcAft>
              <a:buSzPts val="1400"/>
              <a:buNone/>
              <a:defRPr/>
            </a:lvl2pPr>
            <a:lvl3pPr lvl="2" algn="l">
              <a:lnSpc>
                <a:spcPct val="100000"/>
              </a:lnSpc>
              <a:spcBef>
                <a:spcPts val="0"/>
              </a:spcBef>
              <a:spcAft>
                <a:spcPts val="0"/>
              </a:spcAft>
              <a:buSzPts val="1400"/>
              <a:buNone/>
              <a:defRPr/>
            </a:lvl3pPr>
            <a:lvl4pPr lvl="3" algn="l">
              <a:lnSpc>
                <a:spcPct val="100000"/>
              </a:lnSpc>
              <a:spcBef>
                <a:spcPts val="0"/>
              </a:spcBef>
              <a:spcAft>
                <a:spcPts val="0"/>
              </a:spcAft>
              <a:buSzPts val="1400"/>
              <a:buNone/>
              <a:defRPr/>
            </a:lvl4pPr>
            <a:lvl5pPr lvl="4" algn="l">
              <a:lnSpc>
                <a:spcPct val="100000"/>
              </a:lnSpc>
              <a:spcBef>
                <a:spcPts val="0"/>
              </a:spcBef>
              <a:spcAft>
                <a:spcPts val="0"/>
              </a:spcAft>
              <a:buSzPts val="1400"/>
              <a:buNone/>
              <a:defRPr/>
            </a:lvl5pPr>
            <a:lvl6pPr lvl="5" algn="l">
              <a:lnSpc>
                <a:spcPct val="100000"/>
              </a:lnSpc>
              <a:spcBef>
                <a:spcPts val="0"/>
              </a:spcBef>
              <a:spcAft>
                <a:spcPts val="0"/>
              </a:spcAft>
              <a:buSzPts val="1400"/>
              <a:buNone/>
              <a:defRPr/>
            </a:lvl6pPr>
            <a:lvl7pPr lvl="6" algn="l">
              <a:lnSpc>
                <a:spcPct val="100000"/>
              </a:lnSpc>
              <a:spcBef>
                <a:spcPts val="0"/>
              </a:spcBef>
              <a:spcAft>
                <a:spcPts val="0"/>
              </a:spcAft>
              <a:buSzPts val="1400"/>
              <a:buNone/>
              <a:defRPr/>
            </a:lvl7pPr>
            <a:lvl8pPr lvl="7" algn="l">
              <a:lnSpc>
                <a:spcPct val="100000"/>
              </a:lnSpc>
              <a:spcBef>
                <a:spcPts val="0"/>
              </a:spcBef>
              <a:spcAft>
                <a:spcPts val="0"/>
              </a:spcAft>
              <a:buSzPts val="1400"/>
              <a:buNone/>
              <a:defRPr/>
            </a:lvl8pPr>
            <a:lvl9pPr lvl="8" algn="l">
              <a:lnSpc>
                <a:spcPct val="100000"/>
              </a:lnSpc>
              <a:spcBef>
                <a:spcPts val="0"/>
              </a:spcBef>
              <a:spcAft>
                <a:spcPts val="0"/>
              </a:spcAft>
              <a:buSzPts val="1400"/>
              <a:buNone/>
              <a:defRPr/>
            </a:lvl9pPr>
          </a:lstStyle>
          <a:p/>
        </p:txBody>
      </p:sp>
      <p:sp>
        <p:nvSpPr>
          <p:cNvPr id="135" name="Google Shape;135;p20"/>
          <p:cNvSpPr txBox="1"/>
          <p:nvPr>
            <p:ph idx="1" type="body"/>
          </p:nvPr>
        </p:nvSpPr>
        <p:spPr>
          <a:xfrm>
            <a:off x="252000" y="1280160"/>
            <a:ext cx="6480000" cy="2952000"/>
          </a:xfrm>
          <a:prstGeom prst="rect">
            <a:avLst/>
          </a:prstGeom>
          <a:noFill/>
          <a:ln>
            <a:noFill/>
          </a:ln>
        </p:spPr>
        <p:txBody>
          <a:bodyPr anchorCtr="0" anchor="t" bIns="0" lIns="0" spcFirstLastPara="1" rIns="0" wrap="square" tIns="0">
            <a:noAutofit/>
          </a:bodyPr>
          <a:lstStyle>
            <a:lvl1pPr indent="-228600" lvl="0" marL="457200" algn="l">
              <a:lnSpc>
                <a:spcPct val="95000"/>
              </a:lnSpc>
              <a:spcBef>
                <a:spcPts val="0"/>
              </a:spcBef>
              <a:spcAft>
                <a:spcPts val="0"/>
              </a:spcAft>
              <a:buClr>
                <a:schemeClr val="dk1"/>
              </a:buClr>
              <a:buSzPts val="1300"/>
              <a:buFont typeface="Avenir"/>
              <a:buNone/>
              <a:defRPr/>
            </a:lvl1pPr>
            <a:lvl2pPr indent="-228600" lvl="1" marL="914400" algn="l">
              <a:lnSpc>
                <a:spcPct val="95000"/>
              </a:lnSpc>
              <a:spcBef>
                <a:spcPts val="0"/>
              </a:spcBef>
              <a:spcAft>
                <a:spcPts val="0"/>
              </a:spcAft>
              <a:buClr>
                <a:schemeClr val="dk1"/>
              </a:buClr>
              <a:buSzPts val="1300"/>
              <a:buFont typeface="Avenir"/>
              <a:buNone/>
              <a:defRPr/>
            </a:lvl2pPr>
            <a:lvl3pPr indent="-228600" lvl="2" marL="1371600" algn="l">
              <a:lnSpc>
                <a:spcPct val="95000"/>
              </a:lnSpc>
              <a:spcBef>
                <a:spcPts val="0"/>
              </a:spcBef>
              <a:spcAft>
                <a:spcPts val="0"/>
              </a:spcAft>
              <a:buClr>
                <a:schemeClr val="dk1"/>
              </a:buClr>
              <a:buSzPts val="1300"/>
              <a:buFont typeface="Avenir"/>
              <a:buNone/>
              <a:defRPr/>
            </a:lvl3pPr>
            <a:lvl4pPr indent="-228600" lvl="3" marL="1828800" algn="l">
              <a:lnSpc>
                <a:spcPct val="95000"/>
              </a:lnSpc>
              <a:spcBef>
                <a:spcPts val="0"/>
              </a:spcBef>
              <a:spcAft>
                <a:spcPts val="0"/>
              </a:spcAft>
              <a:buClr>
                <a:schemeClr val="dk1"/>
              </a:buClr>
              <a:buSzPts val="1300"/>
              <a:buFont typeface="Avenir"/>
              <a:buNone/>
              <a:defRPr/>
            </a:lvl4pPr>
            <a:lvl5pPr indent="-228600" lvl="4" marL="2286000" algn="l">
              <a:lnSpc>
                <a:spcPct val="95000"/>
              </a:lnSpc>
              <a:spcBef>
                <a:spcPts val="0"/>
              </a:spcBef>
              <a:spcAft>
                <a:spcPts val="0"/>
              </a:spcAft>
              <a:buClr>
                <a:schemeClr val="dk1"/>
              </a:buClr>
              <a:buSzPts val="1300"/>
              <a:buFont typeface="Avenir"/>
              <a:buNone/>
              <a:defRPr/>
            </a:lvl5pPr>
            <a:lvl6pPr indent="-342900" lvl="5" marL="2743200" algn="l">
              <a:lnSpc>
                <a:spcPct val="90000"/>
              </a:lnSpc>
              <a:spcBef>
                <a:spcPts val="375"/>
              </a:spcBef>
              <a:spcAft>
                <a:spcPts val="0"/>
              </a:spcAft>
              <a:buClr>
                <a:schemeClr val="dk1"/>
              </a:buClr>
              <a:buSzPts val="1800"/>
              <a:buChar char="•"/>
              <a:defRPr/>
            </a:lvl6pPr>
            <a:lvl7pPr indent="-342900" lvl="6" marL="3200400" algn="l">
              <a:lnSpc>
                <a:spcPct val="90000"/>
              </a:lnSpc>
              <a:spcBef>
                <a:spcPts val="375"/>
              </a:spcBef>
              <a:spcAft>
                <a:spcPts val="0"/>
              </a:spcAft>
              <a:buClr>
                <a:schemeClr val="dk1"/>
              </a:buClr>
              <a:buSzPts val="1800"/>
              <a:buChar char="•"/>
              <a:defRPr/>
            </a:lvl7pPr>
            <a:lvl8pPr indent="-342900" lvl="7" marL="3657600" algn="l">
              <a:lnSpc>
                <a:spcPct val="90000"/>
              </a:lnSpc>
              <a:spcBef>
                <a:spcPts val="375"/>
              </a:spcBef>
              <a:spcAft>
                <a:spcPts val="0"/>
              </a:spcAft>
              <a:buClr>
                <a:schemeClr val="dk1"/>
              </a:buClr>
              <a:buSzPts val="1800"/>
              <a:buChar char="•"/>
              <a:defRPr/>
            </a:lvl8pPr>
            <a:lvl9pPr indent="-342900" lvl="8" marL="4114800" algn="l">
              <a:lnSpc>
                <a:spcPct val="90000"/>
              </a:lnSpc>
              <a:spcBef>
                <a:spcPts val="375"/>
              </a:spcBef>
              <a:spcAft>
                <a:spcPts val="0"/>
              </a:spcAft>
              <a:buClr>
                <a:schemeClr val="dk1"/>
              </a:buClr>
              <a:buSzPts val="1800"/>
              <a:buChar char="•"/>
              <a:defRPr/>
            </a:lvl9pPr>
          </a:lstStyle>
          <a:p/>
        </p:txBody>
      </p:sp>
    </p:spTree>
  </p:cSld>
  <p:clrMapOvr>
    <a:masterClrMapping/>
  </p:clrMapOvr>
</p:sldLayout>
</file>

<file path=ppt/slideLayouts/slideLayout20.xml><?xml version="1.0" encoding="utf-8"?>
<p:sldLayout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matchingName="Blank 1" type="blank">
  <p:cSld name="BLANK">
    <p:spTree>
      <p:nvGrpSpPr>
        <p:cNvPr id="136" name="Shape 136"/>
        <p:cNvGrpSpPr/>
        <p:nvPr/>
      </p:nvGrpSpPr>
      <p:grpSpPr>
        <a:xfrm>
          <a:off x="0" y="0"/>
          <a:ext cx="0" cy="0"/>
          <a:chOff x="0" y="0"/>
          <a:chExt cx="0" cy="0"/>
        </a:xfrm>
      </p:grpSpPr>
      <p:sp>
        <p:nvSpPr>
          <p:cNvPr id="137" name="Google Shape;137;p21"/>
          <p:cNvSpPr txBox="1"/>
          <p:nvPr>
            <p:ph idx="12" type="sldNum"/>
          </p:nvPr>
        </p:nvSpPr>
        <p:spPr>
          <a:xfrm>
            <a:off x="194950" y="4962000"/>
            <a:ext cx="720000" cy="180000"/>
          </a:xfrm>
          <a:prstGeom prst="rect">
            <a:avLst/>
          </a:prstGeom>
          <a:noFill/>
          <a:ln>
            <a:noFill/>
          </a:ln>
        </p:spPr>
        <p:txBody>
          <a:bodyPr anchorCtr="0" anchor="t" bIns="0" lIns="0" spcFirstLastPara="1" rIns="0" wrap="square" tIns="0">
            <a:noAutofit/>
          </a:bodyPr>
          <a:lstStyle>
            <a:lvl1pPr indent="0" lvl="0" marL="0" marR="0" algn="l">
              <a:lnSpc>
                <a:spcPct val="100000"/>
              </a:lnSpc>
              <a:spcBef>
                <a:spcPts val="0"/>
              </a:spcBef>
              <a:spcAft>
                <a:spcPts val="0"/>
              </a:spcAft>
              <a:buClr>
                <a:srgbClr val="000000"/>
              </a:buClr>
              <a:buSzPts val="1000"/>
              <a:buFont typeface="Arial"/>
              <a:buNone/>
              <a:defRPr b="0" i="0" sz="1000" u="none" cap="none" strike="noStrike">
                <a:solidFill>
                  <a:schemeClr val="dk2"/>
                </a:solidFill>
                <a:latin typeface="Poppins"/>
                <a:ea typeface="Poppins"/>
                <a:cs typeface="Poppins"/>
                <a:sym typeface="Poppins"/>
              </a:defRPr>
            </a:lvl1pPr>
            <a:lvl2pPr indent="0" lvl="1" marL="0" marR="0" algn="l">
              <a:lnSpc>
                <a:spcPct val="100000"/>
              </a:lnSpc>
              <a:spcBef>
                <a:spcPts val="0"/>
              </a:spcBef>
              <a:spcAft>
                <a:spcPts val="0"/>
              </a:spcAft>
              <a:buClr>
                <a:srgbClr val="000000"/>
              </a:buClr>
              <a:buSzPts val="1000"/>
              <a:buFont typeface="Arial"/>
              <a:buNone/>
              <a:defRPr b="0" i="0" sz="1000" u="none" cap="none" strike="noStrike">
                <a:solidFill>
                  <a:schemeClr val="dk2"/>
                </a:solidFill>
                <a:latin typeface="Poppins"/>
                <a:ea typeface="Poppins"/>
                <a:cs typeface="Poppins"/>
                <a:sym typeface="Poppins"/>
              </a:defRPr>
            </a:lvl2pPr>
            <a:lvl3pPr indent="0" lvl="2" marL="0" marR="0" algn="l">
              <a:lnSpc>
                <a:spcPct val="100000"/>
              </a:lnSpc>
              <a:spcBef>
                <a:spcPts val="0"/>
              </a:spcBef>
              <a:spcAft>
                <a:spcPts val="0"/>
              </a:spcAft>
              <a:buClr>
                <a:srgbClr val="000000"/>
              </a:buClr>
              <a:buSzPts val="1000"/>
              <a:buFont typeface="Arial"/>
              <a:buNone/>
              <a:defRPr b="0" i="0" sz="1000" u="none" cap="none" strike="noStrike">
                <a:solidFill>
                  <a:schemeClr val="dk2"/>
                </a:solidFill>
                <a:latin typeface="Poppins"/>
                <a:ea typeface="Poppins"/>
                <a:cs typeface="Poppins"/>
                <a:sym typeface="Poppins"/>
              </a:defRPr>
            </a:lvl3pPr>
            <a:lvl4pPr indent="0" lvl="3" marL="0" marR="0" algn="l">
              <a:lnSpc>
                <a:spcPct val="100000"/>
              </a:lnSpc>
              <a:spcBef>
                <a:spcPts val="0"/>
              </a:spcBef>
              <a:spcAft>
                <a:spcPts val="0"/>
              </a:spcAft>
              <a:buClr>
                <a:srgbClr val="000000"/>
              </a:buClr>
              <a:buSzPts val="1000"/>
              <a:buFont typeface="Arial"/>
              <a:buNone/>
              <a:defRPr b="0" i="0" sz="1000" u="none" cap="none" strike="noStrike">
                <a:solidFill>
                  <a:schemeClr val="dk2"/>
                </a:solidFill>
                <a:latin typeface="Poppins"/>
                <a:ea typeface="Poppins"/>
                <a:cs typeface="Poppins"/>
                <a:sym typeface="Poppins"/>
              </a:defRPr>
            </a:lvl4pPr>
            <a:lvl5pPr indent="0" lvl="4" marL="0" marR="0" algn="l">
              <a:lnSpc>
                <a:spcPct val="100000"/>
              </a:lnSpc>
              <a:spcBef>
                <a:spcPts val="0"/>
              </a:spcBef>
              <a:spcAft>
                <a:spcPts val="0"/>
              </a:spcAft>
              <a:buClr>
                <a:srgbClr val="000000"/>
              </a:buClr>
              <a:buSzPts val="1000"/>
              <a:buFont typeface="Arial"/>
              <a:buNone/>
              <a:defRPr b="0" i="0" sz="1000" u="none" cap="none" strike="noStrike">
                <a:solidFill>
                  <a:schemeClr val="dk2"/>
                </a:solidFill>
                <a:latin typeface="Poppins"/>
                <a:ea typeface="Poppins"/>
                <a:cs typeface="Poppins"/>
                <a:sym typeface="Poppins"/>
              </a:defRPr>
            </a:lvl5pPr>
            <a:lvl6pPr indent="0" lvl="5" marL="0" marR="0" algn="l">
              <a:lnSpc>
                <a:spcPct val="100000"/>
              </a:lnSpc>
              <a:spcBef>
                <a:spcPts val="0"/>
              </a:spcBef>
              <a:spcAft>
                <a:spcPts val="0"/>
              </a:spcAft>
              <a:buClr>
                <a:srgbClr val="000000"/>
              </a:buClr>
              <a:buSzPts val="1000"/>
              <a:buFont typeface="Arial"/>
              <a:buNone/>
              <a:defRPr b="0" i="0" sz="1000" u="none" cap="none" strike="noStrike">
                <a:solidFill>
                  <a:schemeClr val="dk2"/>
                </a:solidFill>
                <a:latin typeface="Poppins"/>
                <a:ea typeface="Poppins"/>
                <a:cs typeface="Poppins"/>
                <a:sym typeface="Poppins"/>
              </a:defRPr>
            </a:lvl6pPr>
            <a:lvl7pPr indent="0" lvl="6" marL="0" marR="0" algn="l">
              <a:lnSpc>
                <a:spcPct val="100000"/>
              </a:lnSpc>
              <a:spcBef>
                <a:spcPts val="0"/>
              </a:spcBef>
              <a:spcAft>
                <a:spcPts val="0"/>
              </a:spcAft>
              <a:buClr>
                <a:srgbClr val="000000"/>
              </a:buClr>
              <a:buSzPts val="1000"/>
              <a:buFont typeface="Arial"/>
              <a:buNone/>
              <a:defRPr b="0" i="0" sz="1000" u="none" cap="none" strike="noStrike">
                <a:solidFill>
                  <a:schemeClr val="dk2"/>
                </a:solidFill>
                <a:latin typeface="Poppins"/>
                <a:ea typeface="Poppins"/>
                <a:cs typeface="Poppins"/>
                <a:sym typeface="Poppins"/>
              </a:defRPr>
            </a:lvl7pPr>
            <a:lvl8pPr indent="0" lvl="7" marL="0" marR="0" algn="l">
              <a:lnSpc>
                <a:spcPct val="100000"/>
              </a:lnSpc>
              <a:spcBef>
                <a:spcPts val="0"/>
              </a:spcBef>
              <a:spcAft>
                <a:spcPts val="0"/>
              </a:spcAft>
              <a:buClr>
                <a:srgbClr val="000000"/>
              </a:buClr>
              <a:buSzPts val="1000"/>
              <a:buFont typeface="Arial"/>
              <a:buNone/>
              <a:defRPr b="0" i="0" sz="1000" u="none" cap="none" strike="noStrike">
                <a:solidFill>
                  <a:schemeClr val="dk2"/>
                </a:solidFill>
                <a:latin typeface="Poppins"/>
                <a:ea typeface="Poppins"/>
                <a:cs typeface="Poppins"/>
                <a:sym typeface="Poppins"/>
              </a:defRPr>
            </a:lvl8pPr>
            <a:lvl9pPr indent="0" lvl="8" marL="0" marR="0" algn="l">
              <a:lnSpc>
                <a:spcPct val="100000"/>
              </a:lnSpc>
              <a:spcBef>
                <a:spcPts val="0"/>
              </a:spcBef>
              <a:spcAft>
                <a:spcPts val="0"/>
              </a:spcAft>
              <a:buClr>
                <a:srgbClr val="000000"/>
              </a:buClr>
              <a:buSzPts val="1000"/>
              <a:buFont typeface="Arial"/>
              <a:buNone/>
              <a:defRPr b="0" i="0" sz="1000" u="none" cap="none" strike="noStrike">
                <a:solidFill>
                  <a:schemeClr val="dk2"/>
                </a:solidFill>
                <a:latin typeface="Poppins"/>
                <a:ea typeface="Poppins"/>
                <a:cs typeface="Poppins"/>
                <a:sym typeface="Poppins"/>
              </a:defRPr>
            </a:lvl9pPr>
          </a:lstStyle>
          <a:p>
            <a:pPr indent="0" lvl="0" marL="0" rtl="0" algn="l">
              <a:spcBef>
                <a:spcPts val="0"/>
              </a:spcBef>
              <a:spcAft>
                <a:spcPts val="0"/>
              </a:spcAft>
              <a:buNone/>
            </a:pPr>
            <a:r>
              <a:rPr lang="en"/>
              <a:t>page </a:t>
            </a:r>
            <a:fld id="{00000000-1234-1234-1234-123412341234}" type="slidenum">
              <a:rPr lang="en"/>
              <a:t>‹#›</a:t>
            </a:fld>
            <a:endParaRPr/>
          </a:p>
        </p:txBody>
      </p:sp>
    </p:spTree>
  </p:cSld>
  <p:clrMapOvr>
    <a:masterClrMapping/>
  </p:clrMapOvr>
</p:sldLayout>
</file>

<file path=ppt/slideLayouts/slideLayout21.xml><?xml version="1.0" encoding="utf-8"?>
<p:sldLayout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matchingName="8-content">
  <p:cSld name="1_8-content">
    <p:bg>
      <p:bgPr>
        <a:solidFill>
          <a:schemeClr val="lt1"/>
        </a:solidFill>
      </p:bgPr>
    </p:bg>
    <p:spTree>
      <p:nvGrpSpPr>
        <p:cNvPr id="138" name="Shape 138"/>
        <p:cNvGrpSpPr/>
        <p:nvPr/>
      </p:nvGrpSpPr>
      <p:grpSpPr>
        <a:xfrm>
          <a:off x="0" y="0"/>
          <a:ext cx="0" cy="0"/>
          <a:chOff x="0" y="0"/>
          <a:chExt cx="0" cy="0"/>
        </a:xfrm>
      </p:grpSpPr>
      <p:pic>
        <p:nvPicPr>
          <p:cNvPr id="139" name="Google Shape;139;p22"/>
          <p:cNvPicPr preferRelativeResize="0"/>
          <p:nvPr/>
        </p:nvPicPr>
        <p:blipFill rotWithShape="1">
          <a:blip r:embed="rId2">
            <a:alphaModFix/>
          </a:blip>
          <a:srcRect b="0" l="0" r="0" t="0"/>
          <a:stretch/>
        </p:blipFill>
        <p:spPr>
          <a:xfrm>
            <a:off x="7654825" y="4601000"/>
            <a:ext cx="1272801" cy="428200"/>
          </a:xfrm>
          <a:prstGeom prst="rect">
            <a:avLst/>
          </a:prstGeom>
          <a:noFill/>
          <a:ln>
            <a:noFill/>
          </a:ln>
        </p:spPr>
      </p:pic>
      <p:sp>
        <p:nvSpPr>
          <p:cNvPr id="140" name="Google Shape;140;p22"/>
          <p:cNvSpPr txBox="1"/>
          <p:nvPr>
            <p:ph type="ctrTitle"/>
          </p:nvPr>
        </p:nvSpPr>
        <p:spPr>
          <a:xfrm>
            <a:off x="509800" y="361375"/>
            <a:ext cx="7983900" cy="598800"/>
          </a:xfrm>
          <a:prstGeom prst="rect">
            <a:avLst/>
          </a:prstGeom>
          <a:noFill/>
          <a:ln>
            <a:noFill/>
          </a:ln>
        </p:spPr>
        <p:txBody>
          <a:bodyPr anchorCtr="0" anchor="ctr" bIns="91425" lIns="91425" spcFirstLastPara="1" rIns="91425" wrap="square" tIns="91425">
            <a:noAutofit/>
          </a:bodyPr>
          <a:lstStyle>
            <a:lvl1pPr lvl="0" rtl="0" algn="l">
              <a:lnSpc>
                <a:spcPct val="100000"/>
              </a:lnSpc>
              <a:spcBef>
                <a:spcPts val="0"/>
              </a:spcBef>
              <a:spcAft>
                <a:spcPts val="0"/>
              </a:spcAft>
              <a:buClr>
                <a:srgbClr val="5495FC"/>
              </a:buClr>
              <a:buSzPts val="1600"/>
              <a:buFont typeface="Roboto Medium"/>
              <a:buNone/>
              <a:defRPr b="0" i="0" sz="2600">
                <a:solidFill>
                  <a:srgbClr val="5495FC"/>
                </a:solidFill>
                <a:latin typeface="Roboto Light"/>
                <a:ea typeface="Roboto Light"/>
                <a:cs typeface="Roboto Light"/>
                <a:sym typeface="Roboto Light"/>
              </a:defRPr>
            </a:lvl1pPr>
            <a:lvl2pPr lvl="1" rtl="0" algn="l">
              <a:lnSpc>
                <a:spcPct val="100000"/>
              </a:lnSpc>
              <a:spcBef>
                <a:spcPts val="0"/>
              </a:spcBef>
              <a:spcAft>
                <a:spcPts val="0"/>
              </a:spcAft>
              <a:buClr>
                <a:srgbClr val="5495FC"/>
              </a:buClr>
              <a:buSzPts val="2000"/>
              <a:buFont typeface="Roboto Medium"/>
              <a:buNone/>
              <a:defRPr sz="2000">
                <a:solidFill>
                  <a:srgbClr val="5495FC"/>
                </a:solidFill>
                <a:latin typeface="Roboto Medium"/>
                <a:ea typeface="Roboto Medium"/>
                <a:cs typeface="Roboto Medium"/>
                <a:sym typeface="Roboto Medium"/>
              </a:defRPr>
            </a:lvl2pPr>
            <a:lvl3pPr lvl="2" rtl="0" algn="l">
              <a:lnSpc>
                <a:spcPct val="100000"/>
              </a:lnSpc>
              <a:spcBef>
                <a:spcPts val="0"/>
              </a:spcBef>
              <a:spcAft>
                <a:spcPts val="0"/>
              </a:spcAft>
              <a:buClr>
                <a:srgbClr val="5495FC"/>
              </a:buClr>
              <a:buSzPts val="2000"/>
              <a:buFont typeface="Roboto Medium"/>
              <a:buNone/>
              <a:defRPr sz="2000">
                <a:solidFill>
                  <a:srgbClr val="5495FC"/>
                </a:solidFill>
                <a:latin typeface="Roboto Medium"/>
                <a:ea typeface="Roboto Medium"/>
                <a:cs typeface="Roboto Medium"/>
                <a:sym typeface="Roboto Medium"/>
              </a:defRPr>
            </a:lvl3pPr>
            <a:lvl4pPr lvl="3" rtl="0" algn="l">
              <a:lnSpc>
                <a:spcPct val="100000"/>
              </a:lnSpc>
              <a:spcBef>
                <a:spcPts val="0"/>
              </a:spcBef>
              <a:spcAft>
                <a:spcPts val="0"/>
              </a:spcAft>
              <a:buClr>
                <a:srgbClr val="5495FC"/>
              </a:buClr>
              <a:buSzPts val="2000"/>
              <a:buFont typeface="Roboto Medium"/>
              <a:buNone/>
              <a:defRPr sz="2000">
                <a:solidFill>
                  <a:srgbClr val="5495FC"/>
                </a:solidFill>
                <a:latin typeface="Roboto Medium"/>
                <a:ea typeface="Roboto Medium"/>
                <a:cs typeface="Roboto Medium"/>
                <a:sym typeface="Roboto Medium"/>
              </a:defRPr>
            </a:lvl4pPr>
            <a:lvl5pPr lvl="4" rtl="0" algn="l">
              <a:lnSpc>
                <a:spcPct val="100000"/>
              </a:lnSpc>
              <a:spcBef>
                <a:spcPts val="0"/>
              </a:spcBef>
              <a:spcAft>
                <a:spcPts val="0"/>
              </a:spcAft>
              <a:buClr>
                <a:srgbClr val="5495FC"/>
              </a:buClr>
              <a:buSzPts val="2000"/>
              <a:buFont typeface="Roboto Medium"/>
              <a:buNone/>
              <a:defRPr sz="2000">
                <a:solidFill>
                  <a:srgbClr val="5495FC"/>
                </a:solidFill>
                <a:latin typeface="Roboto Medium"/>
                <a:ea typeface="Roboto Medium"/>
                <a:cs typeface="Roboto Medium"/>
                <a:sym typeface="Roboto Medium"/>
              </a:defRPr>
            </a:lvl5pPr>
            <a:lvl6pPr lvl="5" rtl="0" algn="l">
              <a:lnSpc>
                <a:spcPct val="100000"/>
              </a:lnSpc>
              <a:spcBef>
                <a:spcPts val="0"/>
              </a:spcBef>
              <a:spcAft>
                <a:spcPts val="0"/>
              </a:spcAft>
              <a:buClr>
                <a:srgbClr val="5495FC"/>
              </a:buClr>
              <a:buSzPts val="2000"/>
              <a:buFont typeface="Roboto Medium"/>
              <a:buNone/>
              <a:defRPr sz="2000">
                <a:solidFill>
                  <a:srgbClr val="5495FC"/>
                </a:solidFill>
                <a:latin typeface="Roboto Medium"/>
                <a:ea typeface="Roboto Medium"/>
                <a:cs typeface="Roboto Medium"/>
                <a:sym typeface="Roboto Medium"/>
              </a:defRPr>
            </a:lvl6pPr>
            <a:lvl7pPr lvl="6" rtl="0" algn="l">
              <a:lnSpc>
                <a:spcPct val="100000"/>
              </a:lnSpc>
              <a:spcBef>
                <a:spcPts val="0"/>
              </a:spcBef>
              <a:spcAft>
                <a:spcPts val="0"/>
              </a:spcAft>
              <a:buClr>
                <a:srgbClr val="5495FC"/>
              </a:buClr>
              <a:buSzPts val="2000"/>
              <a:buFont typeface="Roboto Medium"/>
              <a:buNone/>
              <a:defRPr sz="2000">
                <a:solidFill>
                  <a:srgbClr val="5495FC"/>
                </a:solidFill>
                <a:latin typeface="Roboto Medium"/>
                <a:ea typeface="Roboto Medium"/>
                <a:cs typeface="Roboto Medium"/>
                <a:sym typeface="Roboto Medium"/>
              </a:defRPr>
            </a:lvl7pPr>
            <a:lvl8pPr lvl="7" rtl="0" algn="l">
              <a:lnSpc>
                <a:spcPct val="100000"/>
              </a:lnSpc>
              <a:spcBef>
                <a:spcPts val="0"/>
              </a:spcBef>
              <a:spcAft>
                <a:spcPts val="0"/>
              </a:spcAft>
              <a:buClr>
                <a:srgbClr val="5495FC"/>
              </a:buClr>
              <a:buSzPts val="2000"/>
              <a:buFont typeface="Roboto Medium"/>
              <a:buNone/>
              <a:defRPr sz="2000">
                <a:solidFill>
                  <a:srgbClr val="5495FC"/>
                </a:solidFill>
                <a:latin typeface="Roboto Medium"/>
                <a:ea typeface="Roboto Medium"/>
                <a:cs typeface="Roboto Medium"/>
                <a:sym typeface="Roboto Medium"/>
              </a:defRPr>
            </a:lvl8pPr>
            <a:lvl9pPr lvl="8" rtl="0" algn="l">
              <a:lnSpc>
                <a:spcPct val="100000"/>
              </a:lnSpc>
              <a:spcBef>
                <a:spcPts val="0"/>
              </a:spcBef>
              <a:spcAft>
                <a:spcPts val="0"/>
              </a:spcAft>
              <a:buClr>
                <a:srgbClr val="5495FC"/>
              </a:buClr>
              <a:buSzPts val="2000"/>
              <a:buFont typeface="Roboto Medium"/>
              <a:buNone/>
              <a:defRPr sz="2000">
                <a:solidFill>
                  <a:srgbClr val="5495FC"/>
                </a:solidFill>
                <a:latin typeface="Roboto Medium"/>
                <a:ea typeface="Roboto Medium"/>
                <a:cs typeface="Roboto Medium"/>
                <a:sym typeface="Roboto Medium"/>
              </a:defRPr>
            </a:lvl9pPr>
          </a:lstStyle>
          <a:p/>
        </p:txBody>
      </p:sp>
      <p:sp>
        <p:nvSpPr>
          <p:cNvPr id="141" name="Google Shape;141;p22"/>
          <p:cNvSpPr txBox="1"/>
          <p:nvPr>
            <p:ph idx="12" type="sldNum"/>
          </p:nvPr>
        </p:nvSpPr>
        <p:spPr>
          <a:xfrm>
            <a:off x="509809" y="4618301"/>
            <a:ext cx="548700" cy="393600"/>
          </a:xfrm>
          <a:prstGeom prst="rect">
            <a:avLst/>
          </a:prstGeom>
          <a:noFill/>
          <a:ln>
            <a:noFill/>
          </a:ln>
        </p:spPr>
        <p:txBody>
          <a:bodyPr anchorCtr="0" anchor="ctr" bIns="91425" lIns="91425" spcFirstLastPara="1" rIns="91425" wrap="square" tIns="91425">
            <a:normAutofit/>
          </a:bodyPr>
          <a:lstStyle>
            <a:lvl1pPr indent="0" lvl="0" marL="0" marR="0" rtl="0" algn="l">
              <a:lnSpc>
                <a:spcPct val="100000"/>
              </a:lnSpc>
              <a:spcBef>
                <a:spcPts val="0"/>
              </a:spcBef>
              <a:spcAft>
                <a:spcPts val="0"/>
              </a:spcAft>
              <a:buClr>
                <a:srgbClr val="000000"/>
              </a:buClr>
              <a:buSzPts val="1300"/>
              <a:buFont typeface="Arial"/>
              <a:buNone/>
              <a:defRPr b="0" i="0" u="none" cap="none" strike="noStrike">
                <a:solidFill>
                  <a:srgbClr val="5495FC"/>
                </a:solidFill>
                <a:latin typeface="Roboto"/>
                <a:ea typeface="Roboto"/>
                <a:cs typeface="Roboto"/>
                <a:sym typeface="Roboto"/>
              </a:defRPr>
            </a:lvl1pPr>
            <a:lvl2pPr indent="0" lvl="1" marL="0" marR="0" rtl="0" algn="l">
              <a:lnSpc>
                <a:spcPct val="100000"/>
              </a:lnSpc>
              <a:spcBef>
                <a:spcPts val="0"/>
              </a:spcBef>
              <a:spcAft>
                <a:spcPts val="0"/>
              </a:spcAft>
              <a:buClr>
                <a:srgbClr val="000000"/>
              </a:buClr>
              <a:buSzPts val="1300"/>
              <a:buFont typeface="Arial"/>
              <a:buNone/>
              <a:defRPr b="0" i="0" u="none" cap="none" strike="noStrike">
                <a:solidFill>
                  <a:srgbClr val="5495FC"/>
                </a:solidFill>
                <a:latin typeface="Roboto"/>
                <a:ea typeface="Roboto"/>
                <a:cs typeface="Roboto"/>
                <a:sym typeface="Roboto"/>
              </a:defRPr>
            </a:lvl2pPr>
            <a:lvl3pPr indent="0" lvl="2" marL="0" marR="0" rtl="0" algn="l">
              <a:lnSpc>
                <a:spcPct val="100000"/>
              </a:lnSpc>
              <a:spcBef>
                <a:spcPts val="0"/>
              </a:spcBef>
              <a:spcAft>
                <a:spcPts val="0"/>
              </a:spcAft>
              <a:buClr>
                <a:srgbClr val="000000"/>
              </a:buClr>
              <a:buSzPts val="1300"/>
              <a:buFont typeface="Arial"/>
              <a:buNone/>
              <a:defRPr b="0" i="0" u="none" cap="none" strike="noStrike">
                <a:solidFill>
                  <a:srgbClr val="5495FC"/>
                </a:solidFill>
                <a:latin typeface="Roboto"/>
                <a:ea typeface="Roboto"/>
                <a:cs typeface="Roboto"/>
                <a:sym typeface="Roboto"/>
              </a:defRPr>
            </a:lvl3pPr>
            <a:lvl4pPr indent="0" lvl="3" marL="0" marR="0" rtl="0" algn="l">
              <a:lnSpc>
                <a:spcPct val="100000"/>
              </a:lnSpc>
              <a:spcBef>
                <a:spcPts val="0"/>
              </a:spcBef>
              <a:spcAft>
                <a:spcPts val="0"/>
              </a:spcAft>
              <a:buClr>
                <a:srgbClr val="000000"/>
              </a:buClr>
              <a:buSzPts val="1300"/>
              <a:buFont typeface="Arial"/>
              <a:buNone/>
              <a:defRPr b="0" i="0" u="none" cap="none" strike="noStrike">
                <a:solidFill>
                  <a:srgbClr val="5495FC"/>
                </a:solidFill>
                <a:latin typeface="Roboto"/>
                <a:ea typeface="Roboto"/>
                <a:cs typeface="Roboto"/>
                <a:sym typeface="Roboto"/>
              </a:defRPr>
            </a:lvl4pPr>
            <a:lvl5pPr indent="0" lvl="4" marL="0" marR="0" rtl="0" algn="l">
              <a:lnSpc>
                <a:spcPct val="100000"/>
              </a:lnSpc>
              <a:spcBef>
                <a:spcPts val="0"/>
              </a:spcBef>
              <a:spcAft>
                <a:spcPts val="0"/>
              </a:spcAft>
              <a:buClr>
                <a:srgbClr val="000000"/>
              </a:buClr>
              <a:buSzPts val="1300"/>
              <a:buFont typeface="Arial"/>
              <a:buNone/>
              <a:defRPr b="0" i="0" u="none" cap="none" strike="noStrike">
                <a:solidFill>
                  <a:srgbClr val="5495FC"/>
                </a:solidFill>
                <a:latin typeface="Roboto"/>
                <a:ea typeface="Roboto"/>
                <a:cs typeface="Roboto"/>
                <a:sym typeface="Roboto"/>
              </a:defRPr>
            </a:lvl5pPr>
            <a:lvl6pPr indent="0" lvl="5" marL="0" marR="0" rtl="0" algn="l">
              <a:lnSpc>
                <a:spcPct val="100000"/>
              </a:lnSpc>
              <a:spcBef>
                <a:spcPts val="0"/>
              </a:spcBef>
              <a:spcAft>
                <a:spcPts val="0"/>
              </a:spcAft>
              <a:buClr>
                <a:srgbClr val="000000"/>
              </a:buClr>
              <a:buSzPts val="1300"/>
              <a:buFont typeface="Arial"/>
              <a:buNone/>
              <a:defRPr b="0" i="0" u="none" cap="none" strike="noStrike">
                <a:solidFill>
                  <a:srgbClr val="5495FC"/>
                </a:solidFill>
                <a:latin typeface="Roboto"/>
                <a:ea typeface="Roboto"/>
                <a:cs typeface="Roboto"/>
                <a:sym typeface="Roboto"/>
              </a:defRPr>
            </a:lvl6pPr>
            <a:lvl7pPr indent="0" lvl="6" marL="0" marR="0" rtl="0" algn="l">
              <a:lnSpc>
                <a:spcPct val="100000"/>
              </a:lnSpc>
              <a:spcBef>
                <a:spcPts val="0"/>
              </a:spcBef>
              <a:spcAft>
                <a:spcPts val="0"/>
              </a:spcAft>
              <a:buClr>
                <a:srgbClr val="000000"/>
              </a:buClr>
              <a:buSzPts val="1300"/>
              <a:buFont typeface="Arial"/>
              <a:buNone/>
              <a:defRPr b="0" i="0" u="none" cap="none" strike="noStrike">
                <a:solidFill>
                  <a:srgbClr val="5495FC"/>
                </a:solidFill>
                <a:latin typeface="Roboto"/>
                <a:ea typeface="Roboto"/>
                <a:cs typeface="Roboto"/>
                <a:sym typeface="Roboto"/>
              </a:defRPr>
            </a:lvl7pPr>
            <a:lvl8pPr indent="0" lvl="7" marL="0" marR="0" rtl="0" algn="l">
              <a:lnSpc>
                <a:spcPct val="100000"/>
              </a:lnSpc>
              <a:spcBef>
                <a:spcPts val="0"/>
              </a:spcBef>
              <a:spcAft>
                <a:spcPts val="0"/>
              </a:spcAft>
              <a:buClr>
                <a:srgbClr val="000000"/>
              </a:buClr>
              <a:buSzPts val="1300"/>
              <a:buFont typeface="Arial"/>
              <a:buNone/>
              <a:defRPr b="0" i="0" u="none" cap="none" strike="noStrike">
                <a:solidFill>
                  <a:srgbClr val="5495FC"/>
                </a:solidFill>
                <a:latin typeface="Roboto"/>
                <a:ea typeface="Roboto"/>
                <a:cs typeface="Roboto"/>
                <a:sym typeface="Roboto"/>
              </a:defRPr>
            </a:lvl8pPr>
            <a:lvl9pPr indent="0" lvl="8" marL="0" marR="0" rtl="0" algn="l">
              <a:lnSpc>
                <a:spcPct val="100000"/>
              </a:lnSpc>
              <a:spcBef>
                <a:spcPts val="0"/>
              </a:spcBef>
              <a:spcAft>
                <a:spcPts val="0"/>
              </a:spcAft>
              <a:buClr>
                <a:srgbClr val="000000"/>
              </a:buClr>
              <a:buSzPts val="1300"/>
              <a:buFont typeface="Arial"/>
              <a:buNone/>
              <a:defRPr b="0" i="0" u="none" cap="none" strike="noStrike">
                <a:solidFill>
                  <a:srgbClr val="5495FC"/>
                </a:solidFill>
                <a:latin typeface="Roboto"/>
                <a:ea typeface="Roboto"/>
                <a:cs typeface="Roboto"/>
                <a:sym typeface="Roboto"/>
              </a:defRPr>
            </a:lvl9pPr>
          </a:lstStyle>
          <a:p>
            <a:pPr indent="0" lvl="0" marL="0" rtl="0" algn="l">
              <a:spcBef>
                <a:spcPts val="0"/>
              </a:spcBef>
              <a:spcAft>
                <a:spcPts val="0"/>
              </a:spcAft>
              <a:buNone/>
            </a:pPr>
            <a:fld id="{00000000-1234-1234-1234-123412341234}" type="slidenum">
              <a:rPr lang="en"/>
              <a:t>‹#›</a:t>
            </a:fld>
            <a:endParaRPr/>
          </a:p>
        </p:txBody>
      </p:sp>
    </p:spTree>
  </p:cSld>
  <p:clrMapOvr>
    <a:masterClrMapping/>
  </p:clrMapOvr>
</p:sldLayout>
</file>

<file path=ppt/slideMasters/_rels/slideMaster1.xml.rels><?xml version="1.0" encoding="UTF-8" standalone="yes"?><Relationships xmlns="http://schemas.openxmlformats.org/package/2006/relationships"><Relationship Id="rId20" Type="http://schemas.openxmlformats.org/officeDocument/2006/relationships/slideLayout" Target="../slideLayouts/slideLayout20.xml"/><Relationship Id="rId11" Type="http://schemas.openxmlformats.org/officeDocument/2006/relationships/slideLayout" Target="../slideLayouts/slideLayout11.xml"/><Relationship Id="rId22" Type="http://schemas.openxmlformats.org/officeDocument/2006/relationships/theme" Target="../theme/theme2.xml"/><Relationship Id="rId10" Type="http://schemas.openxmlformats.org/officeDocument/2006/relationships/slideLayout" Target="../slideLayouts/slideLayout10.xml"/><Relationship Id="rId21" Type="http://schemas.openxmlformats.org/officeDocument/2006/relationships/slideLayout" Target="../slideLayouts/slideLayout21.xml"/><Relationship Id="rId13" Type="http://schemas.openxmlformats.org/officeDocument/2006/relationships/slideLayout" Target="../slideLayouts/slideLayout13.xml"/><Relationship Id="rId12" Type="http://schemas.openxmlformats.org/officeDocument/2006/relationships/slideLayout" Target="../slideLayouts/slideLayout12.xml"/><Relationship Id="rId1" Type="http://schemas.openxmlformats.org/officeDocument/2006/relationships/slideLayout" Target="../slideLayouts/slideLayout1.xml"/><Relationship Id="rId2" Type="http://schemas.openxmlformats.org/officeDocument/2006/relationships/slideLayout" Target="../slideLayouts/slideLayout2.xml"/><Relationship Id="rId3" Type="http://schemas.openxmlformats.org/officeDocument/2006/relationships/slideLayout" Target="../slideLayouts/slideLayout3.xml"/><Relationship Id="rId4" Type="http://schemas.openxmlformats.org/officeDocument/2006/relationships/slideLayout" Target="../slideLayouts/slideLayout4.xml"/><Relationship Id="rId9" Type="http://schemas.openxmlformats.org/officeDocument/2006/relationships/slideLayout" Target="../slideLayouts/slideLayout9.xml"/><Relationship Id="rId15" Type="http://schemas.openxmlformats.org/officeDocument/2006/relationships/slideLayout" Target="../slideLayouts/slideLayout15.xml"/><Relationship Id="rId14" Type="http://schemas.openxmlformats.org/officeDocument/2006/relationships/slideLayout" Target="../slideLayouts/slideLayout14.xml"/><Relationship Id="rId17" Type="http://schemas.openxmlformats.org/officeDocument/2006/relationships/slideLayout" Target="../slideLayouts/slideLayout17.xml"/><Relationship Id="rId16" Type="http://schemas.openxmlformats.org/officeDocument/2006/relationships/slideLayout" Target="../slideLayouts/slideLayout16.xml"/><Relationship Id="rId5" Type="http://schemas.openxmlformats.org/officeDocument/2006/relationships/slideLayout" Target="../slideLayouts/slideLayout5.xml"/><Relationship Id="rId19" Type="http://schemas.openxmlformats.org/officeDocument/2006/relationships/slideLayout" Target="../slideLayouts/slideLayout19.xml"/><Relationship Id="rId6" Type="http://schemas.openxmlformats.org/officeDocument/2006/relationships/slideLayout" Target="../slideLayouts/slideLayout6.xml"/><Relationship Id="rId18" Type="http://schemas.openxmlformats.org/officeDocument/2006/relationships/slideLayout" Target="../slideLayouts/slideLayout18.xml"/><Relationship Id="rId7" Type="http://schemas.openxmlformats.org/officeDocument/2006/relationships/slideLayout" Target="../slideLayouts/slideLayout7.xml"/><Relationship Id="rId8" Type="http://schemas.openxmlformats.org/officeDocument/2006/relationships/slideLayout" Target="../slideLayouts/slideLayout8.xml"/></Relationships>
</file>

<file path=ppt/slideMasters/slideMaster1.xml><?xml version="1.0" encoding="utf-8"?>
<p:sldMaster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p:cSld name="simple-light-2">
    <p:bg>
      <p:bgPr>
        <a:solidFill>
          <a:schemeClr val="lt1"/>
        </a:solidFill>
      </p:bgPr>
    </p:bg>
    <p:spTree>
      <p:nvGrpSpPr>
        <p:cNvPr id="5" name="Shape 5"/>
        <p:cNvGrpSpPr/>
        <p:nvPr/>
      </p:nvGrpSpPr>
      <p:grpSpPr>
        <a:xfrm>
          <a:off x="0" y="0"/>
          <a:ext cx="0" cy="0"/>
          <a:chOff x="0" y="0"/>
          <a:chExt cx="0" cy="0"/>
        </a:xfrm>
      </p:grpSpPr>
      <p:sp>
        <p:nvSpPr>
          <p:cNvPr id="6" name="Google Shape;6;p1"/>
          <p:cNvSpPr txBox="1"/>
          <p:nvPr>
            <p:ph type="title"/>
          </p:nvPr>
        </p:nvSpPr>
        <p:spPr>
          <a:xfrm>
            <a:off x="311700" y="445025"/>
            <a:ext cx="8520600" cy="572700"/>
          </a:xfrm>
          <a:prstGeom prst="rect">
            <a:avLst/>
          </a:prstGeom>
          <a:noFill/>
          <a:ln>
            <a:noFill/>
          </a:ln>
        </p:spPr>
        <p:txBody>
          <a:bodyPr anchorCtr="0" anchor="t" bIns="91425" lIns="91425" spcFirstLastPara="1" rIns="91425" wrap="square" tIns="91425">
            <a:normAutofit/>
          </a:bodyPr>
          <a:lstStyle>
            <a:lvl1pPr lvl="0" marR="0" rtl="0" algn="l">
              <a:lnSpc>
                <a:spcPct val="100000"/>
              </a:lnSpc>
              <a:spcBef>
                <a:spcPts val="0"/>
              </a:spcBef>
              <a:spcAft>
                <a:spcPts val="0"/>
              </a:spcAft>
              <a:buClr>
                <a:srgbClr val="434343"/>
              </a:buClr>
              <a:buSzPts val="2600"/>
              <a:buFont typeface="Poppins"/>
              <a:buNone/>
              <a:defRPr b="0" i="0" sz="2600" u="none" cap="none" strike="noStrike">
                <a:solidFill>
                  <a:srgbClr val="434343"/>
                </a:solidFill>
                <a:latin typeface="Poppins"/>
                <a:ea typeface="Poppins"/>
                <a:cs typeface="Poppins"/>
                <a:sym typeface="Poppins"/>
              </a:defRPr>
            </a:lvl1pPr>
            <a:lvl2pPr lvl="1" marR="0" rtl="0" algn="l">
              <a:lnSpc>
                <a:spcPct val="100000"/>
              </a:lnSpc>
              <a:spcBef>
                <a:spcPts val="0"/>
              </a:spcBef>
              <a:spcAft>
                <a:spcPts val="0"/>
              </a:spcAft>
              <a:buClr>
                <a:srgbClr val="434343"/>
              </a:buClr>
              <a:buSzPts val="2800"/>
              <a:buFont typeface="Arial"/>
              <a:buNone/>
              <a:defRPr b="0" i="0" sz="2800" u="none" cap="none" strike="noStrike">
                <a:solidFill>
                  <a:srgbClr val="434343"/>
                </a:solidFill>
                <a:latin typeface="Arial"/>
                <a:ea typeface="Arial"/>
                <a:cs typeface="Arial"/>
                <a:sym typeface="Arial"/>
              </a:defRPr>
            </a:lvl2pPr>
            <a:lvl3pPr lvl="2" marR="0" rtl="0" algn="l">
              <a:lnSpc>
                <a:spcPct val="100000"/>
              </a:lnSpc>
              <a:spcBef>
                <a:spcPts val="0"/>
              </a:spcBef>
              <a:spcAft>
                <a:spcPts val="0"/>
              </a:spcAft>
              <a:buClr>
                <a:srgbClr val="434343"/>
              </a:buClr>
              <a:buSzPts val="2800"/>
              <a:buFont typeface="Arial"/>
              <a:buNone/>
              <a:defRPr b="0" i="0" sz="2800" u="none" cap="none" strike="noStrike">
                <a:solidFill>
                  <a:srgbClr val="434343"/>
                </a:solidFill>
                <a:latin typeface="Arial"/>
                <a:ea typeface="Arial"/>
                <a:cs typeface="Arial"/>
                <a:sym typeface="Arial"/>
              </a:defRPr>
            </a:lvl3pPr>
            <a:lvl4pPr lvl="3" marR="0" rtl="0" algn="l">
              <a:lnSpc>
                <a:spcPct val="100000"/>
              </a:lnSpc>
              <a:spcBef>
                <a:spcPts val="0"/>
              </a:spcBef>
              <a:spcAft>
                <a:spcPts val="0"/>
              </a:spcAft>
              <a:buClr>
                <a:srgbClr val="434343"/>
              </a:buClr>
              <a:buSzPts val="2800"/>
              <a:buFont typeface="Arial"/>
              <a:buNone/>
              <a:defRPr b="0" i="0" sz="2800" u="none" cap="none" strike="noStrike">
                <a:solidFill>
                  <a:srgbClr val="434343"/>
                </a:solidFill>
                <a:latin typeface="Arial"/>
                <a:ea typeface="Arial"/>
                <a:cs typeface="Arial"/>
                <a:sym typeface="Arial"/>
              </a:defRPr>
            </a:lvl4pPr>
            <a:lvl5pPr lvl="4" marR="0" rtl="0" algn="l">
              <a:lnSpc>
                <a:spcPct val="100000"/>
              </a:lnSpc>
              <a:spcBef>
                <a:spcPts val="0"/>
              </a:spcBef>
              <a:spcAft>
                <a:spcPts val="0"/>
              </a:spcAft>
              <a:buClr>
                <a:srgbClr val="434343"/>
              </a:buClr>
              <a:buSzPts val="2800"/>
              <a:buFont typeface="Arial"/>
              <a:buNone/>
              <a:defRPr b="0" i="0" sz="2800" u="none" cap="none" strike="noStrike">
                <a:solidFill>
                  <a:srgbClr val="434343"/>
                </a:solidFill>
                <a:latin typeface="Arial"/>
                <a:ea typeface="Arial"/>
                <a:cs typeface="Arial"/>
                <a:sym typeface="Arial"/>
              </a:defRPr>
            </a:lvl5pPr>
            <a:lvl6pPr lvl="5" marR="0" rtl="0" algn="l">
              <a:lnSpc>
                <a:spcPct val="100000"/>
              </a:lnSpc>
              <a:spcBef>
                <a:spcPts val="0"/>
              </a:spcBef>
              <a:spcAft>
                <a:spcPts val="0"/>
              </a:spcAft>
              <a:buClr>
                <a:srgbClr val="434343"/>
              </a:buClr>
              <a:buSzPts val="2800"/>
              <a:buFont typeface="Arial"/>
              <a:buNone/>
              <a:defRPr b="0" i="0" sz="2800" u="none" cap="none" strike="noStrike">
                <a:solidFill>
                  <a:srgbClr val="434343"/>
                </a:solidFill>
                <a:latin typeface="Arial"/>
                <a:ea typeface="Arial"/>
                <a:cs typeface="Arial"/>
                <a:sym typeface="Arial"/>
              </a:defRPr>
            </a:lvl6pPr>
            <a:lvl7pPr lvl="6" marR="0" rtl="0" algn="l">
              <a:lnSpc>
                <a:spcPct val="100000"/>
              </a:lnSpc>
              <a:spcBef>
                <a:spcPts val="0"/>
              </a:spcBef>
              <a:spcAft>
                <a:spcPts val="0"/>
              </a:spcAft>
              <a:buClr>
                <a:srgbClr val="434343"/>
              </a:buClr>
              <a:buSzPts val="2800"/>
              <a:buFont typeface="Arial"/>
              <a:buNone/>
              <a:defRPr b="0" i="0" sz="2800" u="none" cap="none" strike="noStrike">
                <a:solidFill>
                  <a:srgbClr val="434343"/>
                </a:solidFill>
                <a:latin typeface="Arial"/>
                <a:ea typeface="Arial"/>
                <a:cs typeface="Arial"/>
                <a:sym typeface="Arial"/>
              </a:defRPr>
            </a:lvl7pPr>
            <a:lvl8pPr lvl="7" marR="0" rtl="0" algn="l">
              <a:lnSpc>
                <a:spcPct val="100000"/>
              </a:lnSpc>
              <a:spcBef>
                <a:spcPts val="0"/>
              </a:spcBef>
              <a:spcAft>
                <a:spcPts val="0"/>
              </a:spcAft>
              <a:buClr>
                <a:srgbClr val="434343"/>
              </a:buClr>
              <a:buSzPts val="2800"/>
              <a:buFont typeface="Arial"/>
              <a:buNone/>
              <a:defRPr b="0" i="0" sz="2800" u="none" cap="none" strike="noStrike">
                <a:solidFill>
                  <a:srgbClr val="434343"/>
                </a:solidFill>
                <a:latin typeface="Arial"/>
                <a:ea typeface="Arial"/>
                <a:cs typeface="Arial"/>
                <a:sym typeface="Arial"/>
              </a:defRPr>
            </a:lvl8pPr>
            <a:lvl9pPr lvl="8" marR="0" rtl="0" algn="l">
              <a:lnSpc>
                <a:spcPct val="100000"/>
              </a:lnSpc>
              <a:spcBef>
                <a:spcPts val="0"/>
              </a:spcBef>
              <a:spcAft>
                <a:spcPts val="0"/>
              </a:spcAft>
              <a:buClr>
                <a:srgbClr val="434343"/>
              </a:buClr>
              <a:buSzPts val="2800"/>
              <a:buFont typeface="Arial"/>
              <a:buNone/>
              <a:defRPr b="0" i="0" sz="2800" u="none" cap="none" strike="noStrike">
                <a:solidFill>
                  <a:srgbClr val="434343"/>
                </a:solidFill>
                <a:latin typeface="Arial"/>
                <a:ea typeface="Arial"/>
                <a:cs typeface="Arial"/>
                <a:sym typeface="Arial"/>
              </a:defRPr>
            </a:lvl9pPr>
          </a:lstStyle>
          <a:p/>
        </p:txBody>
      </p:sp>
      <p:sp>
        <p:nvSpPr>
          <p:cNvPr id="7" name="Google Shape;7;p1"/>
          <p:cNvSpPr txBox="1"/>
          <p:nvPr>
            <p:ph idx="1" type="body"/>
          </p:nvPr>
        </p:nvSpPr>
        <p:spPr>
          <a:xfrm>
            <a:off x="0" y="1132275"/>
            <a:ext cx="8520600" cy="3416400"/>
          </a:xfrm>
          <a:prstGeom prst="rect">
            <a:avLst/>
          </a:prstGeom>
          <a:noFill/>
          <a:ln>
            <a:noFill/>
          </a:ln>
        </p:spPr>
        <p:txBody>
          <a:bodyPr anchorCtr="0" anchor="t" bIns="91425" lIns="91425" spcFirstLastPara="1" rIns="91425" wrap="square" tIns="91425">
            <a:normAutofit/>
          </a:bodyPr>
          <a:lstStyle>
            <a:lvl1pPr indent="-342900" lvl="0" marL="457200" marR="0" rtl="0" algn="l">
              <a:lnSpc>
                <a:spcPct val="115000"/>
              </a:lnSpc>
              <a:spcBef>
                <a:spcPts val="0"/>
              </a:spcBef>
              <a:spcAft>
                <a:spcPts val="0"/>
              </a:spcAft>
              <a:buClr>
                <a:srgbClr val="434343"/>
              </a:buClr>
              <a:buSzPts val="1800"/>
              <a:buFont typeface="Poppins"/>
              <a:buChar char="●"/>
              <a:defRPr b="0" i="0" sz="1800" u="none" cap="none" strike="noStrike">
                <a:solidFill>
                  <a:srgbClr val="434343"/>
                </a:solidFill>
                <a:latin typeface="Poppins"/>
                <a:ea typeface="Poppins"/>
                <a:cs typeface="Poppins"/>
                <a:sym typeface="Poppins"/>
              </a:defRPr>
            </a:lvl1pPr>
            <a:lvl2pPr indent="-317500" lvl="1" marL="914400" marR="0" rtl="0" algn="l">
              <a:lnSpc>
                <a:spcPct val="115000"/>
              </a:lnSpc>
              <a:spcBef>
                <a:spcPts val="0"/>
              </a:spcBef>
              <a:spcAft>
                <a:spcPts val="0"/>
              </a:spcAft>
              <a:buClr>
                <a:srgbClr val="434343"/>
              </a:buClr>
              <a:buSzPts val="1400"/>
              <a:buFont typeface="Poppins"/>
              <a:buChar char="○"/>
              <a:defRPr b="0" i="0" sz="1400" u="none" cap="none" strike="noStrike">
                <a:solidFill>
                  <a:srgbClr val="434343"/>
                </a:solidFill>
                <a:latin typeface="Poppins"/>
                <a:ea typeface="Poppins"/>
                <a:cs typeface="Poppins"/>
                <a:sym typeface="Poppins"/>
              </a:defRPr>
            </a:lvl2pPr>
            <a:lvl3pPr indent="-317500" lvl="2" marL="1371600" marR="0" rtl="0" algn="l">
              <a:lnSpc>
                <a:spcPct val="115000"/>
              </a:lnSpc>
              <a:spcBef>
                <a:spcPts val="0"/>
              </a:spcBef>
              <a:spcAft>
                <a:spcPts val="0"/>
              </a:spcAft>
              <a:buClr>
                <a:srgbClr val="434343"/>
              </a:buClr>
              <a:buSzPts val="1400"/>
              <a:buFont typeface="Poppins Light"/>
              <a:buChar char="■"/>
              <a:defRPr b="0" i="0" sz="1400" u="none" cap="none" strike="noStrike">
                <a:solidFill>
                  <a:srgbClr val="434343"/>
                </a:solidFill>
                <a:latin typeface="Poppins Light"/>
                <a:ea typeface="Poppins Light"/>
                <a:cs typeface="Poppins Light"/>
                <a:sym typeface="Poppins Light"/>
              </a:defRPr>
            </a:lvl3pPr>
            <a:lvl4pPr indent="-317500" lvl="3" marL="1828800" marR="0" rtl="0" algn="l">
              <a:lnSpc>
                <a:spcPct val="115000"/>
              </a:lnSpc>
              <a:spcBef>
                <a:spcPts val="0"/>
              </a:spcBef>
              <a:spcAft>
                <a:spcPts val="0"/>
              </a:spcAft>
              <a:buClr>
                <a:srgbClr val="434343"/>
              </a:buClr>
              <a:buSzPts val="1400"/>
              <a:buFont typeface="Poppins Light"/>
              <a:buChar char="●"/>
              <a:defRPr b="0" i="0" sz="1400" u="none" cap="none" strike="noStrike">
                <a:solidFill>
                  <a:srgbClr val="434343"/>
                </a:solidFill>
                <a:latin typeface="Poppins Light"/>
                <a:ea typeface="Poppins Light"/>
                <a:cs typeface="Poppins Light"/>
                <a:sym typeface="Poppins Light"/>
              </a:defRPr>
            </a:lvl4pPr>
            <a:lvl5pPr indent="-317500" lvl="4" marL="2286000" marR="0" rtl="0" algn="l">
              <a:lnSpc>
                <a:spcPct val="115000"/>
              </a:lnSpc>
              <a:spcBef>
                <a:spcPts val="0"/>
              </a:spcBef>
              <a:spcAft>
                <a:spcPts val="0"/>
              </a:spcAft>
              <a:buClr>
                <a:srgbClr val="434343"/>
              </a:buClr>
              <a:buSzPts val="1400"/>
              <a:buFont typeface="Poppins Light"/>
              <a:buChar char="○"/>
              <a:defRPr b="0" i="0" sz="1400" u="none" cap="none" strike="noStrike">
                <a:solidFill>
                  <a:srgbClr val="434343"/>
                </a:solidFill>
                <a:latin typeface="Poppins Light"/>
                <a:ea typeface="Poppins Light"/>
                <a:cs typeface="Poppins Light"/>
                <a:sym typeface="Poppins Light"/>
              </a:defRPr>
            </a:lvl5pPr>
            <a:lvl6pPr indent="-317500" lvl="5" marL="2743200" marR="0" rtl="0" algn="l">
              <a:lnSpc>
                <a:spcPct val="115000"/>
              </a:lnSpc>
              <a:spcBef>
                <a:spcPts val="0"/>
              </a:spcBef>
              <a:spcAft>
                <a:spcPts val="0"/>
              </a:spcAft>
              <a:buClr>
                <a:srgbClr val="434343"/>
              </a:buClr>
              <a:buSzPts val="1400"/>
              <a:buFont typeface="Poppins Light"/>
              <a:buChar char="■"/>
              <a:defRPr b="0" i="0" sz="1400" u="none" cap="none" strike="noStrike">
                <a:solidFill>
                  <a:srgbClr val="434343"/>
                </a:solidFill>
                <a:latin typeface="Poppins Light"/>
                <a:ea typeface="Poppins Light"/>
                <a:cs typeface="Poppins Light"/>
                <a:sym typeface="Poppins Light"/>
              </a:defRPr>
            </a:lvl6pPr>
            <a:lvl7pPr indent="-317500" lvl="6" marL="3200400" marR="0" rtl="0" algn="l">
              <a:lnSpc>
                <a:spcPct val="115000"/>
              </a:lnSpc>
              <a:spcBef>
                <a:spcPts val="0"/>
              </a:spcBef>
              <a:spcAft>
                <a:spcPts val="0"/>
              </a:spcAft>
              <a:buClr>
                <a:srgbClr val="434343"/>
              </a:buClr>
              <a:buSzPts val="1400"/>
              <a:buFont typeface="Poppins Light"/>
              <a:buChar char="●"/>
              <a:defRPr b="0" i="0" sz="1400" u="none" cap="none" strike="noStrike">
                <a:solidFill>
                  <a:srgbClr val="434343"/>
                </a:solidFill>
                <a:latin typeface="Poppins Light"/>
                <a:ea typeface="Poppins Light"/>
                <a:cs typeface="Poppins Light"/>
                <a:sym typeface="Poppins Light"/>
              </a:defRPr>
            </a:lvl7pPr>
            <a:lvl8pPr indent="-317500" lvl="7" marL="3657600" marR="0" rtl="0" algn="l">
              <a:lnSpc>
                <a:spcPct val="115000"/>
              </a:lnSpc>
              <a:spcBef>
                <a:spcPts val="0"/>
              </a:spcBef>
              <a:spcAft>
                <a:spcPts val="0"/>
              </a:spcAft>
              <a:buClr>
                <a:srgbClr val="434343"/>
              </a:buClr>
              <a:buSzPts val="1400"/>
              <a:buFont typeface="Poppins Light"/>
              <a:buChar char="○"/>
              <a:defRPr b="0" i="0" sz="1400" u="none" cap="none" strike="noStrike">
                <a:solidFill>
                  <a:srgbClr val="434343"/>
                </a:solidFill>
                <a:latin typeface="Poppins Light"/>
                <a:ea typeface="Poppins Light"/>
                <a:cs typeface="Poppins Light"/>
                <a:sym typeface="Poppins Light"/>
              </a:defRPr>
            </a:lvl8pPr>
            <a:lvl9pPr indent="-317500" lvl="8" marL="4114800" marR="0" rtl="0" algn="l">
              <a:lnSpc>
                <a:spcPct val="115000"/>
              </a:lnSpc>
              <a:spcBef>
                <a:spcPts val="0"/>
              </a:spcBef>
              <a:spcAft>
                <a:spcPts val="0"/>
              </a:spcAft>
              <a:buClr>
                <a:srgbClr val="434343"/>
              </a:buClr>
              <a:buSzPts val="1400"/>
              <a:buFont typeface="Poppins Light"/>
              <a:buChar char="■"/>
              <a:defRPr b="0" i="0" sz="1400" u="none" cap="none" strike="noStrike">
                <a:solidFill>
                  <a:srgbClr val="434343"/>
                </a:solidFill>
                <a:latin typeface="Poppins Light"/>
                <a:ea typeface="Poppins Light"/>
                <a:cs typeface="Poppins Light"/>
                <a:sym typeface="Poppins Light"/>
              </a:defRPr>
            </a:lvl9pPr>
          </a:lstStyle>
          <a:p/>
        </p:txBody>
      </p:sp>
      <p:sp>
        <p:nvSpPr>
          <p:cNvPr id="8" name="Google Shape;8;p1"/>
          <p:cNvSpPr txBox="1"/>
          <p:nvPr>
            <p:ph idx="12" type="sldNum"/>
          </p:nvPr>
        </p:nvSpPr>
        <p:spPr>
          <a:xfrm>
            <a:off x="8472458" y="4663217"/>
            <a:ext cx="548700" cy="393600"/>
          </a:xfrm>
          <a:prstGeom prst="rect">
            <a:avLst/>
          </a:prstGeom>
          <a:noFill/>
          <a:ln>
            <a:noFill/>
          </a:ln>
        </p:spPr>
        <p:txBody>
          <a:bodyPr anchorCtr="0" anchor="ctr" bIns="91425" lIns="91425" spcFirstLastPara="1" rIns="91425" wrap="square" tIns="91425">
            <a:normAutofit/>
          </a:bodyPr>
          <a:lstStyle>
            <a:lvl1pPr indent="0" lvl="0" marL="0" marR="0" rtl="0" algn="r">
              <a:lnSpc>
                <a:spcPct val="100000"/>
              </a:lnSpc>
              <a:spcBef>
                <a:spcPts val="0"/>
              </a:spcBef>
              <a:spcAft>
                <a:spcPts val="0"/>
              </a:spcAft>
              <a:buClr>
                <a:srgbClr val="000000"/>
              </a:buClr>
              <a:buSzPts val="1000"/>
              <a:buFont typeface="Arial"/>
              <a:buNone/>
              <a:defRPr b="0" i="0" sz="1000" u="none" cap="none" strike="noStrike">
                <a:solidFill>
                  <a:schemeClr val="dk2"/>
                </a:solidFill>
                <a:latin typeface="Poppins"/>
                <a:ea typeface="Poppins"/>
                <a:cs typeface="Poppins"/>
                <a:sym typeface="Poppins"/>
              </a:defRPr>
            </a:lvl1pPr>
            <a:lvl2pPr indent="0" lvl="1" marL="0" marR="0" rtl="0" algn="r">
              <a:lnSpc>
                <a:spcPct val="100000"/>
              </a:lnSpc>
              <a:spcBef>
                <a:spcPts val="0"/>
              </a:spcBef>
              <a:spcAft>
                <a:spcPts val="0"/>
              </a:spcAft>
              <a:buClr>
                <a:srgbClr val="000000"/>
              </a:buClr>
              <a:buSzPts val="1000"/>
              <a:buFont typeface="Arial"/>
              <a:buNone/>
              <a:defRPr b="0" i="0" sz="1000" u="none" cap="none" strike="noStrike">
                <a:solidFill>
                  <a:schemeClr val="dk2"/>
                </a:solidFill>
                <a:latin typeface="Poppins"/>
                <a:ea typeface="Poppins"/>
                <a:cs typeface="Poppins"/>
                <a:sym typeface="Poppins"/>
              </a:defRPr>
            </a:lvl2pPr>
            <a:lvl3pPr indent="0" lvl="2" marL="0" marR="0" rtl="0" algn="r">
              <a:lnSpc>
                <a:spcPct val="100000"/>
              </a:lnSpc>
              <a:spcBef>
                <a:spcPts val="0"/>
              </a:spcBef>
              <a:spcAft>
                <a:spcPts val="0"/>
              </a:spcAft>
              <a:buClr>
                <a:srgbClr val="000000"/>
              </a:buClr>
              <a:buSzPts val="1000"/>
              <a:buFont typeface="Arial"/>
              <a:buNone/>
              <a:defRPr b="0" i="0" sz="1000" u="none" cap="none" strike="noStrike">
                <a:solidFill>
                  <a:schemeClr val="dk2"/>
                </a:solidFill>
                <a:latin typeface="Poppins"/>
                <a:ea typeface="Poppins"/>
                <a:cs typeface="Poppins"/>
                <a:sym typeface="Poppins"/>
              </a:defRPr>
            </a:lvl3pPr>
            <a:lvl4pPr indent="0" lvl="3" marL="0" marR="0" rtl="0" algn="r">
              <a:lnSpc>
                <a:spcPct val="100000"/>
              </a:lnSpc>
              <a:spcBef>
                <a:spcPts val="0"/>
              </a:spcBef>
              <a:spcAft>
                <a:spcPts val="0"/>
              </a:spcAft>
              <a:buClr>
                <a:srgbClr val="000000"/>
              </a:buClr>
              <a:buSzPts val="1000"/>
              <a:buFont typeface="Arial"/>
              <a:buNone/>
              <a:defRPr b="0" i="0" sz="1000" u="none" cap="none" strike="noStrike">
                <a:solidFill>
                  <a:schemeClr val="dk2"/>
                </a:solidFill>
                <a:latin typeface="Poppins"/>
                <a:ea typeface="Poppins"/>
                <a:cs typeface="Poppins"/>
                <a:sym typeface="Poppins"/>
              </a:defRPr>
            </a:lvl4pPr>
            <a:lvl5pPr indent="0" lvl="4" marL="0" marR="0" rtl="0" algn="r">
              <a:lnSpc>
                <a:spcPct val="100000"/>
              </a:lnSpc>
              <a:spcBef>
                <a:spcPts val="0"/>
              </a:spcBef>
              <a:spcAft>
                <a:spcPts val="0"/>
              </a:spcAft>
              <a:buClr>
                <a:srgbClr val="000000"/>
              </a:buClr>
              <a:buSzPts val="1000"/>
              <a:buFont typeface="Arial"/>
              <a:buNone/>
              <a:defRPr b="0" i="0" sz="1000" u="none" cap="none" strike="noStrike">
                <a:solidFill>
                  <a:schemeClr val="dk2"/>
                </a:solidFill>
                <a:latin typeface="Poppins"/>
                <a:ea typeface="Poppins"/>
                <a:cs typeface="Poppins"/>
                <a:sym typeface="Poppins"/>
              </a:defRPr>
            </a:lvl5pPr>
            <a:lvl6pPr indent="0" lvl="5" marL="0" marR="0" rtl="0" algn="r">
              <a:lnSpc>
                <a:spcPct val="100000"/>
              </a:lnSpc>
              <a:spcBef>
                <a:spcPts val="0"/>
              </a:spcBef>
              <a:spcAft>
                <a:spcPts val="0"/>
              </a:spcAft>
              <a:buClr>
                <a:srgbClr val="000000"/>
              </a:buClr>
              <a:buSzPts val="1000"/>
              <a:buFont typeface="Arial"/>
              <a:buNone/>
              <a:defRPr b="0" i="0" sz="1000" u="none" cap="none" strike="noStrike">
                <a:solidFill>
                  <a:schemeClr val="dk2"/>
                </a:solidFill>
                <a:latin typeface="Poppins"/>
                <a:ea typeface="Poppins"/>
                <a:cs typeface="Poppins"/>
                <a:sym typeface="Poppins"/>
              </a:defRPr>
            </a:lvl6pPr>
            <a:lvl7pPr indent="0" lvl="6" marL="0" marR="0" rtl="0" algn="r">
              <a:lnSpc>
                <a:spcPct val="100000"/>
              </a:lnSpc>
              <a:spcBef>
                <a:spcPts val="0"/>
              </a:spcBef>
              <a:spcAft>
                <a:spcPts val="0"/>
              </a:spcAft>
              <a:buClr>
                <a:srgbClr val="000000"/>
              </a:buClr>
              <a:buSzPts val="1000"/>
              <a:buFont typeface="Arial"/>
              <a:buNone/>
              <a:defRPr b="0" i="0" sz="1000" u="none" cap="none" strike="noStrike">
                <a:solidFill>
                  <a:schemeClr val="dk2"/>
                </a:solidFill>
                <a:latin typeface="Poppins"/>
                <a:ea typeface="Poppins"/>
                <a:cs typeface="Poppins"/>
                <a:sym typeface="Poppins"/>
              </a:defRPr>
            </a:lvl7pPr>
            <a:lvl8pPr indent="0" lvl="7" marL="0" marR="0" rtl="0" algn="r">
              <a:lnSpc>
                <a:spcPct val="100000"/>
              </a:lnSpc>
              <a:spcBef>
                <a:spcPts val="0"/>
              </a:spcBef>
              <a:spcAft>
                <a:spcPts val="0"/>
              </a:spcAft>
              <a:buClr>
                <a:srgbClr val="000000"/>
              </a:buClr>
              <a:buSzPts val="1000"/>
              <a:buFont typeface="Arial"/>
              <a:buNone/>
              <a:defRPr b="0" i="0" sz="1000" u="none" cap="none" strike="noStrike">
                <a:solidFill>
                  <a:schemeClr val="dk2"/>
                </a:solidFill>
                <a:latin typeface="Poppins"/>
                <a:ea typeface="Poppins"/>
                <a:cs typeface="Poppins"/>
                <a:sym typeface="Poppins"/>
              </a:defRPr>
            </a:lvl8pPr>
            <a:lvl9pPr indent="0" lvl="8" marL="0" marR="0" rtl="0" algn="r">
              <a:lnSpc>
                <a:spcPct val="100000"/>
              </a:lnSpc>
              <a:spcBef>
                <a:spcPts val="0"/>
              </a:spcBef>
              <a:spcAft>
                <a:spcPts val="0"/>
              </a:spcAft>
              <a:buClr>
                <a:srgbClr val="000000"/>
              </a:buClr>
              <a:buSzPts val="1000"/>
              <a:buFont typeface="Arial"/>
              <a:buNone/>
              <a:defRPr b="0" i="0" sz="1000" u="none" cap="none" strike="noStrike">
                <a:solidFill>
                  <a:schemeClr val="dk2"/>
                </a:solidFill>
                <a:latin typeface="Poppins"/>
                <a:ea typeface="Poppins"/>
                <a:cs typeface="Poppins"/>
                <a:sym typeface="Poppins"/>
              </a:defRPr>
            </a:lvl9pPr>
          </a:lstStyle>
          <a:p>
            <a:pPr indent="0" lvl="0" marL="0" rtl="0" algn="r">
              <a:spcBef>
                <a:spcPts val="0"/>
              </a:spcBef>
              <a:spcAft>
                <a:spcPts val="0"/>
              </a:spcAft>
              <a:buNone/>
            </a:pPr>
            <a:fld id="{00000000-1234-1234-1234-123412341234}" type="slidenum">
              <a:rPr lang="en"/>
              <a:t>‹#›</a:t>
            </a:fld>
            <a:endParaRPr/>
          </a:p>
        </p:txBody>
      </p:sp>
    </p:spTree>
  </p:cSld>
  <p:clrMap accent1="accent1" accent2="accent2" accent3="accent3" accent4="accent4" accent5="accent5" accent6="accent6" bg1="lt1" bg2="dk2" tx1="dk1" tx2="lt2" folHlink="folHlink" hlink="hlink"/>
  <p:sldLayoutIdLst>
    <p:sldLayoutId id="2147483648" r:id="rId1"/>
    <p:sldLayoutId id="2147483649" r:id="rId2"/>
    <p:sldLayoutId id="2147483650" r:id="rId3"/>
    <p:sldLayoutId id="2147483651" r:id="rId4"/>
    <p:sldLayoutId id="2147483652" r:id="rId5"/>
    <p:sldLayoutId id="2147483653" r:id="rId6"/>
    <p:sldLayoutId id="2147483654" r:id="rId7"/>
    <p:sldLayoutId id="2147483655" r:id="rId8"/>
    <p:sldLayoutId id="2147483656" r:id="rId9"/>
    <p:sldLayoutId id="2147483657" r:id="rId10"/>
    <p:sldLayoutId id="2147483658" r:id="rId11"/>
    <p:sldLayoutId id="2147483659" r:id="rId12"/>
    <p:sldLayoutId id="2147483660" r:id="rId13"/>
    <p:sldLayoutId id="2147483661" r:id="rId14"/>
    <p:sldLayoutId id="2147483662" r:id="rId15"/>
    <p:sldLayoutId id="2147483663" r:id="rId16"/>
    <p:sldLayoutId id="2147483664" r:id="rId17"/>
    <p:sldLayoutId id="2147483665" r:id="rId18"/>
    <p:sldLayoutId id="2147483666" r:id="rId19"/>
    <p:sldLayoutId id="2147483667" r:id="rId20"/>
    <p:sldLayoutId id="2147483668" r:id="rId21"/>
  </p:sldLayoutIdLst>
  <p:hf dt="0" ftr="0" hdr="0" sldNum="0"/>
  <p:txStyles>
    <p:titleStyle>
      <a:defPPr lvl="0" marR="0" rtl="0" algn="l">
        <a:lnSpc>
          <a:spcPct val="100000"/>
        </a:lnSpc>
        <a:spcBef>
          <a:spcPts val="0"/>
        </a:spcBef>
        <a:spcAft>
          <a:spcPts val="0"/>
        </a:spcAft>
      </a:defPPr>
      <a:lvl1pPr lvl="0"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1pPr>
      <a:lvl2pPr lvl="1"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2pPr>
      <a:lvl3pPr lvl="2"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3pPr>
      <a:lvl4pPr lvl="3"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4pPr>
      <a:lvl5pPr lvl="4"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5pPr>
      <a:lvl6pPr lvl="5"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6pPr>
      <a:lvl7pPr lvl="6"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7pPr>
      <a:lvl8pPr lvl="7"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8pPr>
      <a:lvl9pPr lvl="8"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9pPr>
    </p:titleStyle>
    <p:bodyStyle>
      <a:defPPr lvl="0" marR="0" rtl="0" algn="l">
        <a:lnSpc>
          <a:spcPct val="100000"/>
        </a:lnSpc>
        <a:spcBef>
          <a:spcPts val="0"/>
        </a:spcBef>
        <a:spcAft>
          <a:spcPts val="0"/>
        </a:spcAft>
      </a:defPPr>
      <a:lvl1pPr lvl="0"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1pPr>
      <a:lvl2pPr lvl="1"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2pPr>
      <a:lvl3pPr lvl="2"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3pPr>
      <a:lvl4pPr lvl="3"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4pPr>
      <a:lvl5pPr lvl="4"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5pPr>
      <a:lvl6pPr lvl="5"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6pPr>
      <a:lvl7pPr lvl="6"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7pPr>
      <a:lvl8pPr lvl="7"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8pPr>
      <a:lvl9pPr lvl="8"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9pPr>
    </p:bodyStyle>
    <p:otherStyle>
      <a:defPPr lvl="0" marR="0" rtl="0" algn="l">
        <a:lnSpc>
          <a:spcPct val="100000"/>
        </a:lnSpc>
        <a:spcBef>
          <a:spcPts val="0"/>
        </a:spcBef>
        <a:spcAft>
          <a:spcPts val="0"/>
        </a:spcAft>
      </a:defPPr>
      <a:lvl1pPr lvl="0"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1pPr>
      <a:lvl2pPr lvl="1"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2pPr>
      <a:lvl3pPr lvl="2"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3pPr>
      <a:lvl4pPr lvl="3"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4pPr>
      <a:lvl5pPr lvl="4"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5pPr>
      <a:lvl6pPr lvl="5"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6pPr>
      <a:lvl7pPr lvl="6"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7pPr>
      <a:lvl8pPr lvl="7"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8pPr>
      <a:lvl9pPr lvl="8"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9pPr>
    </p:otherStyle>
  </p:txStyles>
</p:sldMaster>
</file>

<file path=ppt/slides/_rels/slide1.xml.rels><?xml version="1.0" encoding="UTF-8" standalone="yes"?><Relationships xmlns="http://schemas.openxmlformats.org/package/2006/relationships"><Relationship Id="rId1" Type="http://schemas.openxmlformats.org/officeDocument/2006/relationships/slideLayout" Target="../slideLayouts/slideLayout3.xml"/><Relationship Id="rId2" Type="http://schemas.openxmlformats.org/officeDocument/2006/relationships/notesSlide" Target="../notesSlides/notesSlide1.xml"/><Relationship Id="rId3" Type="http://schemas.openxmlformats.org/officeDocument/2006/relationships/image" Target="../media/image1.png"/><Relationship Id="rId4" Type="http://schemas.openxmlformats.org/officeDocument/2006/relationships/image" Target="../media/image5.jpg"/><Relationship Id="rId5" Type="http://schemas.openxmlformats.org/officeDocument/2006/relationships/image" Target="../media/image6.png"/><Relationship Id="rId6" Type="http://schemas.openxmlformats.org/officeDocument/2006/relationships/image" Target="../media/image7.png"/></Relationships>
</file>

<file path=ppt/slides/slide1.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p:cSld>
    <p:spTree>
      <p:nvGrpSpPr>
        <p:cNvPr id="145" name="Shape 145"/>
        <p:cNvGrpSpPr/>
        <p:nvPr/>
      </p:nvGrpSpPr>
      <p:grpSpPr>
        <a:xfrm>
          <a:off x="0" y="0"/>
          <a:ext cx="0" cy="0"/>
          <a:chOff x="0" y="0"/>
          <a:chExt cx="0" cy="0"/>
        </a:xfrm>
      </p:grpSpPr>
      <p:sp>
        <p:nvSpPr>
          <p:cNvPr id="146" name="Google Shape;146;p23"/>
          <p:cNvSpPr/>
          <p:nvPr/>
        </p:nvSpPr>
        <p:spPr>
          <a:xfrm>
            <a:off x="0" y="3787009"/>
            <a:ext cx="9144000" cy="1362233"/>
          </a:xfrm>
          <a:prstGeom prst="rect">
            <a:avLst/>
          </a:prstGeom>
          <a:solidFill>
            <a:schemeClr val="accent1">
              <a:alpha val="81960"/>
            </a:schemeClr>
          </a:solidFill>
          <a:ln>
            <a:noFill/>
          </a:ln>
        </p:spPr>
        <p:txBody>
          <a:bodyPr anchorCtr="0" anchor="ctr" bIns="91425" lIns="91425" spcFirstLastPara="1" rIns="91425" wrap="square" tIns="91425">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000000"/>
              </a:solidFill>
              <a:latin typeface="Poppins"/>
              <a:ea typeface="Poppins"/>
              <a:cs typeface="Poppins"/>
              <a:sym typeface="Poppins"/>
            </a:endParaRPr>
          </a:p>
        </p:txBody>
      </p:sp>
      <p:pic>
        <p:nvPicPr>
          <p:cNvPr id="147" name="Google Shape;147;p23"/>
          <p:cNvPicPr preferRelativeResize="0"/>
          <p:nvPr/>
        </p:nvPicPr>
        <p:blipFill rotWithShape="1">
          <a:blip r:embed="rId3">
            <a:alphaModFix/>
          </a:blip>
          <a:srcRect b="0" l="0" r="0" t="0"/>
          <a:stretch/>
        </p:blipFill>
        <p:spPr>
          <a:xfrm>
            <a:off x="6311710" y="1375053"/>
            <a:ext cx="2396363" cy="133500"/>
          </a:xfrm>
          <a:prstGeom prst="rect">
            <a:avLst/>
          </a:prstGeom>
          <a:noFill/>
          <a:ln>
            <a:noFill/>
          </a:ln>
        </p:spPr>
      </p:pic>
      <p:pic>
        <p:nvPicPr>
          <p:cNvPr id="148" name="Google Shape;148;p23"/>
          <p:cNvPicPr preferRelativeResize="0"/>
          <p:nvPr/>
        </p:nvPicPr>
        <p:blipFill rotWithShape="1">
          <a:blip r:embed="rId4">
            <a:alphaModFix/>
          </a:blip>
          <a:srcRect b="0" l="28196" r="9104" t="0"/>
          <a:stretch/>
        </p:blipFill>
        <p:spPr>
          <a:xfrm flipH="1">
            <a:off x="-9975" y="975"/>
            <a:ext cx="2368200" cy="3789150"/>
          </a:xfrm>
          <a:prstGeom prst="rect">
            <a:avLst/>
          </a:prstGeom>
          <a:noFill/>
          <a:ln>
            <a:noFill/>
          </a:ln>
        </p:spPr>
      </p:pic>
      <p:sp>
        <p:nvSpPr>
          <p:cNvPr id="149" name="Google Shape;149;p23"/>
          <p:cNvSpPr/>
          <p:nvPr/>
        </p:nvSpPr>
        <p:spPr>
          <a:xfrm>
            <a:off x="6172963" y="1022985"/>
            <a:ext cx="2681100" cy="360600"/>
          </a:xfrm>
          <a:prstGeom prst="roundRect">
            <a:avLst>
              <a:gd fmla="val 9512" name="adj"/>
            </a:avLst>
          </a:prstGeom>
          <a:solidFill>
            <a:srgbClr val="86ABCB"/>
          </a:solidFill>
          <a:ln>
            <a:noFill/>
          </a:ln>
        </p:spPr>
        <p:txBody>
          <a:bodyPr anchorCtr="0" anchor="t" bIns="91425" lIns="91425" spcFirstLastPara="1" rIns="91425" wrap="square" tIns="91425">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000000"/>
              </a:solidFill>
              <a:latin typeface="Poppins"/>
              <a:ea typeface="Poppins"/>
              <a:cs typeface="Poppins"/>
              <a:sym typeface="Poppins"/>
            </a:endParaRPr>
          </a:p>
        </p:txBody>
      </p:sp>
      <p:sp>
        <p:nvSpPr>
          <p:cNvPr id="150" name="Google Shape;150;p23"/>
          <p:cNvSpPr/>
          <p:nvPr/>
        </p:nvSpPr>
        <p:spPr>
          <a:xfrm>
            <a:off x="6406015" y="1124781"/>
            <a:ext cx="2187000" cy="151800"/>
          </a:xfrm>
          <a:prstGeom prst="rect">
            <a:avLst/>
          </a:prstGeom>
          <a:noFill/>
          <a:ln>
            <a:noFill/>
          </a:ln>
        </p:spPr>
        <p:txBody>
          <a:bodyPr anchorCtr="0" anchor="ctr" bIns="34275" lIns="68575" spcFirstLastPara="1" rIns="68575" wrap="square" tIns="34275">
            <a:noAutofit/>
          </a:bodyPr>
          <a:lstStyle/>
          <a:p>
            <a:pPr indent="0" lvl="0" marL="0" marR="0" rtl="0" algn="ctr">
              <a:lnSpc>
                <a:spcPct val="100000"/>
              </a:lnSpc>
              <a:spcBef>
                <a:spcPts val="0"/>
              </a:spcBef>
              <a:spcAft>
                <a:spcPts val="0"/>
              </a:spcAft>
              <a:buClr>
                <a:srgbClr val="000000"/>
              </a:buClr>
              <a:buSzPts val="1100"/>
              <a:buFont typeface="Arial"/>
              <a:buNone/>
            </a:pPr>
            <a:r>
              <a:rPr b="0" i="0" lang="en" sz="1100" u="none" cap="none" strike="noStrike">
                <a:solidFill>
                  <a:schemeClr val="lt1"/>
                </a:solidFill>
                <a:latin typeface="Poppins"/>
                <a:ea typeface="Poppins"/>
                <a:cs typeface="Poppins"/>
                <a:sym typeface="Poppins"/>
              </a:rPr>
              <a:t>SOLID STATE BATTERIES</a:t>
            </a:r>
            <a:endParaRPr b="0" i="0" sz="1100" u="none" cap="none" strike="noStrike">
              <a:solidFill>
                <a:schemeClr val="lt1"/>
              </a:solidFill>
              <a:latin typeface="Poppins"/>
              <a:ea typeface="Poppins"/>
              <a:cs typeface="Poppins"/>
              <a:sym typeface="Poppins"/>
            </a:endParaRPr>
          </a:p>
        </p:txBody>
      </p:sp>
      <p:sp>
        <p:nvSpPr>
          <p:cNvPr id="151" name="Google Shape;151;p23"/>
          <p:cNvSpPr txBox="1"/>
          <p:nvPr/>
        </p:nvSpPr>
        <p:spPr>
          <a:xfrm>
            <a:off x="6545399" y="2731575"/>
            <a:ext cx="2114100" cy="649800"/>
          </a:xfrm>
          <a:prstGeom prst="rect">
            <a:avLst/>
          </a:prstGeom>
          <a:noFill/>
          <a:ln>
            <a:noFill/>
          </a:ln>
        </p:spPr>
        <p:txBody>
          <a:bodyPr anchorCtr="0" anchor="t" bIns="91425" lIns="91425" spcFirstLastPara="1" rIns="91425" wrap="square" tIns="91425">
            <a:noAutofit/>
          </a:bodyPr>
          <a:lstStyle/>
          <a:p>
            <a:pPr indent="0" lvl="0" marL="0" marR="0" rtl="0" algn="l">
              <a:lnSpc>
                <a:spcPct val="115000"/>
              </a:lnSpc>
              <a:spcBef>
                <a:spcPts val="0"/>
              </a:spcBef>
              <a:spcAft>
                <a:spcPts val="0"/>
              </a:spcAft>
              <a:buClr>
                <a:srgbClr val="000000"/>
              </a:buClr>
              <a:buSzPts val="1000"/>
              <a:buFont typeface="Arial"/>
              <a:buNone/>
            </a:pPr>
            <a:r>
              <a:rPr b="0" i="0" lang="en" sz="1100" u="none" cap="none" strike="noStrike">
                <a:solidFill>
                  <a:srgbClr val="86ABCB"/>
                </a:solidFill>
                <a:latin typeface="Poppins"/>
                <a:ea typeface="Poppins"/>
                <a:cs typeface="Poppins"/>
                <a:sym typeface="Poppins"/>
              </a:rPr>
              <a:t>New </a:t>
            </a:r>
            <a:r>
              <a:rPr lang="en" sz="1100">
                <a:solidFill>
                  <a:srgbClr val="86ABCB"/>
                </a:solidFill>
                <a:latin typeface="Poppins"/>
                <a:ea typeface="Poppins"/>
                <a:cs typeface="Poppins"/>
                <a:sym typeface="Poppins"/>
              </a:rPr>
              <a:t>i</a:t>
            </a:r>
            <a:r>
              <a:rPr b="0" i="0" lang="en" sz="1100" u="none" cap="none" strike="noStrike">
                <a:solidFill>
                  <a:srgbClr val="86ABCB"/>
                </a:solidFill>
                <a:latin typeface="Poppins"/>
                <a:ea typeface="Poppins"/>
                <a:cs typeface="Poppins"/>
                <a:sym typeface="Poppins"/>
              </a:rPr>
              <a:t>norganic conductors f</a:t>
            </a:r>
            <a:r>
              <a:rPr lang="en" sz="1100">
                <a:solidFill>
                  <a:srgbClr val="86ABCB"/>
                </a:solidFill>
                <a:latin typeface="Poppins"/>
                <a:ea typeface="Poppins"/>
                <a:cs typeface="Poppins"/>
                <a:sym typeface="Poppins"/>
              </a:rPr>
              <a:t>or </a:t>
            </a:r>
            <a:r>
              <a:rPr b="0" i="0" lang="en" sz="1100" u="none" cap="none" strike="noStrike">
                <a:solidFill>
                  <a:srgbClr val="86ABCB"/>
                </a:solidFill>
                <a:latin typeface="Poppins"/>
                <a:ea typeface="Poppins"/>
                <a:cs typeface="Poppins"/>
                <a:sym typeface="Poppins"/>
              </a:rPr>
              <a:t>solid state batteries </a:t>
            </a:r>
            <a:endParaRPr b="0" i="0" sz="1100" u="none" cap="none" strike="noStrike">
              <a:solidFill>
                <a:srgbClr val="86ABCB"/>
              </a:solidFill>
              <a:latin typeface="Poppins"/>
              <a:ea typeface="Poppins"/>
              <a:cs typeface="Poppins"/>
              <a:sym typeface="Poppins"/>
            </a:endParaRPr>
          </a:p>
        </p:txBody>
      </p:sp>
      <p:sp>
        <p:nvSpPr>
          <p:cNvPr id="152" name="Google Shape;152;p23"/>
          <p:cNvSpPr/>
          <p:nvPr/>
        </p:nvSpPr>
        <p:spPr>
          <a:xfrm>
            <a:off x="1524000" y="470700"/>
            <a:ext cx="1830300" cy="3319500"/>
          </a:xfrm>
          <a:prstGeom prst="triangle">
            <a:avLst>
              <a:gd fmla="val 46809" name="adj"/>
            </a:avLst>
          </a:prstGeom>
          <a:solidFill>
            <a:schemeClr val="lt1"/>
          </a:solidFill>
          <a:ln>
            <a:noFill/>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None/>
            </a:pPr>
            <a:r>
              <a:t/>
            </a:r>
            <a:endParaRPr b="0" i="0" sz="1400" u="none" cap="none" strike="noStrike">
              <a:solidFill>
                <a:schemeClr val="lt1"/>
              </a:solidFill>
              <a:latin typeface="Arial"/>
              <a:ea typeface="Arial"/>
              <a:cs typeface="Arial"/>
              <a:sym typeface="Arial"/>
            </a:endParaRPr>
          </a:p>
        </p:txBody>
      </p:sp>
      <p:sp>
        <p:nvSpPr>
          <p:cNvPr id="153" name="Google Shape;153;p23"/>
          <p:cNvSpPr/>
          <p:nvPr/>
        </p:nvSpPr>
        <p:spPr>
          <a:xfrm rot="10800000">
            <a:off x="1607150" y="-10825"/>
            <a:ext cx="965100" cy="1293300"/>
          </a:xfrm>
          <a:prstGeom prst="triangle">
            <a:avLst>
              <a:gd fmla="val 26782" name="adj"/>
            </a:avLst>
          </a:prstGeom>
          <a:solidFill>
            <a:schemeClr val="lt1"/>
          </a:solidFill>
          <a:ln>
            <a:noFill/>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None/>
            </a:pPr>
            <a:r>
              <a:t/>
            </a:r>
            <a:endParaRPr b="0" i="0" sz="1400" u="none" cap="none" strike="noStrike">
              <a:solidFill>
                <a:schemeClr val="lt1"/>
              </a:solidFill>
              <a:latin typeface="Arial"/>
              <a:ea typeface="Arial"/>
              <a:cs typeface="Arial"/>
              <a:sym typeface="Arial"/>
            </a:endParaRPr>
          </a:p>
        </p:txBody>
      </p:sp>
      <p:sp>
        <p:nvSpPr>
          <p:cNvPr id="154" name="Google Shape;154;p23"/>
          <p:cNvSpPr/>
          <p:nvPr/>
        </p:nvSpPr>
        <p:spPr>
          <a:xfrm>
            <a:off x="2066713" y="1022975"/>
            <a:ext cx="3810600" cy="360600"/>
          </a:xfrm>
          <a:prstGeom prst="roundRect">
            <a:avLst>
              <a:gd fmla="val 14276" name="adj"/>
            </a:avLst>
          </a:prstGeom>
          <a:solidFill>
            <a:schemeClr val="accent5"/>
          </a:solidFill>
          <a:ln>
            <a:noFill/>
          </a:ln>
        </p:spPr>
        <p:txBody>
          <a:bodyPr anchorCtr="0" anchor="t" bIns="91425" lIns="91425" spcFirstLastPara="1" rIns="91425" wrap="square" tIns="91425">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000000"/>
              </a:solidFill>
              <a:latin typeface="Poppins"/>
              <a:ea typeface="Poppins"/>
              <a:cs typeface="Poppins"/>
              <a:sym typeface="Poppins"/>
            </a:endParaRPr>
          </a:p>
        </p:txBody>
      </p:sp>
      <p:sp>
        <p:nvSpPr>
          <p:cNvPr id="155" name="Google Shape;155;p23"/>
          <p:cNvSpPr/>
          <p:nvPr/>
        </p:nvSpPr>
        <p:spPr>
          <a:xfrm>
            <a:off x="2889487" y="1133908"/>
            <a:ext cx="2260200" cy="133500"/>
          </a:xfrm>
          <a:prstGeom prst="rect">
            <a:avLst/>
          </a:prstGeom>
          <a:noFill/>
          <a:ln>
            <a:noFill/>
          </a:ln>
        </p:spPr>
        <p:txBody>
          <a:bodyPr anchorCtr="0" anchor="ctr" bIns="34275" lIns="68575" spcFirstLastPara="1" rIns="68575" wrap="square" tIns="34275">
            <a:noAutofit/>
          </a:bodyPr>
          <a:lstStyle/>
          <a:p>
            <a:pPr indent="0" lvl="0" marL="0" marR="0" rtl="0" algn="ctr">
              <a:lnSpc>
                <a:spcPct val="100000"/>
              </a:lnSpc>
              <a:spcBef>
                <a:spcPts val="0"/>
              </a:spcBef>
              <a:spcAft>
                <a:spcPts val="0"/>
              </a:spcAft>
              <a:buClr>
                <a:srgbClr val="000000"/>
              </a:buClr>
              <a:buSzPts val="1100"/>
              <a:buFont typeface="Arial"/>
              <a:buNone/>
            </a:pPr>
            <a:r>
              <a:rPr b="0" i="0" lang="en" sz="1100" u="none" cap="none" strike="noStrike">
                <a:solidFill>
                  <a:schemeClr val="lt1"/>
                </a:solidFill>
                <a:latin typeface="Poppins"/>
                <a:ea typeface="Poppins"/>
                <a:cs typeface="Poppins"/>
                <a:sym typeface="Poppins"/>
              </a:rPr>
              <a:t>L</a:t>
            </a:r>
            <a:r>
              <a:rPr lang="en" sz="1100">
                <a:solidFill>
                  <a:schemeClr val="lt1"/>
                </a:solidFill>
                <a:latin typeface="Poppins"/>
                <a:ea typeface="Poppins"/>
                <a:cs typeface="Poppins"/>
                <a:sym typeface="Poppins"/>
              </a:rPr>
              <a:t>i</a:t>
            </a:r>
            <a:r>
              <a:rPr b="0" i="0" lang="en" sz="1100" u="none" cap="none" strike="noStrike">
                <a:solidFill>
                  <a:schemeClr val="lt1"/>
                </a:solidFill>
                <a:latin typeface="Poppins"/>
                <a:ea typeface="Poppins"/>
                <a:cs typeface="Poppins"/>
                <a:sym typeface="Poppins"/>
              </a:rPr>
              <a:t>-ION BATTERIES</a:t>
            </a:r>
            <a:endParaRPr b="0" i="0" sz="1100" u="none" cap="none" strike="noStrike">
              <a:solidFill>
                <a:schemeClr val="lt1"/>
              </a:solidFill>
              <a:latin typeface="Poppins"/>
              <a:ea typeface="Poppins"/>
              <a:cs typeface="Poppins"/>
              <a:sym typeface="Poppins"/>
            </a:endParaRPr>
          </a:p>
        </p:txBody>
      </p:sp>
      <p:sp>
        <p:nvSpPr>
          <p:cNvPr id="156" name="Google Shape;156;p23"/>
          <p:cNvSpPr/>
          <p:nvPr/>
        </p:nvSpPr>
        <p:spPr>
          <a:xfrm>
            <a:off x="2551292" y="2145379"/>
            <a:ext cx="1504500" cy="273900"/>
          </a:xfrm>
          <a:prstGeom prst="rect">
            <a:avLst/>
          </a:prstGeom>
          <a:noFill/>
          <a:ln>
            <a:noFill/>
          </a:ln>
        </p:spPr>
        <p:txBody>
          <a:bodyPr anchorCtr="0" anchor="t" bIns="34275" lIns="68575" spcFirstLastPara="1" rIns="68575" wrap="square" tIns="34275">
            <a:noAutofit/>
          </a:bodyPr>
          <a:lstStyle/>
          <a:p>
            <a:pPr indent="0" lvl="0" marL="0" marR="0" rtl="0" algn="l">
              <a:lnSpc>
                <a:spcPct val="100000"/>
              </a:lnSpc>
              <a:spcBef>
                <a:spcPts val="0"/>
              </a:spcBef>
              <a:spcAft>
                <a:spcPts val="0"/>
              </a:spcAft>
              <a:buClr>
                <a:srgbClr val="000000"/>
              </a:buClr>
              <a:buSzPts val="1400"/>
              <a:buFont typeface="Arial"/>
              <a:buNone/>
            </a:pPr>
            <a:r>
              <a:rPr b="1" i="0" lang="en" sz="1400" u="none" cap="none" strike="noStrike">
                <a:solidFill>
                  <a:schemeClr val="accent3"/>
                </a:solidFill>
                <a:latin typeface="Poppins"/>
                <a:ea typeface="Poppins"/>
                <a:cs typeface="Poppins"/>
                <a:sym typeface="Poppins"/>
              </a:rPr>
              <a:t>150 - 180 </a:t>
            </a:r>
            <a:endParaRPr b="1" i="0" sz="1400" u="none" cap="none" strike="noStrike">
              <a:solidFill>
                <a:schemeClr val="accent3"/>
              </a:solidFill>
              <a:latin typeface="Poppins"/>
              <a:ea typeface="Poppins"/>
              <a:cs typeface="Poppins"/>
              <a:sym typeface="Poppins"/>
            </a:endParaRPr>
          </a:p>
          <a:p>
            <a:pPr indent="0" lvl="0" marL="0" marR="0" rtl="0" algn="l">
              <a:lnSpc>
                <a:spcPct val="100000"/>
              </a:lnSpc>
              <a:spcBef>
                <a:spcPts val="0"/>
              </a:spcBef>
              <a:spcAft>
                <a:spcPts val="0"/>
              </a:spcAft>
              <a:buClr>
                <a:srgbClr val="000000"/>
              </a:buClr>
              <a:buSzPts val="1400"/>
              <a:buFont typeface="Arial"/>
              <a:buNone/>
            </a:pPr>
            <a:r>
              <a:rPr b="0" i="0" lang="en" sz="1100" u="none" cap="none" strike="noStrike">
                <a:solidFill>
                  <a:schemeClr val="accent3"/>
                </a:solidFill>
                <a:latin typeface="Poppins"/>
                <a:ea typeface="Poppins"/>
                <a:cs typeface="Poppins"/>
                <a:sym typeface="Poppins"/>
              </a:rPr>
              <a:t>Wh/kg</a:t>
            </a:r>
            <a:endParaRPr b="0" i="0" sz="1100" u="none" cap="none" strike="noStrike">
              <a:solidFill>
                <a:schemeClr val="accent3"/>
              </a:solidFill>
              <a:latin typeface="Poppins"/>
              <a:ea typeface="Poppins"/>
              <a:cs typeface="Poppins"/>
              <a:sym typeface="Poppins"/>
            </a:endParaRPr>
          </a:p>
        </p:txBody>
      </p:sp>
      <p:sp>
        <p:nvSpPr>
          <p:cNvPr id="157" name="Google Shape;157;p23"/>
          <p:cNvSpPr/>
          <p:nvPr/>
        </p:nvSpPr>
        <p:spPr>
          <a:xfrm>
            <a:off x="4253351" y="2145379"/>
            <a:ext cx="1504500" cy="273900"/>
          </a:xfrm>
          <a:prstGeom prst="rect">
            <a:avLst/>
          </a:prstGeom>
          <a:noFill/>
          <a:ln>
            <a:noFill/>
          </a:ln>
        </p:spPr>
        <p:txBody>
          <a:bodyPr anchorCtr="0" anchor="t" bIns="34275" lIns="68575" spcFirstLastPara="1" rIns="68575" wrap="square" tIns="34275">
            <a:noAutofit/>
          </a:bodyPr>
          <a:lstStyle/>
          <a:p>
            <a:pPr indent="0" lvl="0" marL="0" marR="0" rtl="0" algn="l">
              <a:lnSpc>
                <a:spcPct val="100000"/>
              </a:lnSpc>
              <a:spcBef>
                <a:spcPts val="0"/>
              </a:spcBef>
              <a:spcAft>
                <a:spcPts val="0"/>
              </a:spcAft>
              <a:buClr>
                <a:srgbClr val="000000"/>
              </a:buClr>
              <a:buSzPts val="1400"/>
              <a:buFont typeface="Arial"/>
              <a:buNone/>
            </a:pPr>
            <a:r>
              <a:rPr b="1" i="0" lang="en" sz="1400" u="none" cap="none" strike="noStrike">
                <a:solidFill>
                  <a:schemeClr val="accent3"/>
                </a:solidFill>
                <a:latin typeface="Poppins"/>
                <a:ea typeface="Poppins"/>
                <a:cs typeface="Poppins"/>
                <a:sym typeface="Poppins"/>
              </a:rPr>
              <a:t>180 - 320 </a:t>
            </a:r>
            <a:endParaRPr b="1" i="0" sz="1400" u="none" cap="none" strike="noStrike">
              <a:solidFill>
                <a:schemeClr val="accent3"/>
              </a:solidFill>
              <a:latin typeface="Poppins"/>
              <a:ea typeface="Poppins"/>
              <a:cs typeface="Poppins"/>
              <a:sym typeface="Poppins"/>
            </a:endParaRPr>
          </a:p>
          <a:p>
            <a:pPr indent="0" lvl="0" marL="0" marR="0" rtl="0" algn="l">
              <a:lnSpc>
                <a:spcPct val="100000"/>
              </a:lnSpc>
              <a:spcBef>
                <a:spcPts val="0"/>
              </a:spcBef>
              <a:spcAft>
                <a:spcPts val="0"/>
              </a:spcAft>
              <a:buClr>
                <a:srgbClr val="000000"/>
              </a:buClr>
              <a:buSzPts val="1400"/>
              <a:buFont typeface="Arial"/>
              <a:buNone/>
            </a:pPr>
            <a:r>
              <a:rPr b="0" i="0" lang="en" sz="1100" u="none" cap="none" strike="noStrike">
                <a:solidFill>
                  <a:schemeClr val="accent3"/>
                </a:solidFill>
                <a:latin typeface="Poppins"/>
                <a:ea typeface="Poppins"/>
                <a:cs typeface="Poppins"/>
                <a:sym typeface="Poppins"/>
              </a:rPr>
              <a:t>Wh/kg</a:t>
            </a:r>
            <a:endParaRPr b="0" i="0" sz="1100" u="none" cap="none" strike="noStrike">
              <a:solidFill>
                <a:schemeClr val="accent3"/>
              </a:solidFill>
              <a:latin typeface="Poppins"/>
              <a:ea typeface="Poppins"/>
              <a:cs typeface="Poppins"/>
              <a:sym typeface="Poppins"/>
            </a:endParaRPr>
          </a:p>
        </p:txBody>
      </p:sp>
      <p:sp>
        <p:nvSpPr>
          <p:cNvPr id="158" name="Google Shape;158;p23"/>
          <p:cNvSpPr txBox="1"/>
          <p:nvPr/>
        </p:nvSpPr>
        <p:spPr>
          <a:xfrm>
            <a:off x="2420200" y="2731575"/>
            <a:ext cx="3964200" cy="346200"/>
          </a:xfrm>
          <a:prstGeom prst="rect">
            <a:avLst/>
          </a:prstGeom>
          <a:noFill/>
          <a:ln>
            <a:noFill/>
          </a:ln>
        </p:spPr>
        <p:txBody>
          <a:bodyPr anchorCtr="0" anchor="ctr" bIns="91425" lIns="91425" spcFirstLastPara="1" rIns="91425" wrap="square" tIns="91425">
            <a:noAutofit/>
          </a:bodyPr>
          <a:lstStyle/>
          <a:p>
            <a:pPr indent="0" lvl="0" marL="0" marR="0" rtl="0" algn="l">
              <a:lnSpc>
                <a:spcPct val="115000"/>
              </a:lnSpc>
              <a:spcBef>
                <a:spcPts val="0"/>
              </a:spcBef>
              <a:spcAft>
                <a:spcPts val="0"/>
              </a:spcAft>
              <a:buClr>
                <a:srgbClr val="000000"/>
              </a:buClr>
              <a:buSzPts val="1000"/>
              <a:buFont typeface="Arial"/>
              <a:buNone/>
            </a:pPr>
            <a:r>
              <a:rPr b="0" i="0" lang="en" sz="1100" u="none" cap="none" strike="noStrike">
                <a:solidFill>
                  <a:schemeClr val="accent1"/>
                </a:solidFill>
                <a:latin typeface="Poppins"/>
                <a:ea typeface="Poppins"/>
                <a:cs typeface="Poppins"/>
                <a:sym typeface="Poppins"/>
              </a:rPr>
              <a:t>Leading </a:t>
            </a:r>
            <a:r>
              <a:rPr lang="en" sz="1100">
                <a:solidFill>
                  <a:schemeClr val="accent1"/>
                </a:solidFill>
                <a:latin typeface="Poppins"/>
                <a:ea typeface="Poppins"/>
                <a:cs typeface="Poppins"/>
                <a:sym typeface="Poppins"/>
              </a:rPr>
              <a:t>supplier</a:t>
            </a:r>
            <a:r>
              <a:rPr b="0" i="0" lang="en" sz="1100" u="none" cap="none" strike="noStrike">
                <a:solidFill>
                  <a:schemeClr val="accent1"/>
                </a:solidFill>
                <a:latin typeface="Poppins"/>
                <a:ea typeface="Poppins"/>
                <a:cs typeface="Poppins"/>
                <a:sym typeface="Poppins"/>
              </a:rPr>
              <a:t> of PVDF fo</a:t>
            </a:r>
            <a:r>
              <a:rPr lang="en" sz="1100">
                <a:solidFill>
                  <a:schemeClr val="accent1"/>
                </a:solidFill>
                <a:latin typeface="Poppins"/>
                <a:ea typeface="Poppins"/>
                <a:cs typeface="Poppins"/>
                <a:sym typeface="Poppins"/>
              </a:rPr>
              <a:t>r </a:t>
            </a:r>
            <a:r>
              <a:rPr b="0" i="0" lang="en" sz="1100" u="none" cap="none" strike="noStrike">
                <a:solidFill>
                  <a:schemeClr val="accent1"/>
                </a:solidFill>
                <a:latin typeface="Poppins"/>
                <a:ea typeface="Poppins"/>
                <a:cs typeface="Poppins"/>
                <a:sym typeface="Poppins"/>
              </a:rPr>
              <a:t>cathode binders</a:t>
            </a:r>
            <a:endParaRPr b="0" i="0" sz="1100" u="none" cap="none" strike="noStrike">
              <a:solidFill>
                <a:schemeClr val="accent1"/>
              </a:solidFill>
              <a:latin typeface="Poppins"/>
              <a:ea typeface="Poppins"/>
              <a:cs typeface="Poppins"/>
              <a:sym typeface="Poppins"/>
            </a:endParaRPr>
          </a:p>
        </p:txBody>
      </p:sp>
      <p:sp>
        <p:nvSpPr>
          <p:cNvPr id="159" name="Google Shape;159;p23"/>
          <p:cNvSpPr/>
          <p:nvPr/>
        </p:nvSpPr>
        <p:spPr>
          <a:xfrm rot="5400000">
            <a:off x="2307198" y="2871696"/>
            <a:ext cx="171073" cy="54927"/>
          </a:xfrm>
          <a:custGeom>
            <a:rect b="b" l="l" r="r" t="t"/>
            <a:pathLst>
              <a:path extrusionOk="0" h="48933" w="152404">
                <a:moveTo>
                  <a:pt x="9772" y="35895"/>
                </a:moveTo>
                <a:cubicBezTo>
                  <a:pt x="13357" y="36318"/>
                  <a:pt x="123444" y="48764"/>
                  <a:pt x="126940" y="48933"/>
                </a:cubicBezTo>
                <a:cubicBezTo>
                  <a:pt x="141194" y="48764"/>
                  <a:pt x="152669" y="37673"/>
                  <a:pt x="152400" y="24126"/>
                </a:cubicBezTo>
                <a:cubicBezTo>
                  <a:pt x="152400" y="17183"/>
                  <a:pt x="149083" y="10579"/>
                  <a:pt x="143435" y="5923"/>
                </a:cubicBezTo>
                <a:cubicBezTo>
                  <a:pt x="137788" y="1351"/>
                  <a:pt x="130347" y="-766"/>
                  <a:pt x="123085" y="250"/>
                </a:cubicBezTo>
                <a:cubicBezTo>
                  <a:pt x="123085" y="250"/>
                  <a:pt x="10399" y="15829"/>
                  <a:pt x="9503" y="15998"/>
                </a:cubicBezTo>
                <a:cubicBezTo>
                  <a:pt x="4034" y="16506"/>
                  <a:pt x="0" y="20824"/>
                  <a:pt x="0" y="26073"/>
                </a:cubicBezTo>
                <a:cubicBezTo>
                  <a:pt x="0" y="31238"/>
                  <a:pt x="4303" y="35471"/>
                  <a:pt x="9772" y="35895"/>
                </a:cubicBezTo>
                <a:close/>
              </a:path>
            </a:pathLst>
          </a:custGeom>
          <a:solidFill>
            <a:schemeClr val="accent1"/>
          </a:solidFill>
          <a:ln>
            <a:noFill/>
          </a:ln>
        </p:spPr>
        <p:txBody>
          <a:bodyPr anchorCtr="0" anchor="ctr" bIns="45700" lIns="91425" spcFirstLastPara="1" rIns="91425" wrap="square" tIns="45700">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chemeClr val="accent6"/>
              </a:solidFill>
              <a:latin typeface="Arial"/>
              <a:ea typeface="Arial"/>
              <a:cs typeface="Arial"/>
              <a:sym typeface="Arial"/>
            </a:endParaRPr>
          </a:p>
        </p:txBody>
      </p:sp>
      <p:grpSp>
        <p:nvGrpSpPr>
          <p:cNvPr id="160" name="Google Shape;160;p23"/>
          <p:cNvGrpSpPr/>
          <p:nvPr/>
        </p:nvGrpSpPr>
        <p:grpSpPr>
          <a:xfrm>
            <a:off x="610489" y="4083475"/>
            <a:ext cx="407197" cy="422325"/>
            <a:chOff x="5740793" y="3043023"/>
            <a:chExt cx="726619" cy="766888"/>
          </a:xfrm>
        </p:grpSpPr>
        <p:sp>
          <p:nvSpPr>
            <p:cNvPr id="161" name="Google Shape;161;p23"/>
            <p:cNvSpPr/>
            <p:nvPr/>
          </p:nvSpPr>
          <p:spPr>
            <a:xfrm>
              <a:off x="5851601" y="3043023"/>
              <a:ext cx="220553" cy="766881"/>
            </a:xfrm>
            <a:custGeom>
              <a:rect b="b" l="l" r="r" t="t"/>
              <a:pathLst>
                <a:path extrusionOk="0" h="766881" w="220553">
                  <a:moveTo>
                    <a:pt x="124981" y="766882"/>
                  </a:moveTo>
                  <a:cubicBezTo>
                    <a:pt x="117644" y="766728"/>
                    <a:pt x="111762" y="760762"/>
                    <a:pt x="111712" y="753424"/>
                  </a:cubicBezTo>
                  <a:lnTo>
                    <a:pt x="111712" y="675802"/>
                  </a:lnTo>
                  <a:cubicBezTo>
                    <a:pt x="111640" y="672260"/>
                    <a:pt x="113008" y="668840"/>
                    <a:pt x="115503" y="666324"/>
                  </a:cubicBezTo>
                  <a:lnTo>
                    <a:pt x="187628" y="590503"/>
                  </a:lnTo>
                  <a:cubicBezTo>
                    <a:pt x="187904" y="590275"/>
                    <a:pt x="188158" y="590021"/>
                    <a:pt x="188386" y="589745"/>
                  </a:cubicBezTo>
                  <a:cubicBezTo>
                    <a:pt x="188386" y="589745"/>
                    <a:pt x="226296" y="547475"/>
                    <a:pt x="100908" y="421707"/>
                  </a:cubicBezTo>
                  <a:cubicBezTo>
                    <a:pt x="41104" y="361998"/>
                    <a:pt x="6131" y="271771"/>
                    <a:pt x="919" y="160883"/>
                  </a:cubicBezTo>
                  <a:cubicBezTo>
                    <a:pt x="-1759" y="110643"/>
                    <a:pt x="1422" y="60262"/>
                    <a:pt x="10396" y="10758"/>
                  </a:cubicBezTo>
                  <a:cubicBezTo>
                    <a:pt x="11698" y="4519"/>
                    <a:pt x="17197" y="48"/>
                    <a:pt x="23570" y="48"/>
                  </a:cubicBezTo>
                  <a:lnTo>
                    <a:pt x="197011" y="48"/>
                  </a:lnTo>
                  <a:cubicBezTo>
                    <a:pt x="204417" y="-575"/>
                    <a:pt x="210927" y="4924"/>
                    <a:pt x="211550" y="12331"/>
                  </a:cubicBezTo>
                  <a:cubicBezTo>
                    <a:pt x="212173" y="19737"/>
                    <a:pt x="206674" y="26247"/>
                    <a:pt x="199267" y="26870"/>
                  </a:cubicBezTo>
                  <a:cubicBezTo>
                    <a:pt x="198516" y="26933"/>
                    <a:pt x="197762" y="26933"/>
                    <a:pt x="197011" y="26870"/>
                  </a:cubicBezTo>
                  <a:lnTo>
                    <a:pt x="34564" y="26870"/>
                  </a:lnTo>
                  <a:cubicBezTo>
                    <a:pt x="27733" y="70969"/>
                    <a:pt x="25383" y="115647"/>
                    <a:pt x="27551" y="160220"/>
                  </a:cubicBezTo>
                  <a:cubicBezTo>
                    <a:pt x="31342" y="232534"/>
                    <a:pt x="50392" y="333471"/>
                    <a:pt x="119673" y="402752"/>
                  </a:cubicBezTo>
                  <a:cubicBezTo>
                    <a:pt x="188955" y="472033"/>
                    <a:pt x="221842" y="528141"/>
                    <a:pt x="220515" y="572591"/>
                  </a:cubicBezTo>
                  <a:cubicBezTo>
                    <a:pt x="220784" y="586317"/>
                    <a:pt x="215761" y="599620"/>
                    <a:pt x="206488" y="609743"/>
                  </a:cubicBezTo>
                  <a:lnTo>
                    <a:pt x="138249" y="681109"/>
                  </a:lnTo>
                  <a:lnTo>
                    <a:pt x="138249" y="753424"/>
                  </a:lnTo>
                  <a:cubicBezTo>
                    <a:pt x="138200" y="760762"/>
                    <a:pt x="132318" y="766728"/>
                    <a:pt x="124981" y="766882"/>
                  </a:cubicBezTo>
                  <a:close/>
                </a:path>
              </a:pathLst>
            </a:custGeom>
            <a:solidFill>
              <a:schemeClr val="lt1"/>
            </a:solidFill>
            <a:ln>
              <a:noFill/>
            </a:ln>
          </p:spPr>
          <p:txBody>
            <a:bodyPr anchorCtr="0" anchor="ctr" bIns="45700" lIns="91425" spcFirstLastPara="1" rIns="91425" wrap="square" tIns="45700">
              <a:noAutofit/>
            </a:bodyPr>
            <a:lstStyle/>
            <a:p>
              <a:pPr indent="0" lvl="0" marL="0" marR="0" rtl="0" algn="l">
                <a:lnSpc>
                  <a:spcPct val="100000"/>
                </a:lnSpc>
                <a:spcBef>
                  <a:spcPts val="0"/>
                </a:spcBef>
                <a:spcAft>
                  <a:spcPts val="0"/>
                </a:spcAft>
                <a:buClr>
                  <a:srgbClr val="000000"/>
                </a:buClr>
                <a:buSzPts val="1800"/>
                <a:buFont typeface="Arial"/>
                <a:buNone/>
              </a:pPr>
              <a:r>
                <a:t/>
              </a:r>
              <a:endParaRPr b="0" i="0" sz="1800" u="none" cap="none" strike="noStrike">
                <a:solidFill>
                  <a:srgbClr val="000000"/>
                </a:solidFill>
                <a:latin typeface="Poppins"/>
                <a:ea typeface="Poppins"/>
                <a:cs typeface="Poppins"/>
                <a:sym typeface="Poppins"/>
              </a:endParaRPr>
            </a:p>
          </p:txBody>
        </p:sp>
        <p:sp>
          <p:nvSpPr>
            <p:cNvPr id="162" name="Google Shape;162;p23"/>
            <p:cNvSpPr/>
            <p:nvPr/>
          </p:nvSpPr>
          <p:spPr>
            <a:xfrm>
              <a:off x="6135109" y="3043545"/>
              <a:ext cx="220723" cy="766366"/>
            </a:xfrm>
            <a:custGeom>
              <a:rect b="b" l="l" r="r" t="t"/>
              <a:pathLst>
                <a:path extrusionOk="0" h="766366" w="220723">
                  <a:moveTo>
                    <a:pt x="95472" y="766360"/>
                  </a:moveTo>
                  <a:cubicBezTo>
                    <a:pt x="88076" y="766308"/>
                    <a:pt x="82108" y="760298"/>
                    <a:pt x="82109" y="752902"/>
                  </a:cubicBezTo>
                  <a:lnTo>
                    <a:pt x="82109" y="680587"/>
                  </a:lnTo>
                  <a:lnTo>
                    <a:pt x="13870" y="609221"/>
                  </a:lnTo>
                  <a:cubicBezTo>
                    <a:pt x="4666" y="599069"/>
                    <a:pt x="-288" y="585769"/>
                    <a:pt x="33" y="572069"/>
                  </a:cubicBezTo>
                  <a:cubicBezTo>
                    <a:pt x="-1200" y="527619"/>
                    <a:pt x="32541" y="470753"/>
                    <a:pt x="100780" y="402704"/>
                  </a:cubicBezTo>
                  <a:cubicBezTo>
                    <a:pt x="218586" y="284897"/>
                    <a:pt x="193850" y="76295"/>
                    <a:pt x="186078" y="26822"/>
                  </a:cubicBezTo>
                  <a:lnTo>
                    <a:pt x="108836" y="26822"/>
                  </a:lnTo>
                  <a:cubicBezTo>
                    <a:pt x="101429" y="26199"/>
                    <a:pt x="95930" y="19689"/>
                    <a:pt x="96553" y="12283"/>
                  </a:cubicBezTo>
                  <a:cubicBezTo>
                    <a:pt x="97104" y="5741"/>
                    <a:pt x="102294" y="551"/>
                    <a:pt x="108836" y="0"/>
                  </a:cubicBezTo>
                  <a:lnTo>
                    <a:pt x="197262" y="0"/>
                  </a:lnTo>
                  <a:cubicBezTo>
                    <a:pt x="203626" y="-28"/>
                    <a:pt x="209114" y="4465"/>
                    <a:pt x="210341" y="10710"/>
                  </a:cubicBezTo>
                  <a:cubicBezTo>
                    <a:pt x="219289" y="60217"/>
                    <a:pt x="222470" y="110595"/>
                    <a:pt x="219818" y="160835"/>
                  </a:cubicBezTo>
                  <a:cubicBezTo>
                    <a:pt x="214132" y="271723"/>
                    <a:pt x="179539" y="361950"/>
                    <a:pt x="119830" y="421659"/>
                  </a:cubicBezTo>
                  <a:cubicBezTo>
                    <a:pt x="37469" y="504020"/>
                    <a:pt x="26191" y="550744"/>
                    <a:pt x="27233" y="571216"/>
                  </a:cubicBezTo>
                  <a:cubicBezTo>
                    <a:pt x="26873" y="577959"/>
                    <a:pt x="28775" y="584630"/>
                    <a:pt x="32636" y="590171"/>
                  </a:cubicBezTo>
                  <a:lnTo>
                    <a:pt x="33489" y="590929"/>
                  </a:lnTo>
                  <a:lnTo>
                    <a:pt x="105613" y="666750"/>
                  </a:lnTo>
                  <a:cubicBezTo>
                    <a:pt x="108047" y="669299"/>
                    <a:pt x="109375" y="672705"/>
                    <a:pt x="109309" y="676228"/>
                  </a:cubicBezTo>
                  <a:lnTo>
                    <a:pt x="109309" y="753849"/>
                  </a:lnTo>
                  <a:cubicBezTo>
                    <a:pt x="108804" y="761058"/>
                    <a:pt x="102695" y="766581"/>
                    <a:pt x="95472" y="766360"/>
                  </a:cubicBezTo>
                  <a:close/>
                </a:path>
              </a:pathLst>
            </a:custGeom>
            <a:solidFill>
              <a:schemeClr val="lt1"/>
            </a:solidFill>
            <a:ln>
              <a:noFill/>
            </a:ln>
          </p:spPr>
          <p:txBody>
            <a:bodyPr anchorCtr="0" anchor="ctr" bIns="45700" lIns="91425" spcFirstLastPara="1" rIns="91425" wrap="square" tIns="45700">
              <a:noAutofit/>
            </a:bodyPr>
            <a:lstStyle/>
            <a:p>
              <a:pPr indent="0" lvl="0" marL="0" marR="0" rtl="0" algn="l">
                <a:lnSpc>
                  <a:spcPct val="100000"/>
                </a:lnSpc>
                <a:spcBef>
                  <a:spcPts val="0"/>
                </a:spcBef>
                <a:spcAft>
                  <a:spcPts val="0"/>
                </a:spcAft>
                <a:buClr>
                  <a:srgbClr val="000000"/>
                </a:buClr>
                <a:buSzPts val="1800"/>
                <a:buFont typeface="Arial"/>
                <a:buNone/>
              </a:pPr>
              <a:r>
                <a:t/>
              </a:r>
              <a:endParaRPr b="0" i="0" sz="1800" u="none" cap="none" strike="noStrike">
                <a:solidFill>
                  <a:srgbClr val="000000"/>
                </a:solidFill>
                <a:latin typeface="Poppins"/>
                <a:ea typeface="Poppins"/>
                <a:cs typeface="Poppins"/>
                <a:sym typeface="Poppins"/>
              </a:endParaRPr>
            </a:p>
          </p:txBody>
        </p:sp>
        <p:sp>
          <p:nvSpPr>
            <p:cNvPr id="163" name="Google Shape;163;p23"/>
            <p:cNvSpPr/>
            <p:nvPr/>
          </p:nvSpPr>
          <p:spPr>
            <a:xfrm>
              <a:off x="6007202" y="3043497"/>
              <a:ext cx="139114" cy="26917"/>
            </a:xfrm>
            <a:custGeom>
              <a:rect b="b" l="l" r="r" t="t"/>
              <a:pathLst>
                <a:path extrusionOk="0" h="26917" w="139114">
                  <a:moveTo>
                    <a:pt x="124528" y="26870"/>
                  </a:moveTo>
                  <a:lnTo>
                    <a:pt x="14587" y="26870"/>
                  </a:lnTo>
                  <a:cubicBezTo>
                    <a:pt x="7181" y="27493"/>
                    <a:pt x="671" y="21994"/>
                    <a:pt x="48" y="14587"/>
                  </a:cubicBezTo>
                  <a:cubicBezTo>
                    <a:pt x="-575" y="7181"/>
                    <a:pt x="4924" y="671"/>
                    <a:pt x="12331" y="48"/>
                  </a:cubicBezTo>
                  <a:cubicBezTo>
                    <a:pt x="13081" y="-15"/>
                    <a:pt x="13836" y="-15"/>
                    <a:pt x="14587" y="48"/>
                  </a:cubicBezTo>
                  <a:lnTo>
                    <a:pt x="124528" y="48"/>
                  </a:lnTo>
                  <a:cubicBezTo>
                    <a:pt x="131934" y="-575"/>
                    <a:pt x="138444" y="4924"/>
                    <a:pt x="139067" y="12331"/>
                  </a:cubicBezTo>
                  <a:cubicBezTo>
                    <a:pt x="139690" y="19737"/>
                    <a:pt x="134191" y="26247"/>
                    <a:pt x="126784" y="26870"/>
                  </a:cubicBezTo>
                  <a:cubicBezTo>
                    <a:pt x="126033" y="26933"/>
                    <a:pt x="125279" y="26933"/>
                    <a:pt x="124528" y="26870"/>
                  </a:cubicBezTo>
                  <a:close/>
                </a:path>
              </a:pathLst>
            </a:custGeom>
            <a:solidFill>
              <a:schemeClr val="lt1"/>
            </a:solidFill>
            <a:ln>
              <a:noFill/>
            </a:ln>
          </p:spPr>
          <p:txBody>
            <a:bodyPr anchorCtr="0" anchor="ctr" bIns="45700" lIns="91425" spcFirstLastPara="1" rIns="91425" wrap="square" tIns="45700">
              <a:noAutofit/>
            </a:bodyPr>
            <a:lstStyle/>
            <a:p>
              <a:pPr indent="0" lvl="0" marL="0" marR="0" rtl="0" algn="l">
                <a:lnSpc>
                  <a:spcPct val="100000"/>
                </a:lnSpc>
                <a:spcBef>
                  <a:spcPts val="0"/>
                </a:spcBef>
                <a:spcAft>
                  <a:spcPts val="0"/>
                </a:spcAft>
                <a:buClr>
                  <a:srgbClr val="000000"/>
                </a:buClr>
                <a:buSzPts val="1800"/>
                <a:buFont typeface="Arial"/>
                <a:buNone/>
              </a:pPr>
              <a:r>
                <a:t/>
              </a:r>
              <a:endParaRPr b="0" i="0" sz="1800" u="none" cap="none" strike="noStrike">
                <a:solidFill>
                  <a:srgbClr val="000000"/>
                </a:solidFill>
                <a:latin typeface="Poppins"/>
                <a:ea typeface="Poppins"/>
                <a:cs typeface="Poppins"/>
                <a:sym typeface="Poppins"/>
              </a:endParaRPr>
            </a:p>
          </p:txBody>
        </p:sp>
        <p:sp>
          <p:nvSpPr>
            <p:cNvPr id="164" name="Google Shape;164;p23"/>
            <p:cNvSpPr/>
            <p:nvPr/>
          </p:nvSpPr>
          <p:spPr>
            <a:xfrm>
              <a:off x="6262772" y="3114364"/>
              <a:ext cx="204640" cy="327524"/>
            </a:xfrm>
            <a:custGeom>
              <a:rect b="b" l="l" r="r" t="t"/>
              <a:pathLst>
                <a:path extrusionOk="0" h="327524" w="204640">
                  <a:moveTo>
                    <a:pt x="13302" y="327525"/>
                  </a:moveTo>
                  <a:cubicBezTo>
                    <a:pt x="5870" y="327438"/>
                    <a:pt x="-85" y="321343"/>
                    <a:pt x="1" y="313911"/>
                  </a:cubicBezTo>
                  <a:cubicBezTo>
                    <a:pt x="55" y="309224"/>
                    <a:pt x="2545" y="304902"/>
                    <a:pt x="6573" y="302504"/>
                  </a:cubicBezTo>
                  <a:cubicBezTo>
                    <a:pt x="7616" y="301840"/>
                    <a:pt x="112912" y="239952"/>
                    <a:pt x="155182" y="165268"/>
                  </a:cubicBezTo>
                  <a:cubicBezTo>
                    <a:pt x="178213" y="124609"/>
                    <a:pt x="183615" y="92480"/>
                    <a:pt x="171673" y="69734"/>
                  </a:cubicBezTo>
                  <a:cubicBezTo>
                    <a:pt x="154045" y="36467"/>
                    <a:pt x="102581" y="28885"/>
                    <a:pt x="81257" y="27084"/>
                  </a:cubicBezTo>
                  <a:cubicBezTo>
                    <a:pt x="73771" y="27091"/>
                    <a:pt x="67699" y="21028"/>
                    <a:pt x="67692" y="13543"/>
                  </a:cubicBezTo>
                  <a:cubicBezTo>
                    <a:pt x="67687" y="6672"/>
                    <a:pt x="72823" y="884"/>
                    <a:pt x="79645" y="73"/>
                  </a:cubicBezTo>
                  <a:cubicBezTo>
                    <a:pt x="80622" y="-24"/>
                    <a:pt x="81607" y="-24"/>
                    <a:pt x="82583" y="73"/>
                  </a:cubicBezTo>
                  <a:lnTo>
                    <a:pt x="83342" y="73"/>
                  </a:lnTo>
                  <a:cubicBezTo>
                    <a:pt x="115281" y="2727"/>
                    <a:pt x="172336" y="13626"/>
                    <a:pt x="195367" y="56939"/>
                  </a:cubicBezTo>
                  <a:cubicBezTo>
                    <a:pt x="211953" y="88310"/>
                    <a:pt x="206266" y="129158"/>
                    <a:pt x="178497" y="178252"/>
                  </a:cubicBezTo>
                  <a:cubicBezTo>
                    <a:pt x="132625" y="259570"/>
                    <a:pt x="24675" y="323070"/>
                    <a:pt x="20126" y="325724"/>
                  </a:cubicBezTo>
                  <a:cubicBezTo>
                    <a:pt x="18049" y="326912"/>
                    <a:pt x="15695" y="327533"/>
                    <a:pt x="13302" y="327525"/>
                  </a:cubicBezTo>
                  <a:close/>
                </a:path>
              </a:pathLst>
            </a:custGeom>
            <a:solidFill>
              <a:schemeClr val="lt1"/>
            </a:solidFill>
            <a:ln>
              <a:noFill/>
            </a:ln>
          </p:spPr>
          <p:txBody>
            <a:bodyPr anchorCtr="0" anchor="ctr" bIns="45700" lIns="91425" spcFirstLastPara="1" rIns="91425" wrap="square" tIns="45700">
              <a:noAutofit/>
            </a:bodyPr>
            <a:lstStyle/>
            <a:p>
              <a:pPr indent="0" lvl="0" marL="0" marR="0" rtl="0" algn="l">
                <a:lnSpc>
                  <a:spcPct val="100000"/>
                </a:lnSpc>
                <a:spcBef>
                  <a:spcPts val="0"/>
                </a:spcBef>
                <a:spcAft>
                  <a:spcPts val="0"/>
                </a:spcAft>
                <a:buClr>
                  <a:srgbClr val="000000"/>
                </a:buClr>
                <a:buSzPts val="1800"/>
                <a:buFont typeface="Arial"/>
                <a:buNone/>
              </a:pPr>
              <a:r>
                <a:t/>
              </a:r>
              <a:endParaRPr b="0" i="0" sz="1800" u="none" cap="none" strike="noStrike">
                <a:solidFill>
                  <a:srgbClr val="000000"/>
                </a:solidFill>
                <a:latin typeface="Poppins"/>
                <a:ea typeface="Poppins"/>
                <a:cs typeface="Poppins"/>
                <a:sym typeface="Poppins"/>
              </a:endParaRPr>
            </a:p>
          </p:txBody>
        </p:sp>
        <p:sp>
          <p:nvSpPr>
            <p:cNvPr id="165" name="Google Shape;165;p23"/>
            <p:cNvSpPr/>
            <p:nvPr/>
          </p:nvSpPr>
          <p:spPr>
            <a:xfrm>
              <a:off x="6262772" y="3170818"/>
              <a:ext cx="173837" cy="271095"/>
            </a:xfrm>
            <a:custGeom>
              <a:rect b="b" l="l" r="r" t="t"/>
              <a:pathLst>
                <a:path extrusionOk="0" h="271095" w="173837">
                  <a:moveTo>
                    <a:pt x="13302" y="271071"/>
                  </a:moveTo>
                  <a:cubicBezTo>
                    <a:pt x="5870" y="270985"/>
                    <a:pt x="-85" y="264890"/>
                    <a:pt x="1" y="257458"/>
                  </a:cubicBezTo>
                  <a:cubicBezTo>
                    <a:pt x="55" y="252770"/>
                    <a:pt x="2545" y="248449"/>
                    <a:pt x="6573" y="246050"/>
                  </a:cubicBezTo>
                  <a:cubicBezTo>
                    <a:pt x="7426" y="246050"/>
                    <a:pt x="92440" y="195440"/>
                    <a:pt x="126465" y="135352"/>
                  </a:cubicBezTo>
                  <a:cubicBezTo>
                    <a:pt x="145989" y="100948"/>
                    <a:pt x="151296" y="73368"/>
                    <a:pt x="142008" y="55456"/>
                  </a:cubicBezTo>
                  <a:cubicBezTo>
                    <a:pt x="130445" y="33278"/>
                    <a:pt x="98032" y="27970"/>
                    <a:pt x="85142" y="27023"/>
                  </a:cubicBezTo>
                  <a:cubicBezTo>
                    <a:pt x="78085" y="26941"/>
                    <a:pt x="72272" y="21458"/>
                    <a:pt x="71779" y="14417"/>
                  </a:cubicBezTo>
                  <a:cubicBezTo>
                    <a:pt x="71238" y="7057"/>
                    <a:pt x="76767" y="652"/>
                    <a:pt x="84128" y="111"/>
                  </a:cubicBezTo>
                  <a:cubicBezTo>
                    <a:pt x="84150" y="109"/>
                    <a:pt x="84172" y="108"/>
                    <a:pt x="84195" y="106"/>
                  </a:cubicBezTo>
                  <a:cubicBezTo>
                    <a:pt x="85232" y="-35"/>
                    <a:pt x="86284" y="-35"/>
                    <a:pt x="87322" y="106"/>
                  </a:cubicBezTo>
                  <a:cubicBezTo>
                    <a:pt x="110068" y="2286"/>
                    <a:pt x="149306" y="10721"/>
                    <a:pt x="166271" y="43229"/>
                  </a:cubicBezTo>
                  <a:cubicBezTo>
                    <a:pt x="180203" y="69956"/>
                    <a:pt x="174895" y="105497"/>
                    <a:pt x="150348" y="148810"/>
                  </a:cubicBezTo>
                  <a:cubicBezTo>
                    <a:pt x="112438" y="215153"/>
                    <a:pt x="24296" y="267280"/>
                    <a:pt x="20600" y="269460"/>
                  </a:cubicBezTo>
                  <a:cubicBezTo>
                    <a:pt x="18365" y="270666"/>
                    <a:pt x="15837" y="271224"/>
                    <a:pt x="13302" y="271071"/>
                  </a:cubicBezTo>
                  <a:close/>
                </a:path>
              </a:pathLst>
            </a:custGeom>
            <a:solidFill>
              <a:schemeClr val="lt1"/>
            </a:solidFill>
            <a:ln>
              <a:noFill/>
            </a:ln>
          </p:spPr>
          <p:txBody>
            <a:bodyPr anchorCtr="0" anchor="ctr" bIns="45700" lIns="91425" spcFirstLastPara="1" rIns="91425" wrap="square" tIns="45700">
              <a:noAutofit/>
            </a:bodyPr>
            <a:lstStyle/>
            <a:p>
              <a:pPr indent="0" lvl="0" marL="0" marR="0" rtl="0" algn="l">
                <a:lnSpc>
                  <a:spcPct val="100000"/>
                </a:lnSpc>
                <a:spcBef>
                  <a:spcPts val="0"/>
                </a:spcBef>
                <a:spcAft>
                  <a:spcPts val="0"/>
                </a:spcAft>
                <a:buClr>
                  <a:srgbClr val="000000"/>
                </a:buClr>
                <a:buSzPts val="1800"/>
                <a:buFont typeface="Arial"/>
                <a:buNone/>
              </a:pPr>
              <a:r>
                <a:t/>
              </a:r>
              <a:endParaRPr b="0" i="0" sz="1800" u="none" cap="none" strike="noStrike">
                <a:solidFill>
                  <a:srgbClr val="000000"/>
                </a:solidFill>
                <a:latin typeface="Poppins"/>
                <a:ea typeface="Poppins"/>
                <a:cs typeface="Poppins"/>
                <a:sym typeface="Poppins"/>
              </a:endParaRPr>
            </a:p>
          </p:txBody>
        </p:sp>
        <p:sp>
          <p:nvSpPr>
            <p:cNvPr id="166" name="Google Shape;166;p23"/>
            <p:cNvSpPr/>
            <p:nvPr/>
          </p:nvSpPr>
          <p:spPr>
            <a:xfrm>
              <a:off x="5740793" y="3114651"/>
              <a:ext cx="204735" cy="327522"/>
            </a:xfrm>
            <a:custGeom>
              <a:rect b="b" l="l" r="r" t="t"/>
              <a:pathLst>
                <a:path extrusionOk="0" h="327522" w="204735">
                  <a:moveTo>
                    <a:pt x="191338" y="327238"/>
                  </a:moveTo>
                  <a:cubicBezTo>
                    <a:pt x="188975" y="327248"/>
                    <a:pt x="186652" y="326626"/>
                    <a:pt x="184609" y="325437"/>
                  </a:cubicBezTo>
                  <a:cubicBezTo>
                    <a:pt x="180060" y="322783"/>
                    <a:pt x="72015" y="259094"/>
                    <a:pt x="26143" y="178250"/>
                  </a:cubicBezTo>
                  <a:cubicBezTo>
                    <a:pt x="-1626" y="129156"/>
                    <a:pt x="-7313" y="88307"/>
                    <a:pt x="9273" y="56936"/>
                  </a:cubicBezTo>
                  <a:cubicBezTo>
                    <a:pt x="32209" y="13529"/>
                    <a:pt x="89264" y="2630"/>
                    <a:pt x="121299" y="71"/>
                  </a:cubicBezTo>
                  <a:lnTo>
                    <a:pt x="121962" y="71"/>
                  </a:lnTo>
                  <a:cubicBezTo>
                    <a:pt x="122971" y="-24"/>
                    <a:pt x="123986" y="-24"/>
                    <a:pt x="124995" y="71"/>
                  </a:cubicBezTo>
                  <a:cubicBezTo>
                    <a:pt x="132428" y="953"/>
                    <a:pt x="137738" y="7694"/>
                    <a:pt x="136855" y="15127"/>
                  </a:cubicBezTo>
                  <a:cubicBezTo>
                    <a:pt x="136049" y="21915"/>
                    <a:pt x="130314" y="27041"/>
                    <a:pt x="123478" y="27082"/>
                  </a:cubicBezTo>
                  <a:cubicBezTo>
                    <a:pt x="102154" y="28883"/>
                    <a:pt x="50596" y="36559"/>
                    <a:pt x="33062" y="69731"/>
                  </a:cubicBezTo>
                  <a:cubicBezTo>
                    <a:pt x="20931" y="92477"/>
                    <a:pt x="26522" y="124607"/>
                    <a:pt x="49553" y="165265"/>
                  </a:cubicBezTo>
                  <a:cubicBezTo>
                    <a:pt x="91823" y="239949"/>
                    <a:pt x="197119" y="301838"/>
                    <a:pt x="198162" y="302501"/>
                  </a:cubicBezTo>
                  <a:cubicBezTo>
                    <a:pt x="204548" y="306305"/>
                    <a:pt x="206642" y="314565"/>
                    <a:pt x="202838" y="320951"/>
                  </a:cubicBezTo>
                  <a:cubicBezTo>
                    <a:pt x="200423" y="325007"/>
                    <a:pt x="196059" y="327500"/>
                    <a:pt x="191338" y="327522"/>
                  </a:cubicBezTo>
                  <a:close/>
                </a:path>
              </a:pathLst>
            </a:custGeom>
            <a:solidFill>
              <a:schemeClr val="lt1"/>
            </a:solidFill>
            <a:ln>
              <a:noFill/>
            </a:ln>
          </p:spPr>
          <p:txBody>
            <a:bodyPr anchorCtr="0" anchor="ctr" bIns="45700" lIns="91425" spcFirstLastPara="1" rIns="91425" wrap="square" tIns="45700">
              <a:noAutofit/>
            </a:bodyPr>
            <a:lstStyle/>
            <a:p>
              <a:pPr indent="0" lvl="0" marL="0" marR="0" rtl="0" algn="l">
                <a:lnSpc>
                  <a:spcPct val="100000"/>
                </a:lnSpc>
                <a:spcBef>
                  <a:spcPts val="0"/>
                </a:spcBef>
                <a:spcAft>
                  <a:spcPts val="0"/>
                </a:spcAft>
                <a:buClr>
                  <a:srgbClr val="000000"/>
                </a:buClr>
                <a:buSzPts val="1800"/>
                <a:buFont typeface="Arial"/>
                <a:buNone/>
              </a:pPr>
              <a:r>
                <a:t/>
              </a:r>
              <a:endParaRPr b="0" i="0" sz="1800" u="none" cap="none" strike="noStrike">
                <a:solidFill>
                  <a:srgbClr val="000000"/>
                </a:solidFill>
                <a:latin typeface="Poppins"/>
                <a:ea typeface="Poppins"/>
                <a:cs typeface="Poppins"/>
                <a:sym typeface="Poppins"/>
              </a:endParaRPr>
            </a:p>
          </p:txBody>
        </p:sp>
        <p:sp>
          <p:nvSpPr>
            <p:cNvPr id="167" name="Google Shape;167;p23"/>
            <p:cNvSpPr/>
            <p:nvPr/>
          </p:nvSpPr>
          <p:spPr>
            <a:xfrm>
              <a:off x="5769715" y="3170360"/>
              <a:ext cx="175529" cy="271528"/>
            </a:xfrm>
            <a:custGeom>
              <a:rect b="b" l="l" r="r" t="t"/>
              <a:pathLst>
                <a:path extrusionOk="0" h="271528" w="175529">
                  <a:moveTo>
                    <a:pt x="162416" y="271529"/>
                  </a:moveTo>
                  <a:cubicBezTo>
                    <a:pt x="160053" y="271538"/>
                    <a:pt x="157730" y="270917"/>
                    <a:pt x="155687" y="269728"/>
                  </a:cubicBezTo>
                  <a:cubicBezTo>
                    <a:pt x="151896" y="267548"/>
                    <a:pt x="63565" y="215516"/>
                    <a:pt x="25844" y="149078"/>
                  </a:cubicBezTo>
                  <a:cubicBezTo>
                    <a:pt x="444" y="104059"/>
                    <a:pt x="-6190" y="70035"/>
                    <a:pt x="5751" y="44824"/>
                  </a:cubicBezTo>
                  <a:cubicBezTo>
                    <a:pt x="19873" y="14970"/>
                    <a:pt x="54845" y="8999"/>
                    <a:pt x="75696" y="5492"/>
                  </a:cubicBezTo>
                  <a:lnTo>
                    <a:pt x="84416" y="3881"/>
                  </a:lnTo>
                  <a:cubicBezTo>
                    <a:pt x="89653" y="-1319"/>
                    <a:pt x="98114" y="-1290"/>
                    <a:pt x="103314" y="3947"/>
                  </a:cubicBezTo>
                  <a:cubicBezTo>
                    <a:pt x="106031" y="6683"/>
                    <a:pt x="107434" y="10460"/>
                    <a:pt x="107162" y="14306"/>
                  </a:cubicBezTo>
                  <a:cubicBezTo>
                    <a:pt x="106309" y="27480"/>
                    <a:pt x="93040" y="29755"/>
                    <a:pt x="80151" y="31935"/>
                  </a:cubicBezTo>
                  <a:cubicBezTo>
                    <a:pt x="63470" y="34778"/>
                    <a:pt x="38165" y="39138"/>
                    <a:pt x="30014" y="56387"/>
                  </a:cubicBezTo>
                  <a:cubicBezTo>
                    <a:pt x="21863" y="73636"/>
                    <a:pt x="28972" y="99889"/>
                    <a:pt x="48969" y="135620"/>
                  </a:cubicBezTo>
                  <a:cubicBezTo>
                    <a:pt x="83089" y="195897"/>
                    <a:pt x="168103" y="245844"/>
                    <a:pt x="168956" y="246318"/>
                  </a:cubicBezTo>
                  <a:cubicBezTo>
                    <a:pt x="175342" y="250122"/>
                    <a:pt x="177435" y="258382"/>
                    <a:pt x="173632" y="264768"/>
                  </a:cubicBezTo>
                  <a:cubicBezTo>
                    <a:pt x="171217" y="268823"/>
                    <a:pt x="166853" y="271317"/>
                    <a:pt x="162132" y="271339"/>
                  </a:cubicBezTo>
                  <a:close/>
                </a:path>
              </a:pathLst>
            </a:custGeom>
            <a:solidFill>
              <a:schemeClr val="lt1"/>
            </a:solidFill>
            <a:ln>
              <a:noFill/>
            </a:ln>
          </p:spPr>
          <p:txBody>
            <a:bodyPr anchorCtr="0" anchor="ctr" bIns="45700" lIns="91425" spcFirstLastPara="1" rIns="91425" wrap="square" tIns="45700">
              <a:noAutofit/>
            </a:bodyPr>
            <a:lstStyle/>
            <a:p>
              <a:pPr indent="0" lvl="0" marL="0" marR="0" rtl="0" algn="l">
                <a:lnSpc>
                  <a:spcPct val="100000"/>
                </a:lnSpc>
                <a:spcBef>
                  <a:spcPts val="0"/>
                </a:spcBef>
                <a:spcAft>
                  <a:spcPts val="0"/>
                </a:spcAft>
                <a:buClr>
                  <a:srgbClr val="000000"/>
                </a:buClr>
                <a:buSzPts val="1800"/>
                <a:buFont typeface="Arial"/>
                <a:buNone/>
              </a:pPr>
              <a:r>
                <a:t/>
              </a:r>
              <a:endParaRPr b="0" i="0" sz="1800" u="none" cap="none" strike="noStrike">
                <a:solidFill>
                  <a:srgbClr val="000000"/>
                </a:solidFill>
                <a:latin typeface="Poppins"/>
                <a:ea typeface="Poppins"/>
                <a:cs typeface="Poppins"/>
                <a:sym typeface="Poppins"/>
              </a:endParaRPr>
            </a:p>
          </p:txBody>
        </p:sp>
        <p:sp>
          <p:nvSpPr>
            <p:cNvPr id="168" name="Google Shape;168;p23"/>
            <p:cNvSpPr/>
            <p:nvPr/>
          </p:nvSpPr>
          <p:spPr>
            <a:xfrm>
              <a:off x="5973083" y="3705413"/>
              <a:ext cx="254741" cy="26917"/>
            </a:xfrm>
            <a:custGeom>
              <a:rect b="b" l="l" r="r" t="t"/>
              <a:pathLst>
                <a:path extrusionOk="0" h="26917" w="254741">
                  <a:moveTo>
                    <a:pt x="240155" y="26870"/>
                  </a:moveTo>
                  <a:lnTo>
                    <a:pt x="14587" y="26870"/>
                  </a:lnTo>
                  <a:cubicBezTo>
                    <a:pt x="7181" y="27493"/>
                    <a:pt x="671" y="21994"/>
                    <a:pt x="48" y="14587"/>
                  </a:cubicBezTo>
                  <a:cubicBezTo>
                    <a:pt x="-575" y="7181"/>
                    <a:pt x="4924" y="671"/>
                    <a:pt x="12331" y="48"/>
                  </a:cubicBezTo>
                  <a:cubicBezTo>
                    <a:pt x="13081" y="-15"/>
                    <a:pt x="13836" y="-15"/>
                    <a:pt x="14587" y="48"/>
                  </a:cubicBezTo>
                  <a:lnTo>
                    <a:pt x="240155" y="48"/>
                  </a:lnTo>
                  <a:cubicBezTo>
                    <a:pt x="247561" y="-575"/>
                    <a:pt x="254071" y="4924"/>
                    <a:pt x="254694" y="12331"/>
                  </a:cubicBezTo>
                  <a:cubicBezTo>
                    <a:pt x="255317" y="19737"/>
                    <a:pt x="249818" y="26247"/>
                    <a:pt x="242411" y="26870"/>
                  </a:cubicBezTo>
                  <a:cubicBezTo>
                    <a:pt x="241660" y="26933"/>
                    <a:pt x="240905" y="26933"/>
                    <a:pt x="240154" y="26870"/>
                  </a:cubicBezTo>
                  <a:close/>
                </a:path>
              </a:pathLst>
            </a:custGeom>
            <a:solidFill>
              <a:schemeClr val="lt1"/>
            </a:solidFill>
            <a:ln>
              <a:noFill/>
            </a:ln>
          </p:spPr>
          <p:txBody>
            <a:bodyPr anchorCtr="0" anchor="ctr" bIns="45700" lIns="91425" spcFirstLastPara="1" rIns="91425" wrap="square" tIns="45700">
              <a:noAutofit/>
            </a:bodyPr>
            <a:lstStyle/>
            <a:p>
              <a:pPr indent="0" lvl="0" marL="0" marR="0" rtl="0" algn="l">
                <a:lnSpc>
                  <a:spcPct val="100000"/>
                </a:lnSpc>
                <a:spcBef>
                  <a:spcPts val="0"/>
                </a:spcBef>
                <a:spcAft>
                  <a:spcPts val="0"/>
                </a:spcAft>
                <a:buClr>
                  <a:srgbClr val="000000"/>
                </a:buClr>
                <a:buSzPts val="1800"/>
                <a:buFont typeface="Arial"/>
                <a:buNone/>
              </a:pPr>
              <a:r>
                <a:t/>
              </a:r>
              <a:endParaRPr b="0" i="0" sz="1800" u="none" cap="none" strike="noStrike">
                <a:solidFill>
                  <a:srgbClr val="000000"/>
                </a:solidFill>
                <a:latin typeface="Poppins"/>
                <a:ea typeface="Poppins"/>
                <a:cs typeface="Poppins"/>
                <a:sym typeface="Poppins"/>
              </a:endParaRPr>
            </a:p>
          </p:txBody>
        </p:sp>
        <p:sp>
          <p:nvSpPr>
            <p:cNvPr id="169" name="Google Shape;169;p23"/>
            <p:cNvSpPr/>
            <p:nvPr/>
          </p:nvSpPr>
          <p:spPr>
            <a:xfrm>
              <a:off x="5825129" y="3782988"/>
              <a:ext cx="553302" cy="26916"/>
            </a:xfrm>
            <a:custGeom>
              <a:rect b="b" l="l" r="r" t="t"/>
              <a:pathLst>
                <a:path extrusionOk="0" h="26916" w="553302">
                  <a:moveTo>
                    <a:pt x="539845" y="26916"/>
                  </a:moveTo>
                  <a:lnTo>
                    <a:pt x="13458" y="26916"/>
                  </a:lnTo>
                  <a:cubicBezTo>
                    <a:pt x="6025" y="26916"/>
                    <a:pt x="0" y="20891"/>
                    <a:pt x="0" y="13458"/>
                  </a:cubicBezTo>
                  <a:cubicBezTo>
                    <a:pt x="0" y="6026"/>
                    <a:pt x="6025" y="0"/>
                    <a:pt x="13458" y="0"/>
                  </a:cubicBezTo>
                  <a:lnTo>
                    <a:pt x="539845" y="0"/>
                  </a:lnTo>
                  <a:cubicBezTo>
                    <a:pt x="547277" y="0"/>
                    <a:pt x="553303" y="6025"/>
                    <a:pt x="553303" y="13458"/>
                  </a:cubicBezTo>
                  <a:cubicBezTo>
                    <a:pt x="553303" y="20891"/>
                    <a:pt x="547277" y="26916"/>
                    <a:pt x="539845" y="26916"/>
                  </a:cubicBezTo>
                  <a:close/>
                </a:path>
              </a:pathLst>
            </a:custGeom>
            <a:solidFill>
              <a:schemeClr val="lt1"/>
            </a:solidFill>
            <a:ln>
              <a:noFill/>
            </a:ln>
          </p:spPr>
          <p:txBody>
            <a:bodyPr anchorCtr="0" anchor="ctr" bIns="45700" lIns="91425" spcFirstLastPara="1" rIns="91425" wrap="square" tIns="45700">
              <a:noAutofit/>
            </a:bodyPr>
            <a:lstStyle/>
            <a:p>
              <a:pPr indent="0" lvl="0" marL="0" marR="0" rtl="0" algn="l">
                <a:lnSpc>
                  <a:spcPct val="100000"/>
                </a:lnSpc>
                <a:spcBef>
                  <a:spcPts val="0"/>
                </a:spcBef>
                <a:spcAft>
                  <a:spcPts val="0"/>
                </a:spcAft>
                <a:buClr>
                  <a:srgbClr val="000000"/>
                </a:buClr>
                <a:buSzPts val="1800"/>
                <a:buFont typeface="Arial"/>
                <a:buNone/>
              </a:pPr>
              <a:r>
                <a:t/>
              </a:r>
              <a:endParaRPr b="0" i="0" sz="1800" u="none" cap="none" strike="noStrike">
                <a:solidFill>
                  <a:srgbClr val="000000"/>
                </a:solidFill>
                <a:latin typeface="Poppins"/>
                <a:ea typeface="Poppins"/>
                <a:cs typeface="Poppins"/>
                <a:sym typeface="Poppins"/>
              </a:endParaRPr>
            </a:p>
          </p:txBody>
        </p:sp>
        <p:sp>
          <p:nvSpPr>
            <p:cNvPr id="170" name="Google Shape;170;p23"/>
            <p:cNvSpPr/>
            <p:nvPr/>
          </p:nvSpPr>
          <p:spPr>
            <a:xfrm>
              <a:off x="5913185" y="3114554"/>
              <a:ext cx="68168" cy="257580"/>
            </a:xfrm>
            <a:custGeom>
              <a:rect b="b" l="l" r="r" t="t"/>
              <a:pathLst>
                <a:path extrusionOk="0" h="257580" w="68168">
                  <a:moveTo>
                    <a:pt x="54488" y="257580"/>
                  </a:moveTo>
                  <a:cubicBezTo>
                    <a:pt x="50904" y="257489"/>
                    <a:pt x="47499" y="255991"/>
                    <a:pt x="45010" y="253410"/>
                  </a:cubicBezTo>
                  <a:cubicBezTo>
                    <a:pt x="-13940" y="190857"/>
                    <a:pt x="1698" y="19407"/>
                    <a:pt x="2361" y="12110"/>
                  </a:cubicBezTo>
                  <a:cubicBezTo>
                    <a:pt x="3054" y="4762"/>
                    <a:pt x="9573" y="-633"/>
                    <a:pt x="16920" y="60"/>
                  </a:cubicBezTo>
                  <a:cubicBezTo>
                    <a:pt x="16964" y="64"/>
                    <a:pt x="17008" y="68"/>
                    <a:pt x="17051" y="73"/>
                  </a:cubicBezTo>
                  <a:cubicBezTo>
                    <a:pt x="24351" y="714"/>
                    <a:pt x="29750" y="7151"/>
                    <a:pt x="29109" y="14451"/>
                  </a:cubicBezTo>
                  <a:cubicBezTo>
                    <a:pt x="29102" y="14524"/>
                    <a:pt x="29096" y="14596"/>
                    <a:pt x="29088" y="14668"/>
                  </a:cubicBezTo>
                  <a:cubicBezTo>
                    <a:pt x="24728" y="60824"/>
                    <a:pt x="22548" y="190383"/>
                    <a:pt x="64534" y="234928"/>
                  </a:cubicBezTo>
                  <a:cubicBezTo>
                    <a:pt x="69558" y="240324"/>
                    <a:pt x="69348" y="248746"/>
                    <a:pt x="64060" y="253883"/>
                  </a:cubicBezTo>
                  <a:cubicBezTo>
                    <a:pt x="61456" y="256288"/>
                    <a:pt x="58033" y="257610"/>
                    <a:pt x="54488" y="257580"/>
                  </a:cubicBezTo>
                  <a:close/>
                </a:path>
              </a:pathLst>
            </a:custGeom>
            <a:solidFill>
              <a:schemeClr val="lt1"/>
            </a:solidFill>
            <a:ln>
              <a:noFill/>
            </a:ln>
          </p:spPr>
          <p:txBody>
            <a:bodyPr anchorCtr="0" anchor="ctr" bIns="45700" lIns="91425" spcFirstLastPara="1" rIns="91425" wrap="square" tIns="45700">
              <a:noAutofit/>
            </a:bodyPr>
            <a:lstStyle/>
            <a:p>
              <a:pPr indent="0" lvl="0" marL="0" marR="0" rtl="0" algn="l">
                <a:lnSpc>
                  <a:spcPct val="100000"/>
                </a:lnSpc>
                <a:spcBef>
                  <a:spcPts val="0"/>
                </a:spcBef>
                <a:spcAft>
                  <a:spcPts val="0"/>
                </a:spcAft>
                <a:buClr>
                  <a:srgbClr val="000000"/>
                </a:buClr>
                <a:buSzPts val="1800"/>
                <a:buFont typeface="Arial"/>
                <a:buNone/>
              </a:pPr>
              <a:r>
                <a:t/>
              </a:r>
              <a:endParaRPr b="0" i="0" sz="1800" u="none" cap="none" strike="noStrike">
                <a:solidFill>
                  <a:srgbClr val="000000"/>
                </a:solidFill>
                <a:latin typeface="Poppins"/>
                <a:ea typeface="Poppins"/>
                <a:cs typeface="Poppins"/>
                <a:sym typeface="Poppins"/>
              </a:endParaRPr>
            </a:p>
          </p:txBody>
        </p:sp>
      </p:grpSp>
      <p:sp>
        <p:nvSpPr>
          <p:cNvPr id="171" name="Google Shape;171;p23"/>
          <p:cNvSpPr txBox="1"/>
          <p:nvPr/>
        </p:nvSpPr>
        <p:spPr>
          <a:xfrm>
            <a:off x="2420200" y="3052176"/>
            <a:ext cx="3973500" cy="346200"/>
          </a:xfrm>
          <a:prstGeom prst="rect">
            <a:avLst/>
          </a:prstGeom>
          <a:noFill/>
          <a:ln>
            <a:noFill/>
          </a:ln>
        </p:spPr>
        <p:txBody>
          <a:bodyPr anchorCtr="0" anchor="ctr" bIns="91425" lIns="91425" spcFirstLastPara="1" rIns="91425" wrap="square" tIns="91425">
            <a:noAutofit/>
          </a:bodyPr>
          <a:lstStyle/>
          <a:p>
            <a:pPr indent="0" lvl="0" marL="0" marR="0" rtl="0" algn="l">
              <a:lnSpc>
                <a:spcPct val="100000"/>
              </a:lnSpc>
              <a:spcBef>
                <a:spcPts val="0"/>
              </a:spcBef>
              <a:spcAft>
                <a:spcPts val="0"/>
              </a:spcAft>
              <a:buClr>
                <a:srgbClr val="000000"/>
              </a:buClr>
              <a:buSzPts val="1000"/>
              <a:buFont typeface="Arial"/>
              <a:buNone/>
            </a:pPr>
            <a:r>
              <a:rPr b="0" i="0" lang="en" sz="1100" u="none" cap="none" strike="noStrike">
                <a:solidFill>
                  <a:schemeClr val="accent1"/>
                </a:solidFill>
                <a:latin typeface="Poppins"/>
                <a:ea typeface="Poppins"/>
                <a:cs typeface="Poppins"/>
                <a:sym typeface="Poppins"/>
              </a:rPr>
              <a:t>Electrolyte &amp; Ingredient solutions </a:t>
            </a:r>
            <a:r>
              <a:rPr lang="en" sz="1100">
                <a:solidFill>
                  <a:schemeClr val="accent1"/>
                </a:solidFill>
                <a:latin typeface="Poppins"/>
                <a:ea typeface="Poppins"/>
                <a:cs typeface="Poppins"/>
                <a:sym typeface="Poppins"/>
              </a:rPr>
              <a:t>(Energain &amp; LiFSI)</a:t>
            </a:r>
            <a:r>
              <a:rPr b="0" i="0" lang="en" sz="1100" u="none" cap="none" strike="noStrike">
                <a:solidFill>
                  <a:schemeClr val="accent1"/>
                </a:solidFill>
                <a:latin typeface="Poppins"/>
                <a:ea typeface="Poppins"/>
                <a:cs typeface="Poppins"/>
                <a:sym typeface="Poppins"/>
              </a:rPr>
              <a:t> </a:t>
            </a:r>
            <a:endParaRPr b="0" i="0" sz="1100" u="none" cap="none" strike="noStrike">
              <a:solidFill>
                <a:schemeClr val="accent1"/>
              </a:solidFill>
              <a:latin typeface="Poppins"/>
              <a:ea typeface="Poppins"/>
              <a:cs typeface="Poppins"/>
              <a:sym typeface="Poppins"/>
            </a:endParaRPr>
          </a:p>
        </p:txBody>
      </p:sp>
      <p:sp>
        <p:nvSpPr>
          <p:cNvPr id="172" name="Google Shape;172;p23"/>
          <p:cNvSpPr/>
          <p:nvPr/>
        </p:nvSpPr>
        <p:spPr>
          <a:xfrm>
            <a:off x="-7466" y="903563"/>
            <a:ext cx="1531475" cy="2882460"/>
          </a:xfrm>
          <a:prstGeom prst="triangle">
            <a:avLst>
              <a:gd fmla="val 0" name="adj"/>
            </a:avLst>
          </a:prstGeom>
          <a:solidFill>
            <a:schemeClr val="accent5">
              <a:alpha val="44705"/>
            </a:schemeClr>
          </a:solidFill>
          <a:ln>
            <a:noFill/>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None/>
            </a:pPr>
            <a:r>
              <a:t/>
            </a:r>
            <a:endParaRPr b="0" i="0" sz="1400" u="none" cap="none" strike="noStrike">
              <a:solidFill>
                <a:schemeClr val="lt1"/>
              </a:solidFill>
              <a:latin typeface="Arial"/>
              <a:ea typeface="Arial"/>
              <a:cs typeface="Arial"/>
              <a:sym typeface="Arial"/>
            </a:endParaRPr>
          </a:p>
        </p:txBody>
      </p:sp>
      <p:sp>
        <p:nvSpPr>
          <p:cNvPr id="173" name="Google Shape;173;p23"/>
          <p:cNvSpPr/>
          <p:nvPr/>
        </p:nvSpPr>
        <p:spPr>
          <a:xfrm flipH="1" rot="10800000">
            <a:off x="-33645" y="-20026"/>
            <a:ext cx="1051525" cy="762007"/>
          </a:xfrm>
          <a:prstGeom prst="triangle">
            <a:avLst>
              <a:gd fmla="val 0" name="adj"/>
            </a:avLst>
          </a:prstGeom>
          <a:solidFill>
            <a:schemeClr val="accent6">
              <a:alpha val="34509"/>
            </a:schemeClr>
          </a:solidFill>
          <a:ln>
            <a:noFill/>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None/>
            </a:pPr>
            <a:r>
              <a:t/>
            </a:r>
            <a:endParaRPr b="0" i="0" sz="1400" u="none" cap="none" strike="noStrike">
              <a:solidFill>
                <a:schemeClr val="lt1"/>
              </a:solidFill>
              <a:latin typeface="Arial"/>
              <a:ea typeface="Arial"/>
              <a:cs typeface="Arial"/>
              <a:sym typeface="Arial"/>
            </a:endParaRPr>
          </a:p>
        </p:txBody>
      </p:sp>
      <p:sp>
        <p:nvSpPr>
          <p:cNvPr id="174" name="Google Shape;174;p23"/>
          <p:cNvSpPr/>
          <p:nvPr/>
        </p:nvSpPr>
        <p:spPr>
          <a:xfrm>
            <a:off x="6792773" y="1863772"/>
            <a:ext cx="1654800" cy="400200"/>
          </a:xfrm>
          <a:prstGeom prst="rect">
            <a:avLst/>
          </a:prstGeom>
          <a:noFill/>
          <a:ln>
            <a:noFill/>
          </a:ln>
        </p:spPr>
        <p:txBody>
          <a:bodyPr anchorCtr="0" anchor="t" bIns="34275" lIns="68575" spcFirstLastPara="1" rIns="68575" wrap="square" tIns="34275">
            <a:noAutofit/>
          </a:bodyPr>
          <a:lstStyle/>
          <a:p>
            <a:pPr indent="0" lvl="0" marL="0" marR="0" rtl="0" algn="l">
              <a:lnSpc>
                <a:spcPct val="100000"/>
              </a:lnSpc>
              <a:spcBef>
                <a:spcPts val="0"/>
              </a:spcBef>
              <a:spcAft>
                <a:spcPts val="0"/>
              </a:spcAft>
              <a:buClr>
                <a:srgbClr val="000000"/>
              </a:buClr>
              <a:buSzPts val="1100"/>
              <a:buFont typeface="Arial"/>
              <a:buNone/>
            </a:pPr>
            <a:r>
              <a:rPr b="0" i="0" lang="en" sz="1100" u="none" cap="none" strike="noStrike">
                <a:solidFill>
                  <a:srgbClr val="86ABCB"/>
                </a:solidFill>
                <a:latin typeface="Poppins"/>
                <a:ea typeface="Poppins"/>
                <a:cs typeface="Poppins"/>
                <a:sym typeface="Poppins"/>
              </a:rPr>
              <a:t>Generation 4</a:t>
            </a:r>
            <a:endParaRPr b="0" i="0" sz="1100" u="none" cap="none" strike="noStrike">
              <a:solidFill>
                <a:srgbClr val="86ABCB"/>
              </a:solidFill>
              <a:latin typeface="Poppins"/>
              <a:ea typeface="Poppins"/>
              <a:cs typeface="Poppins"/>
              <a:sym typeface="Poppins"/>
            </a:endParaRPr>
          </a:p>
        </p:txBody>
      </p:sp>
      <p:sp>
        <p:nvSpPr>
          <p:cNvPr id="175" name="Google Shape;175;p23"/>
          <p:cNvSpPr/>
          <p:nvPr/>
        </p:nvSpPr>
        <p:spPr>
          <a:xfrm>
            <a:off x="6755056" y="2145379"/>
            <a:ext cx="2006700" cy="180000"/>
          </a:xfrm>
          <a:prstGeom prst="rect">
            <a:avLst/>
          </a:prstGeom>
          <a:noFill/>
          <a:ln>
            <a:noFill/>
          </a:ln>
        </p:spPr>
        <p:txBody>
          <a:bodyPr anchorCtr="0" anchor="t" bIns="34275" lIns="68575" spcFirstLastPara="1" rIns="68575" wrap="square" tIns="34275">
            <a:noAutofit/>
          </a:bodyPr>
          <a:lstStyle/>
          <a:p>
            <a:pPr indent="0" lvl="0" marL="0" marR="0" rtl="0" algn="l">
              <a:lnSpc>
                <a:spcPct val="100000"/>
              </a:lnSpc>
              <a:spcBef>
                <a:spcPts val="0"/>
              </a:spcBef>
              <a:spcAft>
                <a:spcPts val="0"/>
              </a:spcAft>
              <a:buClr>
                <a:srgbClr val="000000"/>
              </a:buClr>
              <a:buSzPts val="1400"/>
              <a:buFont typeface="Arial"/>
              <a:buNone/>
            </a:pPr>
            <a:r>
              <a:rPr b="1" i="0" lang="en" sz="1400" u="none" cap="none" strike="noStrike">
                <a:solidFill>
                  <a:srgbClr val="86ABCB"/>
                </a:solidFill>
                <a:latin typeface="Poppins"/>
                <a:ea typeface="Poppins"/>
                <a:cs typeface="Poppins"/>
                <a:sym typeface="Poppins"/>
              </a:rPr>
              <a:t>300 - 500 </a:t>
            </a:r>
            <a:r>
              <a:rPr b="0" i="0" lang="en" sz="1400" u="none" cap="none" strike="noStrike">
                <a:solidFill>
                  <a:srgbClr val="86ABCB"/>
                </a:solidFill>
                <a:latin typeface="Poppins"/>
                <a:ea typeface="Poppins"/>
                <a:cs typeface="Poppins"/>
                <a:sym typeface="Poppins"/>
              </a:rPr>
              <a:t>Wh/kg</a:t>
            </a:r>
            <a:endParaRPr b="0" i="0" sz="1400" u="none" cap="none" strike="noStrike">
              <a:solidFill>
                <a:srgbClr val="86ABCB"/>
              </a:solidFill>
              <a:latin typeface="Poppins"/>
              <a:ea typeface="Poppins"/>
              <a:cs typeface="Poppins"/>
              <a:sym typeface="Poppins"/>
            </a:endParaRPr>
          </a:p>
        </p:txBody>
      </p:sp>
      <p:sp>
        <p:nvSpPr>
          <p:cNvPr id="176" name="Google Shape;176;p23"/>
          <p:cNvSpPr/>
          <p:nvPr/>
        </p:nvSpPr>
        <p:spPr>
          <a:xfrm>
            <a:off x="6452464" y="1863772"/>
            <a:ext cx="248336" cy="248336"/>
          </a:xfrm>
          <a:custGeom>
            <a:rect b="b" l="l" r="r" t="t"/>
            <a:pathLst>
              <a:path extrusionOk="0" h="246487" w="246487">
                <a:moveTo>
                  <a:pt x="123244" y="0"/>
                </a:moveTo>
                <a:cubicBezTo>
                  <a:pt x="55178" y="0"/>
                  <a:pt x="0" y="55178"/>
                  <a:pt x="0" y="123244"/>
                </a:cubicBezTo>
                <a:cubicBezTo>
                  <a:pt x="0" y="191309"/>
                  <a:pt x="55178" y="246487"/>
                  <a:pt x="123244" y="246487"/>
                </a:cubicBezTo>
                <a:cubicBezTo>
                  <a:pt x="191309" y="246487"/>
                  <a:pt x="246487" y="191309"/>
                  <a:pt x="246487" y="123244"/>
                </a:cubicBezTo>
                <a:cubicBezTo>
                  <a:pt x="246487" y="55178"/>
                  <a:pt x="191309" y="0"/>
                  <a:pt x="123244" y="0"/>
                </a:cubicBezTo>
                <a:close/>
                <a:moveTo>
                  <a:pt x="110635" y="191028"/>
                </a:moveTo>
                <a:lnTo>
                  <a:pt x="121442" y="132534"/>
                </a:lnTo>
                <a:lnTo>
                  <a:pt x="87124" y="132534"/>
                </a:lnTo>
                <a:lnTo>
                  <a:pt x="135852" y="55175"/>
                </a:lnTo>
                <a:lnTo>
                  <a:pt x="125045" y="113763"/>
                </a:lnTo>
                <a:lnTo>
                  <a:pt x="159364" y="113763"/>
                </a:lnTo>
                <a:close/>
              </a:path>
            </a:pathLst>
          </a:custGeom>
          <a:solidFill>
            <a:srgbClr val="86ABCB"/>
          </a:solidFill>
          <a:ln>
            <a:noFill/>
          </a:ln>
        </p:spPr>
        <p:txBody>
          <a:bodyPr anchorCtr="0" anchor="ctr" bIns="45700" lIns="91425" spcFirstLastPara="1" rIns="91425" wrap="square" tIns="45700">
            <a:noAutofit/>
          </a:bodyPr>
          <a:lstStyle/>
          <a:p>
            <a:pPr indent="0" lvl="0" marL="0" marR="0" rtl="0" algn="l">
              <a:lnSpc>
                <a:spcPct val="100000"/>
              </a:lnSpc>
              <a:spcBef>
                <a:spcPts val="0"/>
              </a:spcBef>
              <a:spcAft>
                <a:spcPts val="0"/>
              </a:spcAft>
              <a:buClr>
                <a:srgbClr val="000000"/>
              </a:buClr>
              <a:buSzPts val="1800"/>
              <a:buFont typeface="Arial"/>
              <a:buNone/>
            </a:pPr>
            <a:r>
              <a:t/>
            </a:r>
            <a:endParaRPr b="0" i="0" sz="1800" u="none" cap="none" strike="noStrike">
              <a:solidFill>
                <a:srgbClr val="000000"/>
              </a:solidFill>
              <a:latin typeface="Poppins"/>
              <a:ea typeface="Poppins"/>
              <a:cs typeface="Poppins"/>
              <a:sym typeface="Poppins"/>
            </a:endParaRPr>
          </a:p>
        </p:txBody>
      </p:sp>
      <p:sp>
        <p:nvSpPr>
          <p:cNvPr id="177" name="Google Shape;177;p23"/>
          <p:cNvSpPr txBox="1"/>
          <p:nvPr/>
        </p:nvSpPr>
        <p:spPr>
          <a:xfrm>
            <a:off x="6406020" y="1538258"/>
            <a:ext cx="971100" cy="248400"/>
          </a:xfrm>
          <a:prstGeom prst="rect">
            <a:avLst/>
          </a:prstGeom>
          <a:noFill/>
          <a:ln>
            <a:noFill/>
          </a:ln>
        </p:spPr>
        <p:txBody>
          <a:bodyPr anchorCtr="0" anchor="ctr" bIns="91425" lIns="91425" spcFirstLastPara="1" rIns="91425" wrap="square" tIns="91425">
            <a:noAutofit/>
          </a:bodyPr>
          <a:lstStyle/>
          <a:p>
            <a:pPr indent="0" lvl="0" marL="0" marR="0" rtl="0" algn="l">
              <a:lnSpc>
                <a:spcPct val="100000"/>
              </a:lnSpc>
              <a:spcBef>
                <a:spcPts val="0"/>
              </a:spcBef>
              <a:spcAft>
                <a:spcPts val="0"/>
              </a:spcAft>
              <a:buClr>
                <a:srgbClr val="000000"/>
              </a:buClr>
              <a:buSzPts val="1100"/>
              <a:buFont typeface="Arial"/>
              <a:buNone/>
            </a:pPr>
            <a:r>
              <a:rPr b="0" i="0" lang="en" sz="1100" u="none" cap="none" strike="noStrike">
                <a:solidFill>
                  <a:srgbClr val="86ABCB"/>
                </a:solidFill>
                <a:latin typeface="Poppins"/>
                <a:ea typeface="Poppins"/>
                <a:cs typeface="Poppins"/>
                <a:sym typeface="Poppins"/>
              </a:rPr>
              <a:t>2028</a:t>
            </a:r>
            <a:endParaRPr b="0" i="0" sz="1100" u="none" cap="none" strike="noStrike">
              <a:solidFill>
                <a:srgbClr val="86ABCB"/>
              </a:solidFill>
              <a:latin typeface="Poppins"/>
              <a:ea typeface="Poppins"/>
              <a:cs typeface="Poppins"/>
              <a:sym typeface="Poppins"/>
            </a:endParaRPr>
          </a:p>
        </p:txBody>
      </p:sp>
      <p:cxnSp>
        <p:nvCxnSpPr>
          <p:cNvPr id="178" name="Google Shape;178;p23"/>
          <p:cNvCxnSpPr/>
          <p:nvPr/>
        </p:nvCxnSpPr>
        <p:spPr>
          <a:xfrm>
            <a:off x="6897770" y="1646683"/>
            <a:ext cx="1549800" cy="0"/>
          </a:xfrm>
          <a:prstGeom prst="straightConnector1">
            <a:avLst/>
          </a:prstGeom>
          <a:noFill/>
          <a:ln cap="flat" cmpd="sng" w="9525">
            <a:solidFill>
              <a:srgbClr val="86ABCB"/>
            </a:solidFill>
            <a:prstDash val="dot"/>
            <a:round/>
            <a:headEnd len="sm" w="sm" type="none"/>
            <a:tailEnd len="med" w="med" type="triangle"/>
          </a:ln>
        </p:spPr>
      </p:cxnSp>
      <p:sp>
        <p:nvSpPr>
          <p:cNvPr id="179" name="Google Shape;179;p23"/>
          <p:cNvSpPr/>
          <p:nvPr/>
        </p:nvSpPr>
        <p:spPr>
          <a:xfrm>
            <a:off x="4222542" y="1863772"/>
            <a:ext cx="1654800" cy="346200"/>
          </a:xfrm>
          <a:prstGeom prst="rect">
            <a:avLst/>
          </a:prstGeom>
          <a:noFill/>
          <a:ln>
            <a:noFill/>
          </a:ln>
        </p:spPr>
        <p:txBody>
          <a:bodyPr anchorCtr="0" anchor="t" bIns="34275" lIns="68575" spcFirstLastPara="1" rIns="68575" wrap="square" tIns="34275">
            <a:noAutofit/>
          </a:bodyPr>
          <a:lstStyle/>
          <a:p>
            <a:pPr indent="0" lvl="0" marL="0" marR="0" rtl="0" algn="l">
              <a:lnSpc>
                <a:spcPct val="100000"/>
              </a:lnSpc>
              <a:spcBef>
                <a:spcPts val="0"/>
              </a:spcBef>
              <a:spcAft>
                <a:spcPts val="0"/>
              </a:spcAft>
              <a:buClr>
                <a:srgbClr val="000000"/>
              </a:buClr>
              <a:buSzPts val="1100"/>
              <a:buFont typeface="Arial"/>
              <a:buNone/>
            </a:pPr>
            <a:r>
              <a:rPr b="0" i="0" lang="en" sz="1100" u="none" cap="none" strike="noStrike">
                <a:solidFill>
                  <a:schemeClr val="accent5"/>
                </a:solidFill>
                <a:latin typeface="Poppins"/>
                <a:ea typeface="Poppins"/>
                <a:cs typeface="Poppins"/>
                <a:sym typeface="Poppins"/>
              </a:rPr>
              <a:t>Generation 3</a:t>
            </a:r>
            <a:endParaRPr b="0" i="0" sz="1100" u="none" cap="none" strike="noStrike">
              <a:solidFill>
                <a:schemeClr val="accent5"/>
              </a:solidFill>
              <a:latin typeface="Poppins"/>
              <a:ea typeface="Poppins"/>
              <a:cs typeface="Poppins"/>
              <a:sym typeface="Poppins"/>
            </a:endParaRPr>
          </a:p>
          <a:p>
            <a:pPr indent="0" lvl="0" marL="0" marR="0" rtl="0" algn="l">
              <a:lnSpc>
                <a:spcPct val="100000"/>
              </a:lnSpc>
              <a:spcBef>
                <a:spcPts val="0"/>
              </a:spcBef>
              <a:spcAft>
                <a:spcPts val="0"/>
              </a:spcAft>
              <a:buClr>
                <a:srgbClr val="000000"/>
              </a:buClr>
              <a:buSzPts val="1100"/>
              <a:buFont typeface="Arial"/>
              <a:buNone/>
            </a:pPr>
            <a:r>
              <a:t/>
            </a:r>
            <a:endParaRPr b="0" i="0" sz="1100" u="none" cap="none" strike="noStrike">
              <a:solidFill>
                <a:schemeClr val="accent5"/>
              </a:solidFill>
              <a:latin typeface="Poppins"/>
              <a:ea typeface="Poppins"/>
              <a:cs typeface="Poppins"/>
              <a:sym typeface="Poppins"/>
            </a:endParaRPr>
          </a:p>
        </p:txBody>
      </p:sp>
      <p:sp>
        <p:nvSpPr>
          <p:cNvPr id="180" name="Google Shape;180;p23"/>
          <p:cNvSpPr txBox="1"/>
          <p:nvPr/>
        </p:nvSpPr>
        <p:spPr>
          <a:xfrm>
            <a:off x="4977242" y="1538258"/>
            <a:ext cx="971100" cy="248400"/>
          </a:xfrm>
          <a:prstGeom prst="rect">
            <a:avLst/>
          </a:prstGeom>
          <a:noFill/>
          <a:ln>
            <a:noFill/>
          </a:ln>
        </p:spPr>
        <p:txBody>
          <a:bodyPr anchorCtr="0" anchor="ctr" bIns="91425" lIns="91425" spcFirstLastPara="1" rIns="91425" wrap="square" tIns="91425">
            <a:noAutofit/>
          </a:bodyPr>
          <a:lstStyle/>
          <a:p>
            <a:pPr indent="0" lvl="0" marL="0" marR="0" rtl="0" algn="l">
              <a:lnSpc>
                <a:spcPct val="100000"/>
              </a:lnSpc>
              <a:spcBef>
                <a:spcPts val="0"/>
              </a:spcBef>
              <a:spcAft>
                <a:spcPts val="0"/>
              </a:spcAft>
              <a:buClr>
                <a:srgbClr val="000000"/>
              </a:buClr>
              <a:buSzPts val="1100"/>
              <a:buFont typeface="Arial"/>
              <a:buNone/>
            </a:pPr>
            <a:r>
              <a:rPr b="0" i="0" lang="en" sz="1100" u="none" cap="none" strike="noStrike">
                <a:solidFill>
                  <a:schemeClr val="accent3"/>
                </a:solidFill>
                <a:latin typeface="Poppins"/>
                <a:ea typeface="Poppins"/>
                <a:cs typeface="Poppins"/>
                <a:sym typeface="Poppins"/>
              </a:rPr>
              <a:t>2040s</a:t>
            </a:r>
            <a:endParaRPr b="0" i="0" sz="1100" u="none" cap="none" strike="noStrike">
              <a:solidFill>
                <a:schemeClr val="accent3"/>
              </a:solidFill>
              <a:latin typeface="Poppins"/>
              <a:ea typeface="Poppins"/>
              <a:cs typeface="Poppins"/>
              <a:sym typeface="Poppins"/>
            </a:endParaRPr>
          </a:p>
        </p:txBody>
      </p:sp>
      <p:pic>
        <p:nvPicPr>
          <p:cNvPr id="181" name="Google Shape;181;p23"/>
          <p:cNvPicPr preferRelativeResize="0"/>
          <p:nvPr/>
        </p:nvPicPr>
        <p:blipFill rotWithShape="1">
          <a:blip r:embed="rId3">
            <a:alphaModFix/>
          </a:blip>
          <a:srcRect b="0" l="0" r="0" t="0"/>
          <a:stretch/>
        </p:blipFill>
        <p:spPr>
          <a:xfrm>
            <a:off x="2260800" y="1379557"/>
            <a:ext cx="2764850" cy="118427"/>
          </a:xfrm>
          <a:prstGeom prst="rect">
            <a:avLst/>
          </a:prstGeom>
          <a:noFill/>
          <a:ln>
            <a:noFill/>
          </a:ln>
        </p:spPr>
      </p:pic>
      <p:sp>
        <p:nvSpPr>
          <p:cNvPr id="182" name="Google Shape;182;p23"/>
          <p:cNvSpPr/>
          <p:nvPr/>
        </p:nvSpPr>
        <p:spPr>
          <a:xfrm>
            <a:off x="3954948" y="1863772"/>
            <a:ext cx="248336" cy="248336"/>
          </a:xfrm>
          <a:custGeom>
            <a:rect b="b" l="l" r="r" t="t"/>
            <a:pathLst>
              <a:path extrusionOk="0" h="246487" w="246487">
                <a:moveTo>
                  <a:pt x="123244" y="0"/>
                </a:moveTo>
                <a:cubicBezTo>
                  <a:pt x="55178" y="0"/>
                  <a:pt x="0" y="55178"/>
                  <a:pt x="0" y="123244"/>
                </a:cubicBezTo>
                <a:cubicBezTo>
                  <a:pt x="0" y="191309"/>
                  <a:pt x="55178" y="246487"/>
                  <a:pt x="123244" y="246487"/>
                </a:cubicBezTo>
                <a:cubicBezTo>
                  <a:pt x="191309" y="246487"/>
                  <a:pt x="246487" y="191309"/>
                  <a:pt x="246487" y="123244"/>
                </a:cubicBezTo>
                <a:cubicBezTo>
                  <a:pt x="246487" y="55178"/>
                  <a:pt x="191309" y="0"/>
                  <a:pt x="123244" y="0"/>
                </a:cubicBezTo>
                <a:close/>
                <a:moveTo>
                  <a:pt x="110635" y="191028"/>
                </a:moveTo>
                <a:lnTo>
                  <a:pt x="121442" y="132534"/>
                </a:lnTo>
                <a:lnTo>
                  <a:pt x="87124" y="132534"/>
                </a:lnTo>
                <a:lnTo>
                  <a:pt x="135852" y="55175"/>
                </a:lnTo>
                <a:lnTo>
                  <a:pt x="125045" y="113763"/>
                </a:lnTo>
                <a:lnTo>
                  <a:pt x="159364" y="113763"/>
                </a:lnTo>
                <a:close/>
              </a:path>
            </a:pathLst>
          </a:custGeom>
          <a:solidFill>
            <a:schemeClr val="accent5"/>
          </a:solidFill>
          <a:ln>
            <a:noFill/>
          </a:ln>
        </p:spPr>
        <p:txBody>
          <a:bodyPr anchorCtr="0" anchor="ctr" bIns="45700" lIns="91425" spcFirstLastPara="1" rIns="91425" wrap="square" tIns="45700">
            <a:noAutofit/>
          </a:bodyPr>
          <a:lstStyle/>
          <a:p>
            <a:pPr indent="0" lvl="0" marL="0" marR="0" rtl="0" algn="l">
              <a:lnSpc>
                <a:spcPct val="100000"/>
              </a:lnSpc>
              <a:spcBef>
                <a:spcPts val="0"/>
              </a:spcBef>
              <a:spcAft>
                <a:spcPts val="0"/>
              </a:spcAft>
              <a:buClr>
                <a:srgbClr val="000000"/>
              </a:buClr>
              <a:buSzPts val="1800"/>
              <a:buFont typeface="Arial"/>
              <a:buNone/>
            </a:pPr>
            <a:r>
              <a:t/>
            </a:r>
            <a:endParaRPr b="0" i="0" sz="1800" u="none" cap="none" strike="noStrike">
              <a:solidFill>
                <a:srgbClr val="000000"/>
              </a:solidFill>
              <a:latin typeface="Poppins"/>
              <a:ea typeface="Poppins"/>
              <a:cs typeface="Poppins"/>
              <a:sym typeface="Poppins"/>
            </a:endParaRPr>
          </a:p>
        </p:txBody>
      </p:sp>
      <p:sp>
        <p:nvSpPr>
          <p:cNvPr id="183" name="Google Shape;183;p23"/>
          <p:cNvSpPr/>
          <p:nvPr/>
        </p:nvSpPr>
        <p:spPr>
          <a:xfrm>
            <a:off x="2358223" y="1863772"/>
            <a:ext cx="248336" cy="248336"/>
          </a:xfrm>
          <a:custGeom>
            <a:rect b="b" l="l" r="r" t="t"/>
            <a:pathLst>
              <a:path extrusionOk="0" h="246487" w="246487">
                <a:moveTo>
                  <a:pt x="123244" y="0"/>
                </a:moveTo>
                <a:cubicBezTo>
                  <a:pt x="55178" y="0"/>
                  <a:pt x="0" y="55178"/>
                  <a:pt x="0" y="123244"/>
                </a:cubicBezTo>
                <a:cubicBezTo>
                  <a:pt x="0" y="191309"/>
                  <a:pt x="55178" y="246487"/>
                  <a:pt x="123244" y="246487"/>
                </a:cubicBezTo>
                <a:cubicBezTo>
                  <a:pt x="191309" y="246487"/>
                  <a:pt x="246487" y="191309"/>
                  <a:pt x="246487" y="123244"/>
                </a:cubicBezTo>
                <a:cubicBezTo>
                  <a:pt x="246487" y="55178"/>
                  <a:pt x="191309" y="0"/>
                  <a:pt x="123244" y="0"/>
                </a:cubicBezTo>
                <a:close/>
                <a:moveTo>
                  <a:pt x="110635" y="191028"/>
                </a:moveTo>
                <a:lnTo>
                  <a:pt x="121442" y="132534"/>
                </a:lnTo>
                <a:lnTo>
                  <a:pt x="87124" y="132534"/>
                </a:lnTo>
                <a:lnTo>
                  <a:pt x="135852" y="55175"/>
                </a:lnTo>
                <a:lnTo>
                  <a:pt x="125045" y="113763"/>
                </a:lnTo>
                <a:lnTo>
                  <a:pt x="159364" y="113763"/>
                </a:lnTo>
                <a:close/>
              </a:path>
            </a:pathLst>
          </a:custGeom>
          <a:solidFill>
            <a:schemeClr val="accent5"/>
          </a:solidFill>
          <a:ln>
            <a:noFill/>
          </a:ln>
        </p:spPr>
        <p:txBody>
          <a:bodyPr anchorCtr="0" anchor="ctr" bIns="45700" lIns="91425" spcFirstLastPara="1" rIns="91425" wrap="square" tIns="45700">
            <a:noAutofit/>
          </a:bodyPr>
          <a:lstStyle/>
          <a:p>
            <a:pPr indent="0" lvl="0" marL="0" marR="0" rtl="0" algn="l">
              <a:lnSpc>
                <a:spcPct val="100000"/>
              </a:lnSpc>
              <a:spcBef>
                <a:spcPts val="0"/>
              </a:spcBef>
              <a:spcAft>
                <a:spcPts val="0"/>
              </a:spcAft>
              <a:buClr>
                <a:srgbClr val="000000"/>
              </a:buClr>
              <a:buSzPts val="1800"/>
              <a:buFont typeface="Arial"/>
              <a:buNone/>
            </a:pPr>
            <a:r>
              <a:t/>
            </a:r>
            <a:endParaRPr b="0" i="0" sz="1800" u="none" cap="none" strike="noStrike">
              <a:solidFill>
                <a:srgbClr val="000000"/>
              </a:solidFill>
              <a:latin typeface="Poppins"/>
              <a:ea typeface="Poppins"/>
              <a:cs typeface="Poppins"/>
              <a:sym typeface="Poppins"/>
            </a:endParaRPr>
          </a:p>
        </p:txBody>
      </p:sp>
      <p:sp>
        <p:nvSpPr>
          <p:cNvPr id="184" name="Google Shape;184;p23"/>
          <p:cNvSpPr/>
          <p:nvPr/>
        </p:nvSpPr>
        <p:spPr>
          <a:xfrm>
            <a:off x="2638117" y="1863772"/>
            <a:ext cx="1654800" cy="248400"/>
          </a:xfrm>
          <a:prstGeom prst="rect">
            <a:avLst/>
          </a:prstGeom>
          <a:noFill/>
          <a:ln>
            <a:noFill/>
          </a:ln>
        </p:spPr>
        <p:txBody>
          <a:bodyPr anchorCtr="0" anchor="t" bIns="34275" lIns="68575" spcFirstLastPara="1" rIns="68575" wrap="square" tIns="34275">
            <a:noAutofit/>
          </a:bodyPr>
          <a:lstStyle/>
          <a:p>
            <a:pPr indent="0" lvl="0" marL="0" marR="0" rtl="0" algn="l">
              <a:lnSpc>
                <a:spcPct val="100000"/>
              </a:lnSpc>
              <a:spcBef>
                <a:spcPts val="0"/>
              </a:spcBef>
              <a:spcAft>
                <a:spcPts val="0"/>
              </a:spcAft>
              <a:buClr>
                <a:srgbClr val="000000"/>
              </a:buClr>
              <a:buSzPts val="1100"/>
              <a:buFont typeface="Arial"/>
              <a:buNone/>
            </a:pPr>
            <a:r>
              <a:rPr b="0" i="0" lang="en" sz="1100" u="none" cap="none" strike="noStrike">
                <a:solidFill>
                  <a:schemeClr val="accent5"/>
                </a:solidFill>
                <a:latin typeface="Poppins"/>
                <a:ea typeface="Poppins"/>
                <a:cs typeface="Poppins"/>
                <a:sym typeface="Poppins"/>
              </a:rPr>
              <a:t>Generation 2</a:t>
            </a:r>
            <a:endParaRPr b="0" i="0" sz="1100" u="none" cap="none" strike="noStrike">
              <a:solidFill>
                <a:schemeClr val="accent5"/>
              </a:solidFill>
              <a:latin typeface="Poppins"/>
              <a:ea typeface="Poppins"/>
              <a:cs typeface="Poppins"/>
              <a:sym typeface="Poppins"/>
            </a:endParaRPr>
          </a:p>
          <a:p>
            <a:pPr indent="0" lvl="0" marL="0" marR="0" rtl="0" algn="l">
              <a:lnSpc>
                <a:spcPct val="100000"/>
              </a:lnSpc>
              <a:spcBef>
                <a:spcPts val="0"/>
              </a:spcBef>
              <a:spcAft>
                <a:spcPts val="0"/>
              </a:spcAft>
              <a:buClr>
                <a:srgbClr val="000000"/>
              </a:buClr>
              <a:buSzPts val="1100"/>
              <a:buFont typeface="Arial"/>
              <a:buNone/>
            </a:pPr>
            <a:r>
              <a:t/>
            </a:r>
            <a:endParaRPr b="0" i="0" sz="1100" u="none" cap="none" strike="noStrike">
              <a:solidFill>
                <a:schemeClr val="accent5"/>
              </a:solidFill>
              <a:latin typeface="Poppins"/>
              <a:ea typeface="Poppins"/>
              <a:cs typeface="Poppins"/>
              <a:sym typeface="Poppins"/>
            </a:endParaRPr>
          </a:p>
        </p:txBody>
      </p:sp>
      <p:sp>
        <p:nvSpPr>
          <p:cNvPr id="185" name="Google Shape;185;p23"/>
          <p:cNvSpPr txBox="1"/>
          <p:nvPr/>
        </p:nvSpPr>
        <p:spPr>
          <a:xfrm>
            <a:off x="2260792" y="1538258"/>
            <a:ext cx="971100" cy="248400"/>
          </a:xfrm>
          <a:prstGeom prst="rect">
            <a:avLst/>
          </a:prstGeom>
          <a:noFill/>
          <a:ln>
            <a:noFill/>
          </a:ln>
        </p:spPr>
        <p:txBody>
          <a:bodyPr anchorCtr="0" anchor="ctr" bIns="91425" lIns="91425" spcFirstLastPara="1" rIns="91425" wrap="square" tIns="91425">
            <a:noAutofit/>
          </a:bodyPr>
          <a:lstStyle/>
          <a:p>
            <a:pPr indent="0" lvl="0" marL="0" marR="0" rtl="0" algn="l">
              <a:lnSpc>
                <a:spcPct val="100000"/>
              </a:lnSpc>
              <a:spcBef>
                <a:spcPts val="0"/>
              </a:spcBef>
              <a:spcAft>
                <a:spcPts val="0"/>
              </a:spcAft>
              <a:buClr>
                <a:srgbClr val="000000"/>
              </a:buClr>
              <a:buSzPts val="1100"/>
              <a:buFont typeface="Arial"/>
              <a:buNone/>
            </a:pPr>
            <a:r>
              <a:rPr b="0" i="0" lang="en" sz="1100" u="none" cap="none" strike="noStrike">
                <a:solidFill>
                  <a:schemeClr val="accent3"/>
                </a:solidFill>
                <a:latin typeface="Poppins"/>
                <a:ea typeface="Poppins"/>
                <a:cs typeface="Poppins"/>
                <a:sym typeface="Poppins"/>
              </a:rPr>
              <a:t>2015</a:t>
            </a:r>
            <a:endParaRPr b="0" i="0" sz="1100" u="none" cap="none" strike="noStrike">
              <a:solidFill>
                <a:schemeClr val="accent3"/>
              </a:solidFill>
              <a:latin typeface="Poppins"/>
              <a:ea typeface="Poppins"/>
              <a:cs typeface="Poppins"/>
              <a:sym typeface="Poppins"/>
            </a:endParaRPr>
          </a:p>
        </p:txBody>
      </p:sp>
      <p:cxnSp>
        <p:nvCxnSpPr>
          <p:cNvPr id="186" name="Google Shape;186;p23"/>
          <p:cNvCxnSpPr/>
          <p:nvPr/>
        </p:nvCxnSpPr>
        <p:spPr>
          <a:xfrm flipH="1" rot="10800000">
            <a:off x="2796242" y="1662458"/>
            <a:ext cx="2181000" cy="10500"/>
          </a:xfrm>
          <a:prstGeom prst="straightConnector1">
            <a:avLst/>
          </a:prstGeom>
          <a:noFill/>
          <a:ln cap="flat" cmpd="sng" w="9525">
            <a:solidFill>
              <a:schemeClr val="dk2"/>
            </a:solidFill>
            <a:prstDash val="dot"/>
            <a:round/>
            <a:headEnd len="sm" w="sm" type="none"/>
            <a:tailEnd len="med" w="med" type="triangle"/>
          </a:ln>
        </p:spPr>
      </p:cxnSp>
      <p:grpSp>
        <p:nvGrpSpPr>
          <p:cNvPr id="187" name="Google Shape;187;p23"/>
          <p:cNvGrpSpPr/>
          <p:nvPr/>
        </p:nvGrpSpPr>
        <p:grpSpPr>
          <a:xfrm rot="4135223">
            <a:off x="5145943" y="2167685"/>
            <a:ext cx="2798454" cy="5221046"/>
            <a:chOff x="3552359" y="1744797"/>
            <a:chExt cx="797991" cy="1488803"/>
          </a:xfrm>
        </p:grpSpPr>
        <p:sp>
          <p:nvSpPr>
            <p:cNvPr id="188" name="Google Shape;188;p23"/>
            <p:cNvSpPr/>
            <p:nvPr/>
          </p:nvSpPr>
          <p:spPr>
            <a:xfrm>
              <a:off x="3552359" y="2567059"/>
              <a:ext cx="166221" cy="666541"/>
            </a:xfrm>
            <a:custGeom>
              <a:rect b="b" l="l" r="r" t="t"/>
              <a:pathLst>
                <a:path extrusionOk="0" h="666541" w="166221">
                  <a:moveTo>
                    <a:pt x="148037" y="594063"/>
                  </a:moveTo>
                  <a:cubicBezTo>
                    <a:pt x="148037" y="617800"/>
                    <a:pt x="135796" y="640268"/>
                    <a:pt x="114785" y="654039"/>
                  </a:cubicBezTo>
                  <a:cubicBezTo>
                    <a:pt x="102178" y="662374"/>
                    <a:pt x="87745" y="666541"/>
                    <a:pt x="73494" y="666541"/>
                  </a:cubicBezTo>
                  <a:cubicBezTo>
                    <a:pt x="64176" y="666541"/>
                    <a:pt x="55040" y="664729"/>
                    <a:pt x="46270" y="661105"/>
                  </a:cubicBezTo>
                  <a:cubicBezTo>
                    <a:pt x="12470" y="647516"/>
                    <a:pt x="-6532" y="610914"/>
                    <a:pt x="2056" y="575943"/>
                  </a:cubicBezTo>
                  <a:lnTo>
                    <a:pt x="123372" y="18404"/>
                  </a:lnTo>
                  <a:cubicBezTo>
                    <a:pt x="123555" y="16774"/>
                    <a:pt x="124286" y="14780"/>
                    <a:pt x="124834" y="13331"/>
                  </a:cubicBezTo>
                  <a:cubicBezTo>
                    <a:pt x="129767" y="1553"/>
                    <a:pt x="141095" y="-1527"/>
                    <a:pt x="149865" y="647"/>
                  </a:cubicBezTo>
                  <a:cubicBezTo>
                    <a:pt x="158817" y="2821"/>
                    <a:pt x="167222" y="10794"/>
                    <a:pt x="166125" y="23659"/>
                  </a:cubicBezTo>
                  <a:lnTo>
                    <a:pt x="147855" y="594244"/>
                  </a:lnTo>
                  <a:close/>
                </a:path>
              </a:pathLst>
            </a:custGeom>
            <a:solidFill>
              <a:schemeClr val="accent1">
                <a:alpha val="80000"/>
              </a:schemeClr>
            </a:solidFill>
            <a:ln>
              <a:noFill/>
            </a:ln>
          </p:spPr>
          <p:txBody>
            <a:bodyPr anchorCtr="0" anchor="ctr" bIns="45700" lIns="91425" spcFirstLastPara="1" rIns="91425" wrap="square" tIns="45700">
              <a:noAutofit/>
            </a:bodyPr>
            <a:lstStyle/>
            <a:p>
              <a:pPr indent="0" lvl="0" marL="0" marR="0" rtl="0" algn="l">
                <a:lnSpc>
                  <a:spcPct val="100000"/>
                </a:lnSpc>
                <a:spcBef>
                  <a:spcPts val="0"/>
                </a:spcBef>
                <a:spcAft>
                  <a:spcPts val="0"/>
                </a:spcAft>
                <a:buNone/>
              </a:pPr>
              <a:r>
                <a:t/>
              </a:r>
              <a:endParaRPr b="0" i="0" sz="1400" u="none" cap="none" strike="noStrike">
                <a:solidFill>
                  <a:srgbClr val="000000"/>
                </a:solidFill>
                <a:latin typeface="Arial"/>
                <a:ea typeface="Arial"/>
                <a:cs typeface="Arial"/>
                <a:sym typeface="Arial"/>
              </a:endParaRPr>
            </a:p>
          </p:txBody>
        </p:sp>
        <p:sp>
          <p:nvSpPr>
            <p:cNvPr id="189" name="Google Shape;189;p23"/>
            <p:cNvSpPr/>
            <p:nvPr/>
          </p:nvSpPr>
          <p:spPr>
            <a:xfrm>
              <a:off x="3794406" y="2566012"/>
              <a:ext cx="166574" cy="621020"/>
            </a:xfrm>
            <a:custGeom>
              <a:rect b="b" l="l" r="r" t="t"/>
              <a:pathLst>
                <a:path extrusionOk="0" h="621020" w="166574">
                  <a:moveTo>
                    <a:pt x="42837" y="17639"/>
                  </a:moveTo>
                  <a:cubicBezTo>
                    <a:pt x="39914" y="3687"/>
                    <a:pt x="28220" y="-1205"/>
                    <a:pt x="18537" y="245"/>
                  </a:cubicBezTo>
                  <a:cubicBezTo>
                    <a:pt x="8854" y="1694"/>
                    <a:pt x="-1013" y="9485"/>
                    <a:pt x="84" y="23800"/>
                  </a:cubicBezTo>
                  <a:lnTo>
                    <a:pt x="26941" y="554160"/>
                  </a:lnTo>
                  <a:cubicBezTo>
                    <a:pt x="27855" y="581520"/>
                    <a:pt x="45029" y="605801"/>
                    <a:pt x="70608" y="615948"/>
                  </a:cubicBezTo>
                  <a:cubicBezTo>
                    <a:pt x="79013" y="619390"/>
                    <a:pt x="87782" y="621021"/>
                    <a:pt x="96552" y="621021"/>
                  </a:cubicBezTo>
                  <a:cubicBezTo>
                    <a:pt x="113361" y="621021"/>
                    <a:pt x="129805" y="614860"/>
                    <a:pt x="143142" y="603083"/>
                  </a:cubicBezTo>
                  <a:cubicBezTo>
                    <a:pt x="163423" y="584963"/>
                    <a:pt x="171279" y="557965"/>
                    <a:pt x="163788" y="532598"/>
                  </a:cubicBezTo>
                  <a:lnTo>
                    <a:pt x="163788" y="532598"/>
                  </a:lnTo>
                  <a:cubicBezTo>
                    <a:pt x="163788" y="532598"/>
                    <a:pt x="42837" y="17639"/>
                    <a:pt x="42837" y="17639"/>
                  </a:cubicBezTo>
                  <a:close/>
                </a:path>
              </a:pathLst>
            </a:custGeom>
            <a:solidFill>
              <a:schemeClr val="accent1">
                <a:alpha val="80000"/>
              </a:schemeClr>
            </a:solidFill>
            <a:ln>
              <a:noFill/>
            </a:ln>
          </p:spPr>
          <p:txBody>
            <a:bodyPr anchorCtr="0" anchor="ctr" bIns="45700" lIns="91425" spcFirstLastPara="1" rIns="91425" wrap="square" tIns="45700">
              <a:noAutofit/>
            </a:bodyPr>
            <a:lstStyle/>
            <a:p>
              <a:pPr indent="0" lvl="0" marL="0" marR="0" rtl="0" algn="l">
                <a:lnSpc>
                  <a:spcPct val="100000"/>
                </a:lnSpc>
                <a:spcBef>
                  <a:spcPts val="0"/>
                </a:spcBef>
                <a:spcAft>
                  <a:spcPts val="0"/>
                </a:spcAft>
                <a:buNone/>
              </a:pPr>
              <a:r>
                <a:t/>
              </a:r>
              <a:endParaRPr b="0" i="0" sz="1400" u="none" cap="none" strike="noStrike">
                <a:solidFill>
                  <a:srgbClr val="000000"/>
                </a:solidFill>
                <a:latin typeface="Arial"/>
                <a:ea typeface="Arial"/>
                <a:cs typeface="Arial"/>
                <a:sym typeface="Arial"/>
              </a:endParaRPr>
            </a:p>
          </p:txBody>
        </p:sp>
        <p:sp>
          <p:nvSpPr>
            <p:cNvPr id="190" name="Google Shape;190;p23"/>
            <p:cNvSpPr/>
            <p:nvPr/>
          </p:nvSpPr>
          <p:spPr>
            <a:xfrm>
              <a:off x="3909013" y="2534631"/>
              <a:ext cx="273682" cy="522484"/>
            </a:xfrm>
            <a:custGeom>
              <a:rect b="b" l="l" r="r" t="t"/>
              <a:pathLst>
                <a:path extrusionOk="0" h="522484" w="273682">
                  <a:moveTo>
                    <a:pt x="41143" y="12600"/>
                  </a:moveTo>
                  <a:cubicBezTo>
                    <a:pt x="34748" y="-84"/>
                    <a:pt x="21958" y="-2077"/>
                    <a:pt x="13006" y="1728"/>
                  </a:cubicBezTo>
                  <a:cubicBezTo>
                    <a:pt x="4053" y="5533"/>
                    <a:pt x="-3255" y="16043"/>
                    <a:pt x="1495" y="29451"/>
                  </a:cubicBezTo>
                  <a:lnTo>
                    <a:pt x="139438" y="457436"/>
                  </a:lnTo>
                  <a:cubicBezTo>
                    <a:pt x="147295" y="483347"/>
                    <a:pt x="154237" y="505634"/>
                    <a:pt x="183653" y="517593"/>
                  </a:cubicBezTo>
                  <a:cubicBezTo>
                    <a:pt x="192423" y="521035"/>
                    <a:pt x="200827" y="522485"/>
                    <a:pt x="208684" y="522485"/>
                  </a:cubicBezTo>
                  <a:cubicBezTo>
                    <a:pt x="229878" y="522485"/>
                    <a:pt x="247234" y="511794"/>
                    <a:pt x="257831" y="499292"/>
                  </a:cubicBezTo>
                  <a:cubicBezTo>
                    <a:pt x="276467" y="477548"/>
                    <a:pt x="278843" y="447832"/>
                    <a:pt x="264043" y="423552"/>
                  </a:cubicBezTo>
                  <a:lnTo>
                    <a:pt x="264043" y="423552"/>
                  </a:lnTo>
                  <a:cubicBezTo>
                    <a:pt x="264043" y="423552"/>
                    <a:pt x="41143" y="12600"/>
                    <a:pt x="41143" y="12600"/>
                  </a:cubicBezTo>
                  <a:close/>
                </a:path>
              </a:pathLst>
            </a:custGeom>
            <a:solidFill>
              <a:schemeClr val="accent1">
                <a:alpha val="80000"/>
              </a:schemeClr>
            </a:solidFill>
            <a:ln>
              <a:noFill/>
            </a:ln>
          </p:spPr>
          <p:txBody>
            <a:bodyPr anchorCtr="0" anchor="ctr" bIns="45700" lIns="91425" spcFirstLastPara="1" rIns="91425" wrap="square" tIns="45700">
              <a:noAutofit/>
            </a:bodyPr>
            <a:lstStyle/>
            <a:p>
              <a:pPr indent="0" lvl="0" marL="0" marR="0" rtl="0" algn="l">
                <a:lnSpc>
                  <a:spcPct val="100000"/>
                </a:lnSpc>
                <a:spcBef>
                  <a:spcPts val="0"/>
                </a:spcBef>
                <a:spcAft>
                  <a:spcPts val="0"/>
                </a:spcAft>
                <a:buNone/>
              </a:pPr>
              <a:r>
                <a:t/>
              </a:r>
              <a:endParaRPr b="0" i="0" sz="1400" u="none" cap="none" strike="noStrike">
                <a:solidFill>
                  <a:srgbClr val="000000"/>
                </a:solidFill>
                <a:latin typeface="Arial"/>
                <a:ea typeface="Arial"/>
                <a:cs typeface="Arial"/>
                <a:sym typeface="Arial"/>
              </a:endParaRPr>
            </a:p>
          </p:txBody>
        </p:sp>
        <p:sp>
          <p:nvSpPr>
            <p:cNvPr id="191" name="Google Shape;191;p23"/>
            <p:cNvSpPr/>
            <p:nvPr/>
          </p:nvSpPr>
          <p:spPr>
            <a:xfrm>
              <a:off x="4011052" y="2474449"/>
              <a:ext cx="329465" cy="395672"/>
            </a:xfrm>
            <a:custGeom>
              <a:rect b="b" l="l" r="r" t="t"/>
              <a:pathLst>
                <a:path extrusionOk="0" h="395672" w="329465">
                  <a:moveTo>
                    <a:pt x="311091" y="291304"/>
                  </a:moveTo>
                  <a:lnTo>
                    <a:pt x="311091" y="291304"/>
                  </a:lnTo>
                  <a:cubicBezTo>
                    <a:pt x="335391" y="315584"/>
                    <a:pt x="332833" y="347112"/>
                    <a:pt x="319313" y="367768"/>
                  </a:cubicBezTo>
                  <a:cubicBezTo>
                    <a:pt x="309812" y="382083"/>
                    <a:pt x="292273" y="395673"/>
                    <a:pt x="269252" y="395673"/>
                  </a:cubicBezTo>
                  <a:cubicBezTo>
                    <a:pt x="261761" y="395673"/>
                    <a:pt x="253905" y="394223"/>
                    <a:pt x="245500" y="390962"/>
                  </a:cubicBezTo>
                  <a:cubicBezTo>
                    <a:pt x="227960" y="384257"/>
                    <a:pt x="218094" y="370305"/>
                    <a:pt x="210421" y="357259"/>
                  </a:cubicBezTo>
                  <a:lnTo>
                    <a:pt x="3963" y="33825"/>
                  </a:lnTo>
                  <a:cubicBezTo>
                    <a:pt x="-3710" y="22228"/>
                    <a:pt x="857" y="10813"/>
                    <a:pt x="8348" y="4833"/>
                  </a:cubicBezTo>
                  <a:cubicBezTo>
                    <a:pt x="16022" y="-1327"/>
                    <a:pt x="28263" y="-2777"/>
                    <a:pt x="37764" y="7551"/>
                  </a:cubicBezTo>
                  <a:lnTo>
                    <a:pt x="311091" y="291304"/>
                  </a:lnTo>
                  <a:close/>
                </a:path>
              </a:pathLst>
            </a:custGeom>
            <a:solidFill>
              <a:schemeClr val="accent1">
                <a:alpha val="80000"/>
              </a:schemeClr>
            </a:solidFill>
            <a:ln>
              <a:noFill/>
            </a:ln>
          </p:spPr>
          <p:txBody>
            <a:bodyPr anchorCtr="0" anchor="ctr" bIns="45700" lIns="91425" spcFirstLastPara="1" rIns="91425" wrap="square" tIns="45700">
              <a:noAutofit/>
            </a:bodyPr>
            <a:lstStyle/>
            <a:p>
              <a:pPr indent="0" lvl="0" marL="0" marR="0" rtl="0" algn="l">
                <a:lnSpc>
                  <a:spcPct val="100000"/>
                </a:lnSpc>
                <a:spcBef>
                  <a:spcPts val="0"/>
                </a:spcBef>
                <a:spcAft>
                  <a:spcPts val="0"/>
                </a:spcAft>
                <a:buNone/>
              </a:pPr>
              <a:r>
                <a:t/>
              </a:r>
              <a:endParaRPr b="0" i="0" sz="1400" u="none" cap="none" strike="noStrike">
                <a:solidFill>
                  <a:srgbClr val="000000"/>
                </a:solidFill>
                <a:latin typeface="Arial"/>
                <a:ea typeface="Arial"/>
                <a:cs typeface="Arial"/>
                <a:sym typeface="Arial"/>
              </a:endParaRPr>
            </a:p>
          </p:txBody>
        </p:sp>
        <p:sp>
          <p:nvSpPr>
            <p:cNvPr id="192" name="Google Shape;192;p23"/>
            <p:cNvSpPr/>
            <p:nvPr/>
          </p:nvSpPr>
          <p:spPr>
            <a:xfrm>
              <a:off x="4089948" y="1812554"/>
              <a:ext cx="76291" cy="71863"/>
            </a:xfrm>
            <a:custGeom>
              <a:rect b="b" l="l" r="r" t="t"/>
              <a:pathLst>
                <a:path extrusionOk="0" h="71863" w="76291">
                  <a:moveTo>
                    <a:pt x="40720" y="70957"/>
                  </a:moveTo>
                  <a:cubicBezTo>
                    <a:pt x="61001" y="70595"/>
                    <a:pt x="72876" y="56281"/>
                    <a:pt x="75617" y="42147"/>
                  </a:cubicBezTo>
                  <a:cubicBezTo>
                    <a:pt x="78175" y="29101"/>
                    <a:pt x="73973" y="10982"/>
                    <a:pt x="54058" y="2647"/>
                  </a:cubicBezTo>
                  <a:cubicBezTo>
                    <a:pt x="44192" y="-1340"/>
                    <a:pt x="33595" y="-796"/>
                    <a:pt x="24277" y="4096"/>
                  </a:cubicBezTo>
                  <a:cubicBezTo>
                    <a:pt x="14593" y="9170"/>
                    <a:pt x="7651" y="18229"/>
                    <a:pt x="5275" y="28920"/>
                  </a:cubicBezTo>
                  <a:lnTo>
                    <a:pt x="1439" y="42691"/>
                  </a:lnTo>
                  <a:cubicBezTo>
                    <a:pt x="-2764" y="53744"/>
                    <a:pt x="2535" y="66065"/>
                    <a:pt x="13497" y="70414"/>
                  </a:cubicBezTo>
                  <a:lnTo>
                    <a:pt x="13497" y="70414"/>
                  </a:lnTo>
                  <a:cubicBezTo>
                    <a:pt x="16238" y="71682"/>
                    <a:pt x="18978" y="71863"/>
                    <a:pt x="21719" y="71863"/>
                  </a:cubicBezTo>
                  <a:cubicBezTo>
                    <a:pt x="23546" y="71863"/>
                    <a:pt x="25190" y="71863"/>
                    <a:pt x="27200" y="71682"/>
                  </a:cubicBezTo>
                  <a:lnTo>
                    <a:pt x="40720" y="70957"/>
                  </a:lnTo>
                  <a:close/>
                </a:path>
              </a:pathLst>
            </a:custGeom>
            <a:solidFill>
              <a:schemeClr val="accent1">
                <a:alpha val="80000"/>
              </a:schemeClr>
            </a:solidFill>
            <a:ln>
              <a:noFill/>
            </a:ln>
          </p:spPr>
          <p:txBody>
            <a:bodyPr anchorCtr="0" anchor="ctr" bIns="45700" lIns="91425" spcFirstLastPara="1" rIns="91425" wrap="square" tIns="45700">
              <a:noAutofit/>
            </a:bodyPr>
            <a:lstStyle/>
            <a:p>
              <a:pPr indent="0" lvl="0" marL="0" marR="0" rtl="0" algn="l">
                <a:lnSpc>
                  <a:spcPct val="100000"/>
                </a:lnSpc>
                <a:spcBef>
                  <a:spcPts val="0"/>
                </a:spcBef>
                <a:spcAft>
                  <a:spcPts val="0"/>
                </a:spcAft>
                <a:buNone/>
              </a:pPr>
              <a:r>
                <a:t/>
              </a:r>
              <a:endParaRPr b="0" i="0" sz="1400" u="none" cap="none" strike="noStrike">
                <a:solidFill>
                  <a:srgbClr val="000000"/>
                </a:solidFill>
                <a:latin typeface="Arial"/>
                <a:ea typeface="Arial"/>
                <a:cs typeface="Arial"/>
                <a:sym typeface="Arial"/>
              </a:endParaRPr>
            </a:p>
          </p:txBody>
        </p:sp>
        <p:sp>
          <p:nvSpPr>
            <p:cNvPr id="193" name="Google Shape;193;p23"/>
            <p:cNvSpPr/>
            <p:nvPr/>
          </p:nvSpPr>
          <p:spPr>
            <a:xfrm>
              <a:off x="4150035" y="1902472"/>
              <a:ext cx="114240" cy="83414"/>
            </a:xfrm>
            <a:custGeom>
              <a:rect b="b" l="l" r="r" t="t"/>
              <a:pathLst>
                <a:path extrusionOk="0" h="83414" w="114240">
                  <a:moveTo>
                    <a:pt x="0" y="65295"/>
                  </a:moveTo>
                  <a:cubicBezTo>
                    <a:pt x="1096" y="73087"/>
                    <a:pt x="6029" y="79247"/>
                    <a:pt x="13155" y="81965"/>
                  </a:cubicBezTo>
                  <a:cubicBezTo>
                    <a:pt x="15895" y="83052"/>
                    <a:pt x="18636" y="83415"/>
                    <a:pt x="21377" y="83415"/>
                  </a:cubicBezTo>
                  <a:cubicBezTo>
                    <a:pt x="23204" y="83415"/>
                    <a:pt x="25213" y="83415"/>
                    <a:pt x="27223" y="83052"/>
                  </a:cubicBezTo>
                  <a:cubicBezTo>
                    <a:pt x="27954" y="83052"/>
                    <a:pt x="28685" y="83052"/>
                    <a:pt x="29598" y="82871"/>
                  </a:cubicBezTo>
                  <a:lnTo>
                    <a:pt x="75457" y="79428"/>
                  </a:lnTo>
                  <a:cubicBezTo>
                    <a:pt x="91353" y="78885"/>
                    <a:pt x="105421" y="69100"/>
                    <a:pt x="111268" y="54605"/>
                  </a:cubicBezTo>
                  <a:cubicBezTo>
                    <a:pt x="118211" y="37029"/>
                    <a:pt x="112729" y="18728"/>
                    <a:pt x="97565" y="7856"/>
                  </a:cubicBezTo>
                  <a:cubicBezTo>
                    <a:pt x="82400" y="-3197"/>
                    <a:pt x="63033" y="-2472"/>
                    <a:pt x="48600" y="9306"/>
                  </a:cubicBezTo>
                  <a:lnTo>
                    <a:pt x="8039" y="45182"/>
                  </a:lnTo>
                  <a:cubicBezTo>
                    <a:pt x="2010" y="49894"/>
                    <a:pt x="-914" y="57323"/>
                    <a:pt x="365" y="65114"/>
                  </a:cubicBezTo>
                  <a:close/>
                </a:path>
              </a:pathLst>
            </a:custGeom>
            <a:solidFill>
              <a:schemeClr val="accent1">
                <a:alpha val="80000"/>
              </a:schemeClr>
            </a:solidFill>
            <a:ln>
              <a:noFill/>
            </a:ln>
          </p:spPr>
          <p:txBody>
            <a:bodyPr anchorCtr="0" anchor="ctr" bIns="45700" lIns="91425" spcFirstLastPara="1" rIns="91425" wrap="square" tIns="45700">
              <a:noAutofit/>
            </a:bodyPr>
            <a:lstStyle/>
            <a:p>
              <a:pPr indent="0" lvl="0" marL="0" marR="0" rtl="0" algn="l">
                <a:lnSpc>
                  <a:spcPct val="100000"/>
                </a:lnSpc>
                <a:spcBef>
                  <a:spcPts val="0"/>
                </a:spcBef>
                <a:spcAft>
                  <a:spcPts val="0"/>
                </a:spcAft>
                <a:buNone/>
              </a:pPr>
              <a:r>
                <a:t/>
              </a:r>
              <a:endParaRPr b="0" i="0" sz="1400" u="none" cap="none" strike="noStrike">
                <a:solidFill>
                  <a:srgbClr val="000000"/>
                </a:solidFill>
                <a:latin typeface="Arial"/>
                <a:ea typeface="Arial"/>
                <a:cs typeface="Arial"/>
                <a:sym typeface="Arial"/>
              </a:endParaRPr>
            </a:p>
          </p:txBody>
        </p:sp>
        <p:sp>
          <p:nvSpPr>
            <p:cNvPr id="194" name="Google Shape;194;p23"/>
            <p:cNvSpPr/>
            <p:nvPr/>
          </p:nvSpPr>
          <p:spPr>
            <a:xfrm>
              <a:off x="4182256" y="2020013"/>
              <a:ext cx="168094" cy="87999"/>
            </a:xfrm>
            <a:custGeom>
              <a:rect b="b" l="l" r="r" t="t"/>
              <a:pathLst>
                <a:path extrusionOk="0" h="87999" w="168094">
                  <a:moveTo>
                    <a:pt x="1580" y="50311"/>
                  </a:moveTo>
                  <a:cubicBezTo>
                    <a:pt x="-978" y="56472"/>
                    <a:pt x="-430" y="63720"/>
                    <a:pt x="3224" y="69518"/>
                  </a:cubicBezTo>
                  <a:cubicBezTo>
                    <a:pt x="6878" y="75497"/>
                    <a:pt x="13273" y="79302"/>
                    <a:pt x="19850" y="79665"/>
                  </a:cubicBezTo>
                  <a:lnTo>
                    <a:pt x="110838" y="87094"/>
                  </a:lnTo>
                  <a:cubicBezTo>
                    <a:pt x="114492" y="87819"/>
                    <a:pt x="118146" y="88000"/>
                    <a:pt x="121617" y="88000"/>
                  </a:cubicBezTo>
                  <a:cubicBezTo>
                    <a:pt x="141350" y="88000"/>
                    <a:pt x="157793" y="77853"/>
                    <a:pt x="164736" y="60458"/>
                  </a:cubicBezTo>
                  <a:cubicBezTo>
                    <a:pt x="171679" y="43607"/>
                    <a:pt x="167659" y="25306"/>
                    <a:pt x="154504" y="12622"/>
                  </a:cubicBezTo>
                  <a:cubicBezTo>
                    <a:pt x="141167" y="-61"/>
                    <a:pt x="122714" y="-3504"/>
                    <a:pt x="106087" y="3744"/>
                  </a:cubicBezTo>
                  <a:lnTo>
                    <a:pt x="106087" y="3744"/>
                  </a:lnTo>
                  <a:cubicBezTo>
                    <a:pt x="106087" y="3744"/>
                    <a:pt x="18754" y="36540"/>
                    <a:pt x="18754" y="36540"/>
                  </a:cubicBezTo>
                  <a:cubicBezTo>
                    <a:pt x="9802" y="39258"/>
                    <a:pt x="4138" y="43788"/>
                    <a:pt x="1763" y="50311"/>
                  </a:cubicBezTo>
                  <a:close/>
                </a:path>
              </a:pathLst>
            </a:custGeom>
            <a:solidFill>
              <a:schemeClr val="accent1">
                <a:alpha val="80000"/>
              </a:schemeClr>
            </a:solidFill>
            <a:ln>
              <a:noFill/>
            </a:ln>
          </p:spPr>
          <p:txBody>
            <a:bodyPr anchorCtr="0" anchor="ctr" bIns="45700" lIns="91425" spcFirstLastPara="1" rIns="91425" wrap="square" tIns="45700">
              <a:noAutofit/>
            </a:bodyPr>
            <a:lstStyle/>
            <a:p>
              <a:pPr indent="0" lvl="0" marL="0" marR="0" rtl="0" algn="l">
                <a:lnSpc>
                  <a:spcPct val="100000"/>
                </a:lnSpc>
                <a:spcBef>
                  <a:spcPts val="0"/>
                </a:spcBef>
                <a:spcAft>
                  <a:spcPts val="0"/>
                </a:spcAft>
                <a:buNone/>
              </a:pPr>
              <a:r>
                <a:t/>
              </a:r>
              <a:endParaRPr b="0" i="0" sz="1400" u="none" cap="none" strike="noStrike">
                <a:solidFill>
                  <a:srgbClr val="000000"/>
                </a:solidFill>
                <a:latin typeface="Arial"/>
                <a:ea typeface="Arial"/>
                <a:cs typeface="Arial"/>
                <a:sym typeface="Arial"/>
              </a:endParaRPr>
            </a:p>
          </p:txBody>
        </p:sp>
        <p:sp>
          <p:nvSpPr>
            <p:cNvPr id="195" name="Google Shape;195;p23"/>
            <p:cNvSpPr/>
            <p:nvPr/>
          </p:nvSpPr>
          <p:spPr>
            <a:xfrm>
              <a:off x="3998718" y="1744797"/>
              <a:ext cx="62819" cy="62363"/>
            </a:xfrm>
            <a:custGeom>
              <a:rect b="b" l="l" r="r" t="t"/>
              <a:pathLst>
                <a:path extrusionOk="0" h="62363" w="62819">
                  <a:moveTo>
                    <a:pt x="19587" y="60076"/>
                  </a:moveTo>
                  <a:cubicBezTo>
                    <a:pt x="27260" y="63156"/>
                    <a:pt x="35847" y="63156"/>
                    <a:pt x="43704" y="59894"/>
                  </a:cubicBezTo>
                  <a:cubicBezTo>
                    <a:pt x="51377" y="56633"/>
                    <a:pt x="57407" y="50653"/>
                    <a:pt x="60513" y="42862"/>
                  </a:cubicBezTo>
                  <a:cubicBezTo>
                    <a:pt x="63619" y="35071"/>
                    <a:pt x="63619" y="26554"/>
                    <a:pt x="60330" y="18944"/>
                  </a:cubicBezTo>
                  <a:cubicBezTo>
                    <a:pt x="57041" y="11334"/>
                    <a:pt x="51012" y="5354"/>
                    <a:pt x="43156" y="2274"/>
                  </a:cubicBezTo>
                  <a:cubicBezTo>
                    <a:pt x="22875" y="-4974"/>
                    <a:pt x="7893" y="6260"/>
                    <a:pt x="2412" y="19669"/>
                  </a:cubicBezTo>
                  <a:cubicBezTo>
                    <a:pt x="-3069" y="33077"/>
                    <a:pt x="37" y="51559"/>
                    <a:pt x="19587" y="60257"/>
                  </a:cubicBezTo>
                  <a:close/>
                </a:path>
              </a:pathLst>
            </a:custGeom>
            <a:solidFill>
              <a:schemeClr val="accent1">
                <a:alpha val="80000"/>
              </a:schemeClr>
            </a:solidFill>
            <a:ln>
              <a:noFill/>
            </a:ln>
          </p:spPr>
          <p:txBody>
            <a:bodyPr anchorCtr="0" anchor="ctr" bIns="45700" lIns="91425" spcFirstLastPara="1" rIns="91425" wrap="square" tIns="45700">
              <a:noAutofit/>
            </a:bodyPr>
            <a:lstStyle/>
            <a:p>
              <a:pPr indent="0" lvl="0" marL="0" marR="0" rtl="0" algn="l">
                <a:lnSpc>
                  <a:spcPct val="100000"/>
                </a:lnSpc>
                <a:spcBef>
                  <a:spcPts val="0"/>
                </a:spcBef>
                <a:spcAft>
                  <a:spcPts val="0"/>
                </a:spcAft>
                <a:buNone/>
              </a:pPr>
              <a:r>
                <a:t/>
              </a:r>
              <a:endParaRPr b="0" i="0" sz="1400" u="none" cap="none" strike="noStrike">
                <a:solidFill>
                  <a:srgbClr val="000000"/>
                </a:solidFill>
                <a:latin typeface="Arial"/>
                <a:ea typeface="Arial"/>
                <a:cs typeface="Arial"/>
                <a:sym typeface="Arial"/>
              </a:endParaRPr>
            </a:p>
          </p:txBody>
        </p:sp>
      </p:grpSp>
      <p:sp>
        <p:nvSpPr>
          <p:cNvPr id="196" name="Google Shape;196;p23"/>
          <p:cNvSpPr txBox="1"/>
          <p:nvPr/>
        </p:nvSpPr>
        <p:spPr>
          <a:xfrm>
            <a:off x="3970652" y="4596975"/>
            <a:ext cx="1654800" cy="409313"/>
          </a:xfrm>
          <a:prstGeom prst="rect">
            <a:avLst/>
          </a:prstGeom>
          <a:noFill/>
          <a:ln>
            <a:noFill/>
          </a:ln>
        </p:spPr>
        <p:txBody>
          <a:bodyPr anchorCtr="0" anchor="t" bIns="91425" lIns="91425" spcFirstLastPara="1" rIns="91425" wrap="square" tIns="91425">
            <a:spAutoFit/>
          </a:bodyPr>
          <a:lstStyle/>
          <a:p>
            <a:pPr indent="0" lvl="0" marL="0" marR="0" rtl="0" algn="l">
              <a:lnSpc>
                <a:spcPct val="110000"/>
              </a:lnSpc>
              <a:spcBef>
                <a:spcPts val="0"/>
              </a:spcBef>
              <a:spcAft>
                <a:spcPts val="300"/>
              </a:spcAft>
              <a:buClr>
                <a:srgbClr val="000000"/>
              </a:buClr>
              <a:buSzPts val="1100"/>
              <a:buFont typeface="Arial"/>
              <a:buNone/>
            </a:pPr>
            <a:r>
              <a:t/>
            </a:r>
            <a:endParaRPr b="0" i="0" sz="1100" u="none" cap="none" strike="noStrike">
              <a:solidFill>
                <a:schemeClr val="lt1"/>
              </a:solidFill>
              <a:latin typeface="Poppins"/>
              <a:ea typeface="Poppins"/>
              <a:cs typeface="Poppins"/>
              <a:sym typeface="Poppins"/>
            </a:endParaRPr>
          </a:p>
        </p:txBody>
      </p:sp>
      <p:sp>
        <p:nvSpPr>
          <p:cNvPr id="197" name="Google Shape;197;p23"/>
          <p:cNvSpPr txBox="1"/>
          <p:nvPr>
            <p:ph idx="12" type="sldNum"/>
          </p:nvPr>
        </p:nvSpPr>
        <p:spPr>
          <a:xfrm>
            <a:off x="432000" y="4788000"/>
            <a:ext cx="548700" cy="153900"/>
          </a:xfrm>
          <a:prstGeom prst="rect">
            <a:avLst/>
          </a:prstGeom>
          <a:noFill/>
          <a:ln>
            <a:noFill/>
          </a:ln>
        </p:spPr>
        <p:txBody>
          <a:bodyPr anchorCtr="0" anchor="ctr" bIns="0" lIns="0" spcFirstLastPara="1" rIns="0" wrap="square" tIns="0">
            <a:normAutofit/>
          </a:bodyPr>
          <a:lstStyle/>
          <a:p>
            <a:pPr indent="0" lvl="0" marL="0" rtl="0" algn="l">
              <a:lnSpc>
                <a:spcPct val="100000"/>
              </a:lnSpc>
              <a:spcBef>
                <a:spcPts val="0"/>
              </a:spcBef>
              <a:spcAft>
                <a:spcPts val="0"/>
              </a:spcAft>
              <a:buSzPts val="1000"/>
              <a:buNone/>
            </a:pPr>
            <a:fld id="{00000000-1234-1234-1234-123412341234}" type="slidenum">
              <a:rPr lang="en">
                <a:solidFill>
                  <a:schemeClr val="lt1"/>
                </a:solidFill>
              </a:rPr>
              <a:t>‹#›</a:t>
            </a:fld>
            <a:endParaRPr>
              <a:solidFill>
                <a:schemeClr val="lt1"/>
              </a:solidFill>
            </a:endParaRPr>
          </a:p>
        </p:txBody>
      </p:sp>
      <p:sp>
        <p:nvSpPr>
          <p:cNvPr id="198" name="Google Shape;198;p23"/>
          <p:cNvSpPr/>
          <p:nvPr/>
        </p:nvSpPr>
        <p:spPr>
          <a:xfrm>
            <a:off x="4945942" y="3936622"/>
            <a:ext cx="2106900" cy="980400"/>
          </a:xfrm>
          <a:prstGeom prst="roundRect">
            <a:avLst>
              <a:gd fmla="val 7222" name="adj"/>
            </a:avLst>
          </a:prstGeom>
          <a:solidFill>
            <a:srgbClr val="FFA18D"/>
          </a:solidFill>
          <a:ln cap="flat" cmpd="sng" w="9525">
            <a:solidFill>
              <a:schemeClr val="lt1"/>
            </a:solidFill>
            <a:prstDash val="dot"/>
            <a:round/>
            <a:headEnd len="sm" w="sm" type="none"/>
            <a:tailEnd len="sm" w="sm" type="none"/>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None/>
            </a:pPr>
            <a:r>
              <a:t/>
            </a:r>
            <a:endParaRPr b="0" i="0" sz="1400" u="none" cap="none" strike="noStrike">
              <a:solidFill>
                <a:schemeClr val="lt1"/>
              </a:solidFill>
              <a:latin typeface="Arial"/>
              <a:ea typeface="Arial"/>
              <a:cs typeface="Arial"/>
              <a:sym typeface="Arial"/>
            </a:endParaRPr>
          </a:p>
        </p:txBody>
      </p:sp>
      <p:pic>
        <p:nvPicPr>
          <p:cNvPr id="199" name="Google Shape;199;p23"/>
          <p:cNvPicPr preferRelativeResize="0"/>
          <p:nvPr/>
        </p:nvPicPr>
        <p:blipFill rotWithShape="1">
          <a:blip r:embed="rId5">
            <a:alphaModFix/>
          </a:blip>
          <a:srcRect b="0" l="0" r="0" t="0"/>
          <a:stretch/>
        </p:blipFill>
        <p:spPr>
          <a:xfrm>
            <a:off x="7890516" y="4692850"/>
            <a:ext cx="1065836" cy="352850"/>
          </a:xfrm>
          <a:prstGeom prst="rect">
            <a:avLst/>
          </a:prstGeom>
          <a:noFill/>
          <a:ln>
            <a:noFill/>
          </a:ln>
        </p:spPr>
      </p:pic>
      <p:sp>
        <p:nvSpPr>
          <p:cNvPr id="200" name="Google Shape;200;p23"/>
          <p:cNvSpPr txBox="1"/>
          <p:nvPr/>
        </p:nvSpPr>
        <p:spPr>
          <a:xfrm>
            <a:off x="4945942" y="3949150"/>
            <a:ext cx="2106900" cy="877200"/>
          </a:xfrm>
          <a:prstGeom prst="rect">
            <a:avLst/>
          </a:prstGeom>
          <a:noFill/>
          <a:ln>
            <a:noFill/>
          </a:ln>
        </p:spPr>
        <p:txBody>
          <a:bodyPr anchorCtr="0" anchor="t" bIns="91425" lIns="91425" spcFirstLastPara="1" rIns="91425" wrap="square" tIns="91425">
            <a:spAutoFit/>
          </a:bodyPr>
          <a:lstStyle/>
          <a:p>
            <a:pPr indent="0" lvl="0" marL="0" marR="0" rtl="0" algn="l">
              <a:lnSpc>
                <a:spcPct val="100000"/>
              </a:lnSpc>
              <a:spcBef>
                <a:spcPts val="0"/>
              </a:spcBef>
              <a:spcAft>
                <a:spcPts val="0"/>
              </a:spcAft>
              <a:buClr>
                <a:srgbClr val="000000"/>
              </a:buClr>
              <a:buSzPts val="900"/>
              <a:buFont typeface="Arial"/>
              <a:buNone/>
            </a:pPr>
            <a:r>
              <a:rPr b="0" i="0" lang="en" sz="900" u="none" cap="none" strike="noStrike">
                <a:solidFill>
                  <a:schemeClr val="lt1"/>
                </a:solidFill>
                <a:latin typeface="Poppins"/>
                <a:ea typeface="Poppins"/>
                <a:cs typeface="Poppins"/>
                <a:sym typeface="Poppins"/>
              </a:rPr>
              <a:t>“Solvay has done an excellent job in identifying new trends and continuing research to improve their formulations for battery materials" </a:t>
            </a:r>
            <a:endParaRPr b="0" i="0" sz="900" u="none" cap="none" strike="noStrike">
              <a:solidFill>
                <a:schemeClr val="lt1"/>
              </a:solidFill>
              <a:latin typeface="Poppins"/>
              <a:ea typeface="Poppins"/>
              <a:cs typeface="Poppins"/>
              <a:sym typeface="Poppins"/>
            </a:endParaRPr>
          </a:p>
        </p:txBody>
      </p:sp>
      <p:pic>
        <p:nvPicPr>
          <p:cNvPr id="201" name="Google Shape;201;p23"/>
          <p:cNvPicPr preferRelativeResize="0"/>
          <p:nvPr/>
        </p:nvPicPr>
        <p:blipFill rotWithShape="1">
          <a:blip r:embed="rId6">
            <a:alphaModFix/>
          </a:blip>
          <a:srcRect b="0" l="0" r="0" t="0"/>
          <a:stretch/>
        </p:blipFill>
        <p:spPr>
          <a:xfrm>
            <a:off x="5772441" y="4663899"/>
            <a:ext cx="1116001" cy="164025"/>
          </a:xfrm>
          <a:prstGeom prst="rect">
            <a:avLst/>
          </a:prstGeom>
          <a:noFill/>
          <a:ln>
            <a:noFill/>
          </a:ln>
        </p:spPr>
      </p:pic>
      <p:sp>
        <p:nvSpPr>
          <p:cNvPr id="202" name="Google Shape;202;p23"/>
          <p:cNvSpPr/>
          <p:nvPr/>
        </p:nvSpPr>
        <p:spPr>
          <a:xfrm rot="5400000">
            <a:off x="2307198" y="3194785"/>
            <a:ext cx="171073" cy="54927"/>
          </a:xfrm>
          <a:custGeom>
            <a:rect b="b" l="l" r="r" t="t"/>
            <a:pathLst>
              <a:path extrusionOk="0" h="48933" w="152404">
                <a:moveTo>
                  <a:pt x="9772" y="35895"/>
                </a:moveTo>
                <a:cubicBezTo>
                  <a:pt x="13357" y="36318"/>
                  <a:pt x="123444" y="48764"/>
                  <a:pt x="126940" y="48933"/>
                </a:cubicBezTo>
                <a:cubicBezTo>
                  <a:pt x="141194" y="48764"/>
                  <a:pt x="152669" y="37673"/>
                  <a:pt x="152400" y="24126"/>
                </a:cubicBezTo>
                <a:cubicBezTo>
                  <a:pt x="152400" y="17183"/>
                  <a:pt x="149083" y="10579"/>
                  <a:pt x="143435" y="5923"/>
                </a:cubicBezTo>
                <a:cubicBezTo>
                  <a:pt x="137788" y="1351"/>
                  <a:pt x="130347" y="-766"/>
                  <a:pt x="123085" y="250"/>
                </a:cubicBezTo>
                <a:cubicBezTo>
                  <a:pt x="123085" y="250"/>
                  <a:pt x="10399" y="15829"/>
                  <a:pt x="9503" y="15998"/>
                </a:cubicBezTo>
                <a:cubicBezTo>
                  <a:pt x="4034" y="16506"/>
                  <a:pt x="0" y="20824"/>
                  <a:pt x="0" y="26073"/>
                </a:cubicBezTo>
                <a:cubicBezTo>
                  <a:pt x="0" y="31238"/>
                  <a:pt x="4303" y="35471"/>
                  <a:pt x="9772" y="35895"/>
                </a:cubicBezTo>
                <a:close/>
              </a:path>
            </a:pathLst>
          </a:custGeom>
          <a:solidFill>
            <a:schemeClr val="accent1"/>
          </a:solidFill>
          <a:ln>
            <a:noFill/>
          </a:ln>
        </p:spPr>
        <p:txBody>
          <a:bodyPr anchorCtr="0" anchor="ctr" bIns="45700" lIns="91425" spcFirstLastPara="1" rIns="91425" wrap="square" tIns="45700">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chemeClr val="accent6"/>
              </a:solidFill>
              <a:latin typeface="Arial"/>
              <a:ea typeface="Arial"/>
              <a:cs typeface="Arial"/>
              <a:sym typeface="Arial"/>
            </a:endParaRPr>
          </a:p>
        </p:txBody>
      </p:sp>
      <p:sp>
        <p:nvSpPr>
          <p:cNvPr id="203" name="Google Shape;203;p23"/>
          <p:cNvSpPr/>
          <p:nvPr/>
        </p:nvSpPr>
        <p:spPr>
          <a:xfrm rot="5400000">
            <a:off x="6432156" y="2871698"/>
            <a:ext cx="171073" cy="54927"/>
          </a:xfrm>
          <a:custGeom>
            <a:rect b="b" l="l" r="r" t="t"/>
            <a:pathLst>
              <a:path extrusionOk="0" h="48933" w="152404">
                <a:moveTo>
                  <a:pt x="9772" y="35895"/>
                </a:moveTo>
                <a:cubicBezTo>
                  <a:pt x="13357" y="36318"/>
                  <a:pt x="123444" y="48764"/>
                  <a:pt x="126940" y="48933"/>
                </a:cubicBezTo>
                <a:cubicBezTo>
                  <a:pt x="141194" y="48764"/>
                  <a:pt x="152669" y="37673"/>
                  <a:pt x="152400" y="24126"/>
                </a:cubicBezTo>
                <a:cubicBezTo>
                  <a:pt x="152400" y="17183"/>
                  <a:pt x="149083" y="10579"/>
                  <a:pt x="143435" y="5923"/>
                </a:cubicBezTo>
                <a:cubicBezTo>
                  <a:pt x="137788" y="1351"/>
                  <a:pt x="130347" y="-766"/>
                  <a:pt x="123085" y="250"/>
                </a:cubicBezTo>
                <a:cubicBezTo>
                  <a:pt x="123085" y="250"/>
                  <a:pt x="10399" y="15829"/>
                  <a:pt x="9503" y="15998"/>
                </a:cubicBezTo>
                <a:cubicBezTo>
                  <a:pt x="4034" y="16506"/>
                  <a:pt x="0" y="20824"/>
                  <a:pt x="0" y="26073"/>
                </a:cubicBezTo>
                <a:cubicBezTo>
                  <a:pt x="0" y="31238"/>
                  <a:pt x="4303" y="35471"/>
                  <a:pt x="9772" y="35895"/>
                </a:cubicBezTo>
                <a:close/>
              </a:path>
            </a:pathLst>
          </a:custGeom>
          <a:solidFill>
            <a:srgbClr val="86ABCB"/>
          </a:solidFill>
          <a:ln>
            <a:noFill/>
          </a:ln>
        </p:spPr>
        <p:txBody>
          <a:bodyPr anchorCtr="0" anchor="ctr" bIns="45700" lIns="91425" spcFirstLastPara="1" rIns="91425" wrap="square" tIns="45700">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chemeClr val="accent6"/>
              </a:solidFill>
              <a:latin typeface="Arial"/>
              <a:ea typeface="Arial"/>
              <a:cs typeface="Arial"/>
              <a:sym typeface="Arial"/>
            </a:endParaRPr>
          </a:p>
        </p:txBody>
      </p:sp>
      <p:sp>
        <p:nvSpPr>
          <p:cNvPr id="204" name="Google Shape;204;p23"/>
          <p:cNvSpPr txBox="1"/>
          <p:nvPr/>
        </p:nvSpPr>
        <p:spPr>
          <a:xfrm>
            <a:off x="1161575" y="3947613"/>
            <a:ext cx="3041700" cy="985200"/>
          </a:xfrm>
          <a:prstGeom prst="rect">
            <a:avLst/>
          </a:prstGeom>
          <a:noFill/>
          <a:ln>
            <a:noFill/>
          </a:ln>
        </p:spPr>
        <p:txBody>
          <a:bodyPr anchorCtr="0" anchor="t" bIns="91425" lIns="91425" spcFirstLastPara="1" rIns="91425" wrap="square" tIns="91425">
            <a:spAutoFit/>
          </a:bodyPr>
          <a:lstStyle/>
          <a:p>
            <a:pPr indent="0" lvl="0" marL="0" marR="0" rtl="0" algn="l">
              <a:lnSpc>
                <a:spcPct val="100000"/>
              </a:lnSpc>
              <a:spcBef>
                <a:spcPts val="0"/>
              </a:spcBef>
              <a:spcAft>
                <a:spcPts val="0"/>
              </a:spcAft>
              <a:buClr>
                <a:srgbClr val="000000"/>
              </a:buClr>
              <a:buSzPts val="1000"/>
              <a:buFont typeface="Arial"/>
              <a:buNone/>
            </a:pPr>
            <a:r>
              <a:rPr b="0" i="0" lang="en" sz="1300" u="none" cap="none" strike="noStrike">
                <a:solidFill>
                  <a:schemeClr val="lt1"/>
                </a:solidFill>
                <a:latin typeface="Poppins"/>
                <a:ea typeface="Poppins"/>
                <a:cs typeface="Poppins"/>
                <a:sym typeface="Poppins"/>
              </a:rPr>
              <a:t>$178mn grant</a:t>
            </a:r>
            <a:r>
              <a:rPr lang="en" sz="1300">
                <a:solidFill>
                  <a:schemeClr val="lt1"/>
                </a:solidFill>
                <a:latin typeface="Poppins"/>
                <a:ea typeface="Poppins"/>
                <a:cs typeface="Poppins"/>
                <a:sym typeface="Poppins"/>
              </a:rPr>
              <a:t> </a:t>
            </a:r>
            <a:r>
              <a:rPr b="0" i="0" lang="en" sz="1300" u="none" cap="none" strike="noStrike">
                <a:solidFill>
                  <a:schemeClr val="lt1"/>
                </a:solidFill>
                <a:latin typeface="Poppins"/>
                <a:ea typeface="Poppins"/>
                <a:cs typeface="Poppins"/>
                <a:sym typeface="Poppins"/>
              </a:rPr>
              <a:t>by the U.S. Department of Energy and </a:t>
            </a:r>
            <a:br>
              <a:rPr b="0" i="0" lang="en" sz="1300" u="none" cap="none" strike="noStrike">
                <a:solidFill>
                  <a:schemeClr val="lt1"/>
                </a:solidFill>
                <a:latin typeface="Poppins"/>
                <a:ea typeface="Poppins"/>
                <a:cs typeface="Poppins"/>
                <a:sym typeface="Poppins"/>
              </a:rPr>
            </a:br>
            <a:r>
              <a:rPr b="0" i="0" lang="en" sz="1300" u="none" cap="none" strike="noStrike">
                <a:solidFill>
                  <a:schemeClr val="lt1"/>
                </a:solidFill>
                <a:latin typeface="Poppins"/>
                <a:ea typeface="Poppins"/>
                <a:cs typeface="Poppins"/>
                <a:sym typeface="Poppins"/>
              </a:rPr>
              <a:t>$57mn in state</a:t>
            </a:r>
            <a:r>
              <a:rPr lang="en" sz="1300">
                <a:solidFill>
                  <a:schemeClr val="lt1"/>
                </a:solidFill>
                <a:latin typeface="Poppins"/>
                <a:ea typeface="Poppins"/>
                <a:cs typeface="Poppins"/>
                <a:sym typeface="Poppins"/>
              </a:rPr>
              <a:t> &amp;</a:t>
            </a:r>
            <a:r>
              <a:rPr b="0" i="0" lang="en" sz="1300" u="none" cap="none" strike="noStrike">
                <a:solidFill>
                  <a:schemeClr val="lt1"/>
                </a:solidFill>
                <a:latin typeface="Poppins"/>
                <a:ea typeface="Poppins"/>
                <a:cs typeface="Poppins"/>
                <a:sym typeface="Poppins"/>
              </a:rPr>
              <a:t> local tax incentives </a:t>
            </a:r>
            <a:endParaRPr b="0" i="0" sz="1300" u="none" cap="none" strike="noStrike">
              <a:solidFill>
                <a:schemeClr val="lt1"/>
              </a:solidFill>
              <a:highlight>
                <a:schemeClr val="accent3"/>
              </a:highlight>
              <a:latin typeface="Poppins"/>
              <a:ea typeface="Poppins"/>
              <a:cs typeface="Poppins"/>
              <a:sym typeface="Poppins"/>
            </a:endParaRPr>
          </a:p>
        </p:txBody>
      </p:sp>
      <p:grpSp>
        <p:nvGrpSpPr>
          <p:cNvPr id="205" name="Google Shape;205;p23"/>
          <p:cNvGrpSpPr/>
          <p:nvPr/>
        </p:nvGrpSpPr>
        <p:grpSpPr>
          <a:xfrm>
            <a:off x="7631759" y="3465174"/>
            <a:ext cx="1126165" cy="1116000"/>
            <a:chOff x="5978996" y="3980799"/>
            <a:chExt cx="1126165" cy="1116000"/>
          </a:xfrm>
        </p:grpSpPr>
        <p:sp>
          <p:nvSpPr>
            <p:cNvPr id="206" name="Google Shape;206;p23"/>
            <p:cNvSpPr/>
            <p:nvPr/>
          </p:nvSpPr>
          <p:spPr>
            <a:xfrm>
              <a:off x="5978996" y="3980799"/>
              <a:ext cx="1116000" cy="1116000"/>
            </a:xfrm>
            <a:prstGeom prst="ellipse">
              <a:avLst/>
            </a:prstGeom>
            <a:gradFill>
              <a:gsLst>
                <a:gs pos="0">
                  <a:srgbClr val="436D9A"/>
                </a:gs>
                <a:gs pos="100000">
                  <a:srgbClr val="1F2D3C"/>
                </a:gs>
              </a:gsLst>
              <a:lin ang="5400012" scaled="0"/>
            </a:gradFill>
            <a:ln>
              <a:noFill/>
            </a:ln>
          </p:spPr>
          <p:txBody>
            <a:bodyPr anchorCtr="0" anchor="ctr" bIns="91425" lIns="91425" spcFirstLastPara="1" rIns="91425" wrap="square" tIns="91425">
              <a:noAutofit/>
            </a:bodyPr>
            <a:lstStyle/>
            <a:p>
              <a:pPr indent="0" lvl="0" marL="0" marR="0" rtl="0" algn="ctr">
                <a:lnSpc>
                  <a:spcPct val="100000"/>
                </a:lnSpc>
                <a:spcBef>
                  <a:spcPts val="0"/>
                </a:spcBef>
                <a:spcAft>
                  <a:spcPts val="0"/>
                </a:spcAft>
                <a:buClr>
                  <a:srgbClr val="000000"/>
                </a:buClr>
                <a:buSzPts val="1000"/>
                <a:buFont typeface="Arial"/>
                <a:buNone/>
              </a:pPr>
              <a:r>
                <a:t/>
              </a:r>
              <a:endParaRPr b="0" i="0" sz="1000" u="none" cap="none" strike="noStrike">
                <a:solidFill>
                  <a:srgbClr val="000000"/>
                </a:solidFill>
                <a:latin typeface="Poppins"/>
                <a:ea typeface="Poppins"/>
                <a:cs typeface="Poppins"/>
                <a:sym typeface="Poppins"/>
              </a:endParaRPr>
            </a:p>
          </p:txBody>
        </p:sp>
        <p:sp>
          <p:nvSpPr>
            <p:cNvPr id="207" name="Google Shape;207;p23"/>
            <p:cNvSpPr txBox="1"/>
            <p:nvPr/>
          </p:nvSpPr>
          <p:spPr>
            <a:xfrm>
              <a:off x="5989161" y="4050868"/>
              <a:ext cx="1116000" cy="379200"/>
            </a:xfrm>
            <a:prstGeom prst="rect">
              <a:avLst/>
            </a:prstGeom>
            <a:noFill/>
            <a:ln>
              <a:noFill/>
            </a:ln>
          </p:spPr>
          <p:txBody>
            <a:bodyPr anchorCtr="0" anchor="t" bIns="91425" lIns="91425" spcFirstLastPara="1" rIns="91425" wrap="square" tIns="91425">
              <a:noAutofit/>
            </a:bodyPr>
            <a:lstStyle/>
            <a:p>
              <a:pPr indent="0" lvl="0" marL="0" marR="0" rtl="0" algn="ctr">
                <a:lnSpc>
                  <a:spcPct val="90000"/>
                </a:lnSpc>
                <a:spcBef>
                  <a:spcPts val="0"/>
                </a:spcBef>
                <a:spcAft>
                  <a:spcPts val="0"/>
                </a:spcAft>
                <a:buClr>
                  <a:srgbClr val="000000"/>
                </a:buClr>
                <a:buSzPts val="1800"/>
                <a:buFont typeface="Arial"/>
                <a:buNone/>
              </a:pPr>
              <a:r>
                <a:rPr b="0" i="0" lang="en" sz="1800" u="none" cap="none" strike="noStrike">
                  <a:solidFill>
                    <a:schemeClr val="lt1"/>
                  </a:solidFill>
                  <a:latin typeface="Poppins"/>
                  <a:ea typeface="Poppins"/>
                  <a:cs typeface="Poppins"/>
                  <a:sym typeface="Poppins"/>
                </a:rPr>
                <a:t>€</a:t>
              </a:r>
              <a:r>
                <a:rPr lang="en" sz="2800">
                  <a:solidFill>
                    <a:schemeClr val="lt1"/>
                  </a:solidFill>
                  <a:latin typeface="Poppins Medium"/>
                  <a:ea typeface="Poppins Medium"/>
                  <a:cs typeface="Poppins Medium"/>
                  <a:sym typeface="Poppins Medium"/>
                </a:rPr>
                <a:t>6</a:t>
              </a:r>
              <a:r>
                <a:rPr lang="en" sz="1800">
                  <a:solidFill>
                    <a:schemeClr val="lt1"/>
                  </a:solidFill>
                  <a:latin typeface="Poppins"/>
                  <a:ea typeface="Poppins"/>
                  <a:cs typeface="Poppins"/>
                  <a:sym typeface="Poppins"/>
                </a:rPr>
                <a:t>b</a:t>
              </a:r>
              <a:r>
                <a:rPr b="0" i="0" lang="en" sz="1800" u="none" cap="none" strike="noStrike">
                  <a:solidFill>
                    <a:schemeClr val="lt1"/>
                  </a:solidFill>
                  <a:latin typeface="Poppins"/>
                  <a:ea typeface="Poppins"/>
                  <a:cs typeface="Poppins"/>
                  <a:sym typeface="Poppins"/>
                </a:rPr>
                <a:t>n</a:t>
              </a:r>
              <a:endParaRPr b="0" i="0" sz="1200" u="none" cap="none" strike="noStrike">
                <a:solidFill>
                  <a:schemeClr val="lt1"/>
                </a:solidFill>
                <a:latin typeface="Poppins"/>
                <a:ea typeface="Poppins"/>
                <a:cs typeface="Poppins"/>
                <a:sym typeface="Poppins"/>
              </a:endParaRPr>
            </a:p>
          </p:txBody>
        </p:sp>
        <p:sp>
          <p:nvSpPr>
            <p:cNvPr id="208" name="Google Shape;208;p23"/>
            <p:cNvSpPr txBox="1"/>
            <p:nvPr/>
          </p:nvSpPr>
          <p:spPr>
            <a:xfrm>
              <a:off x="5989161" y="4392094"/>
              <a:ext cx="1116000" cy="379200"/>
            </a:xfrm>
            <a:prstGeom prst="rect">
              <a:avLst/>
            </a:prstGeom>
            <a:noFill/>
            <a:ln>
              <a:noFill/>
            </a:ln>
          </p:spPr>
          <p:txBody>
            <a:bodyPr anchorCtr="0" anchor="t" bIns="91425" lIns="91425" spcFirstLastPara="1" rIns="91425" wrap="square" tIns="91425">
              <a:noAutofit/>
            </a:bodyPr>
            <a:lstStyle/>
            <a:p>
              <a:pPr indent="0" lvl="0" marL="0" marR="0" rtl="0" algn="ctr">
                <a:lnSpc>
                  <a:spcPct val="90000"/>
                </a:lnSpc>
                <a:spcBef>
                  <a:spcPts val="0"/>
                </a:spcBef>
                <a:spcAft>
                  <a:spcPts val="0"/>
                </a:spcAft>
                <a:buClr>
                  <a:srgbClr val="000000"/>
                </a:buClr>
                <a:buSzPts val="1200"/>
                <a:buFont typeface="Arial"/>
                <a:buNone/>
              </a:pPr>
              <a:r>
                <a:rPr b="0" i="0" lang="en" sz="1100" u="none" cap="none" strike="noStrike">
                  <a:solidFill>
                    <a:schemeClr val="lt1"/>
                  </a:solidFill>
                  <a:latin typeface="Poppins"/>
                  <a:ea typeface="Poppins"/>
                  <a:cs typeface="Poppins"/>
                  <a:sym typeface="Poppins"/>
                </a:rPr>
                <a:t>market opportunity by 2030</a:t>
              </a:r>
              <a:endParaRPr b="0" i="0" sz="1100" u="none" cap="none" strike="noStrike">
                <a:solidFill>
                  <a:schemeClr val="lt1"/>
                </a:solidFill>
                <a:latin typeface="Poppins"/>
                <a:ea typeface="Poppins"/>
                <a:cs typeface="Poppins"/>
                <a:sym typeface="Poppins"/>
              </a:endParaRPr>
            </a:p>
          </p:txBody>
        </p:sp>
      </p:grpSp>
      <p:sp>
        <p:nvSpPr>
          <p:cNvPr id="209" name="Google Shape;209;p23"/>
          <p:cNvSpPr txBox="1"/>
          <p:nvPr/>
        </p:nvSpPr>
        <p:spPr>
          <a:xfrm>
            <a:off x="2260800" y="114300"/>
            <a:ext cx="6610200" cy="855300"/>
          </a:xfrm>
          <a:prstGeom prst="rect">
            <a:avLst/>
          </a:prstGeom>
          <a:noFill/>
          <a:ln>
            <a:noFill/>
          </a:ln>
        </p:spPr>
        <p:txBody>
          <a:bodyPr anchorCtr="0" anchor="ctr" bIns="91425" lIns="91425" spcFirstLastPara="1" rIns="91425" wrap="square" tIns="91425">
            <a:noAutofit/>
          </a:bodyPr>
          <a:lstStyle/>
          <a:p>
            <a:pPr indent="0" lvl="0" marL="0" rtl="0" algn="l">
              <a:spcBef>
                <a:spcPts val="0"/>
              </a:spcBef>
              <a:spcAft>
                <a:spcPts val="0"/>
              </a:spcAft>
              <a:buClr>
                <a:schemeClr val="dk1"/>
              </a:buClr>
              <a:buSzPts val="1100"/>
              <a:buFont typeface="Arial"/>
              <a:buNone/>
            </a:pPr>
            <a:r>
              <a:rPr lang="en" sz="2600">
                <a:solidFill>
                  <a:schemeClr val="accent1"/>
                </a:solidFill>
                <a:latin typeface="Poppins Light"/>
                <a:ea typeface="Poppins Light"/>
                <a:cs typeface="Poppins Light"/>
                <a:sym typeface="Poppins Light"/>
              </a:rPr>
              <a:t>Electrifying mobility</a:t>
            </a:r>
            <a:endParaRPr sz="2600">
              <a:solidFill>
                <a:schemeClr val="accent1"/>
              </a:solidFill>
              <a:latin typeface="Poppins Light"/>
              <a:ea typeface="Poppins Light"/>
              <a:cs typeface="Poppins Light"/>
              <a:sym typeface="Poppins Light"/>
            </a:endParaRPr>
          </a:p>
        </p:txBody>
      </p:sp>
    </p:spTree>
  </p:cSld>
  <p:clrMapOvr>
    <a:masterClrMapping/>
  </p:clrMapOvr>
</p:sld>
</file>

<file path=ppt/theme/theme1.xml><?xml version="1.0" encoding="utf-8"?>
<a:theme xmlns:a="http://schemas.openxmlformats.org/drawingml/2006/main" xmlns:r="http://schemas.openxmlformats.org/officeDocument/2006/relationships">
  <a:themeElements>
    <a:clrScheme name="Default">
      <a:dk1>
        <a:srgbClr val="000000"/>
      </a:dk1>
      <a:lt1>
        <a:srgbClr val="FFFFFF"/>
      </a:lt1>
      <a:dk2>
        <a:srgbClr val="158158"/>
      </a:dk2>
      <a:lt2>
        <a:srgbClr val="F3F3F3"/>
      </a:lt2>
      <a:accent1>
        <a:srgbClr val="058DC7"/>
      </a:accent1>
      <a:accent2>
        <a:srgbClr val="50B432"/>
      </a:accent2>
      <a:accent3>
        <a:srgbClr val="ED561B"/>
      </a:accent3>
      <a:accent4>
        <a:srgbClr val="EDEF00"/>
      </a:accent4>
      <a:accent5>
        <a:srgbClr val="24CBE5"/>
      </a:accent5>
      <a:accent6>
        <a:srgbClr val="64E572"/>
      </a:accent6>
      <a:hlink>
        <a:srgbClr val="2200CC"/>
      </a:hlink>
      <a:folHlink>
        <a:srgbClr val="551A8B"/>
      </a:folHlink>
    </a:clrScheme>
    <a:fontScheme name="Office">
      <a:majorFont>
        <a:latin typeface="Arial"/>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Arial"/>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tint val="100000"/>
                <a:shade val="100000"/>
                <a:satMod val="130000"/>
              </a:schemeClr>
            </a:gs>
            <a:gs pos="100000">
              <a:schemeClr val="phClr">
                <a:tint val="50000"/>
                <a:shade val="100000"/>
                <a:satMod val="350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theme>
</file>

<file path=ppt/theme/theme2.xml><?xml version="1.0" encoding="utf-8"?>
<a:theme xmlns:a="http://schemas.openxmlformats.org/drawingml/2006/main" xmlns:r="http://schemas.openxmlformats.org/officeDocument/2006/relationships" name="Simple Light">
  <a:themeElements>
    <a:clrScheme name="Syensqo">
      <a:dk1>
        <a:srgbClr val="000000"/>
      </a:dk1>
      <a:lt1>
        <a:srgbClr val="FFFFFF"/>
      </a:lt1>
      <a:dk2>
        <a:srgbClr val="616976"/>
      </a:dk2>
      <a:lt2>
        <a:srgbClr val="EEEEEE"/>
      </a:lt2>
      <a:accent1>
        <a:srgbClr val="FF6442"/>
      </a:accent1>
      <a:accent2>
        <a:srgbClr val="343C46"/>
      </a:accent2>
      <a:accent3>
        <a:srgbClr val="616976"/>
      </a:accent3>
      <a:accent4>
        <a:srgbClr val="F9B136"/>
      </a:accent4>
      <a:accent5>
        <a:srgbClr val="2F4C6C"/>
      </a:accent5>
      <a:accent6>
        <a:srgbClr val="A6CCED"/>
      </a:accent6>
      <a:hlink>
        <a:srgbClr val="0097A7"/>
      </a:hlink>
      <a:folHlink>
        <a:srgbClr val="0097A7"/>
      </a:folHlink>
    </a:clrScheme>
    <a:fontScheme name="Office">
      <a:majorFont>
        <a:latin typeface="Arial"/>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Arial"/>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tint val="100000"/>
                <a:shade val="100000"/>
                <a:satMod val="130000"/>
              </a:schemeClr>
            </a:gs>
            <a:gs pos="100000">
              <a:schemeClr val="phClr">
                <a:tint val="50000"/>
                <a:shade val="100000"/>
                <a:satMod val="350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theme>
</file>